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IN" sz="2400" dirty="0">
                <a:latin typeface="Times New Roman" panose="02020603050405020304" pitchFamily="18" charset="0"/>
                <a:cs typeface="Times New Roman" panose="02020603050405020304" pitchFamily="18" charset="0"/>
              </a:rPr>
              <a:t> KAVITHA SINGH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312214693 (asunm1475312214693)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B.COM GENERAL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PARMESHWARI ARTS AND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72041D44-57F9-8391-3F6E-CC8CE415869E}"/>
              </a:ext>
            </a:extLst>
          </p:cNvPr>
          <p:cNvPicPr>
            <a:picLocks noChangeAspect="1"/>
          </p:cNvPicPr>
          <p:nvPr/>
        </p:nvPicPr>
        <p:blipFill>
          <a:blip r:embed="rId2"/>
          <a:stretch>
            <a:fillRect/>
          </a:stretch>
        </p:blipFill>
        <p:spPr>
          <a:xfrm>
            <a:off x="1267012" y="1553882"/>
            <a:ext cx="7100047" cy="4960471"/>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569660"/>
          </a:xfrm>
          <a:prstGeom prst="rect">
            <a:avLst/>
          </a:prstGeom>
          <a:noFill/>
        </p:spPr>
        <p:txBody>
          <a:bodyPr wrap="square">
            <a:spAutoFit/>
          </a:bodyPr>
          <a:lstStyle/>
          <a:p>
            <a:r>
              <a:rPr lang="en-IN" sz="2400" dirty="0">
                <a:latin typeface="Times New Roman" panose="02020603050405020304"/>
              </a:rPr>
              <a:t>DR.T.MEKALA</a:t>
            </a:r>
            <a:endParaRPr lang="en-GB" sz="2400" dirty="0">
              <a:latin typeface="Times New Roman" panose="02020603050405020304"/>
            </a:endParaRPr>
          </a:p>
          <a:p>
            <a:r>
              <a:rPr lang="en-GB" sz="2400" dirty="0">
                <a:latin typeface="Times New Roman" panose="02020603050405020304"/>
              </a:rPr>
              <a:t>Assistant Professor </a:t>
            </a:r>
          </a:p>
          <a:p>
            <a:r>
              <a:rPr lang="en-IN" sz="2400" dirty="0">
                <a:latin typeface="Times New Roman" panose="02020603050405020304"/>
              </a:rPr>
              <a:t>SRI KANYAKA PARMESHWARI ARTS AND SCIENCE COLLEGE FOR WOMEN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Kavitha raj</cp:lastModifiedBy>
  <cp:revision>31</cp:revision>
  <dcterms:created xsi:type="dcterms:W3CDTF">2024-08-21T00:32:52Z</dcterms:created>
  <dcterms:modified xsi:type="dcterms:W3CDTF">2024-08-27T12:31:04Z</dcterms:modified>
</cp:coreProperties>
</file>