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1386238" y="3314150"/>
            <a:ext cx="982802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27" name=""/>
          <p:cNvSpPr txBox="1"/>
          <p:nvPr/>
        </p:nvSpPr>
        <p:spPr>
          <a:xfrm>
            <a:off x="3752849" y="3314150"/>
            <a:ext cx="7820065" cy="1869440"/>
          </a:xfrm>
          <a:prstGeom prst="rect"/>
        </p:spPr>
        <p:txBody>
          <a:bodyPr rtlCol="0" wrap="square">
            <a:spAutoFit/>
          </a:bodyPr>
          <a:p>
            <a:r>
              <a:rPr altLang="en-IN" sz="2400" lang="en-US">
                <a:solidFill>
                  <a:srgbClr val="000000"/>
                </a:solidFill>
              </a:rPr>
              <a:t>V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endParaRPr sz="20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3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2</a:t>
            </a:r>
            <a:r>
              <a:rPr altLang="en-IN" sz="2400" lang="en-US">
                <a:solidFill>
                  <a:srgbClr val="000000"/>
                </a:solidFill>
              </a:rPr>
              <a:t>2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6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3</a:t>
            </a:r>
            <a:r>
              <a:rPr altLang="en-IN" sz="2400" lang="en-US">
                <a:solidFill>
                  <a:srgbClr val="000000"/>
                </a:solidFill>
              </a:rPr>
              <a:t>4</a:t>
            </a:r>
            <a:r>
              <a:rPr altLang="en-IN" sz="2400" lang="en-US">
                <a:solidFill>
                  <a:srgbClr val="000000"/>
                </a:solidFill>
              </a:rPr>
              <a:t>&amp;</a:t>
            </a:r>
            <a:r>
              <a:rPr altLang="en-IN" sz="2400" lang="en-US">
                <a:solidFill>
                  <a:srgbClr val="000000"/>
                </a:solidFill>
              </a:rPr>
              <a:t>3D187C45976117EB6564595B81206E42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B</a:t>
            </a:r>
            <a:r>
              <a:rPr altLang="en-IN" sz="2400" lang="en-US">
                <a:solidFill>
                  <a:srgbClr val="000000"/>
                </a:solidFill>
              </a:rPr>
              <a:t>.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M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t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g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d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F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k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d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b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j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g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f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w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m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485586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653016" y="933597"/>
            <a:ext cx="9405384" cy="55397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6975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061786" y="5296534"/>
            <a:ext cx="10059791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6233" t="23204" r="24038" b="13357"/>
          <a:stretch>
            <a:fillRect/>
          </a:stretch>
        </p:blipFill>
        <p:spPr>
          <a:xfrm>
            <a:off x="1743074" y="1035598"/>
            <a:ext cx="8041257" cy="399445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414635" y="1957896"/>
            <a:ext cx="11301495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5191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87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1319414" y="1857375"/>
            <a:ext cx="6672061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1271572" y="3219450"/>
            <a:ext cx="6824427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723899" y="1416563"/>
            <a:ext cx="5545432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43594" r="0" b="0"/>
          <a:stretch>
            <a:fillRect/>
          </a:stretch>
        </p:blipFill>
        <p:spPr>
          <a:xfrm rot="0">
            <a:off x="5883341" y="462267"/>
            <a:ext cx="3964065" cy="614205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2855173" y="2164397"/>
            <a:ext cx="8434350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/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1" name=""/>
          <p:cNvSpPr txBox="1"/>
          <p:nvPr/>
        </p:nvSpPr>
        <p:spPr>
          <a:xfrm>
            <a:off x="1078897" y="2525324"/>
            <a:ext cx="7239788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2995098" y="2545081"/>
            <a:ext cx="8933272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2024-09-06T02:37:30Z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b8cc63c65f4a437f8ef9d3662659c020</vt:lpwstr>
  </property>
</Properties>
</file>