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6238" y="3314150"/>
            <a:ext cx="982802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>
            <a:off x="3752849" y="3314150"/>
            <a:ext cx="7820065" cy="1869440"/>
          </a:xfrm>
          <a:prstGeom prst="rect"/>
        </p:spPr>
        <p:txBody>
          <a:bodyPr rtlCol="0" wrap="square">
            <a:spAutoFit/>
          </a:bodyPr>
          <a:p>
            <a:r>
              <a:rPr altLang="en-IN" sz="2400" lang="en-US">
                <a:solidFill>
                  <a:srgbClr val="000000"/>
                </a:solidFill>
              </a:rPr>
              <a:t>V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h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l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endParaRPr sz="2000" lang="en-IN">
              <a:solidFill>
                <a:srgbClr val="000000"/>
              </a:solidFill>
            </a:endParaRPr>
          </a:p>
          <a:p>
            <a:r>
              <a:rPr altLang="en-IN" sz="2400" lang="en-US">
                <a:solidFill>
                  <a:srgbClr val="000000"/>
                </a:solidFill>
              </a:rPr>
              <a:t>3</a:t>
            </a:r>
            <a:r>
              <a:rPr altLang="en-IN" sz="2400" lang="en-US">
                <a:solidFill>
                  <a:srgbClr val="000000"/>
                </a:solidFill>
              </a:rPr>
              <a:t>1</a:t>
            </a:r>
            <a:r>
              <a:rPr altLang="en-IN" sz="2400" lang="en-US">
                <a:solidFill>
                  <a:srgbClr val="000000"/>
                </a:solidFill>
              </a:rPr>
              <a:t>2</a:t>
            </a:r>
            <a:r>
              <a:rPr altLang="en-IN" sz="2400" lang="en-US">
                <a:solidFill>
                  <a:srgbClr val="000000"/>
                </a:solidFill>
              </a:rPr>
              <a:t>2</a:t>
            </a:r>
            <a:r>
              <a:rPr altLang="en-IN" sz="2400" lang="en-US">
                <a:solidFill>
                  <a:srgbClr val="000000"/>
                </a:solidFill>
              </a:rPr>
              <a:t>1</a:t>
            </a:r>
            <a:r>
              <a:rPr altLang="en-IN" sz="2400" lang="en-US">
                <a:solidFill>
                  <a:srgbClr val="000000"/>
                </a:solidFill>
              </a:rPr>
              <a:t>6</a:t>
            </a:r>
            <a:r>
              <a:rPr altLang="en-IN" sz="2400" lang="en-US">
                <a:solidFill>
                  <a:srgbClr val="000000"/>
                </a:solidFill>
              </a:rPr>
              <a:t>1</a:t>
            </a:r>
            <a:r>
              <a:rPr altLang="en-IN" sz="2400" lang="en-US">
                <a:solidFill>
                  <a:srgbClr val="000000"/>
                </a:solidFill>
              </a:rPr>
              <a:t>3</a:t>
            </a:r>
            <a:r>
              <a:rPr altLang="en-IN" sz="2400" lang="en-US">
                <a:solidFill>
                  <a:srgbClr val="000000"/>
                </a:solidFill>
              </a:rPr>
              <a:t>4</a:t>
            </a:r>
            <a:r>
              <a:rPr altLang="en-IN" sz="2400" lang="en-US">
                <a:solidFill>
                  <a:srgbClr val="000000"/>
                </a:solidFill>
              </a:rPr>
              <a:t>&amp;</a:t>
            </a:r>
            <a:r>
              <a:rPr altLang="en-IN" sz="2400" lang="en-US">
                <a:solidFill>
                  <a:srgbClr val="000000"/>
                </a:solidFill>
              </a:rPr>
              <a:t>3D187C45976117EB6564595B81206E42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400" lang="en-US">
                <a:solidFill>
                  <a:srgbClr val="000000"/>
                </a:solidFill>
              </a:rPr>
              <a:t>B</a:t>
            </a:r>
            <a:r>
              <a:rPr altLang="en-IN" sz="2400" lang="en-US">
                <a:solidFill>
                  <a:srgbClr val="000000"/>
                </a:solidFill>
              </a:rPr>
              <a:t>.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M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u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t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g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d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F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h</a:t>
            </a:r>
            <a:r>
              <a:rPr altLang="en-IN" sz="2400" lang="en-US">
                <a:solidFill>
                  <a:srgbClr val="000000"/>
                </a:solidFill>
              </a:rPr>
              <a:t>r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h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k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r</a:t>
            </a:r>
            <a:r>
              <a:rPr altLang="en-IN" sz="2400" lang="en-US">
                <a:solidFill>
                  <a:srgbClr val="000000"/>
                </a:solidFill>
              </a:rPr>
              <a:t>l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l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u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d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r</a:t>
            </a:r>
            <a:r>
              <a:rPr altLang="en-IN" sz="2400" lang="en-US">
                <a:solidFill>
                  <a:srgbClr val="000000"/>
                </a:solidFill>
              </a:rPr>
              <a:t>b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h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u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j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l</a:t>
            </a:r>
            <a:r>
              <a:rPr altLang="en-IN" sz="2400" lang="en-US">
                <a:solidFill>
                  <a:srgbClr val="000000"/>
                </a:solidFill>
              </a:rPr>
              <a:t>l</a:t>
            </a:r>
            <a:r>
              <a:rPr altLang="en-IN" sz="2400" lang="en-US">
                <a:solidFill>
                  <a:srgbClr val="000000"/>
                </a:solidFill>
              </a:rPr>
              <a:t>e</a:t>
            </a:r>
            <a:r>
              <a:rPr altLang="en-IN" sz="2400" lang="en-US">
                <a:solidFill>
                  <a:srgbClr val="000000"/>
                </a:solidFill>
              </a:rPr>
              <a:t>g</a:t>
            </a:r>
            <a:r>
              <a:rPr altLang="en-IN" sz="2400" lang="en-US">
                <a:solidFill>
                  <a:srgbClr val="000000"/>
                </a:solidFill>
              </a:rPr>
              <a:t>e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f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r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w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m</a:t>
            </a:r>
            <a:r>
              <a:rPr altLang="en-IN" sz="2400" lang="en-US">
                <a:solidFill>
                  <a:srgbClr val="000000"/>
                </a:solidFill>
              </a:rPr>
              <a:t>e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485586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"/>
          <p:cNvSpPr txBox="1"/>
          <p:nvPr/>
        </p:nvSpPr>
        <p:spPr>
          <a:xfrm>
            <a:off x="653016" y="933597"/>
            <a:ext cx="9405384" cy="5539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6975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10191" t="16811" r="0" b="66581"/>
          <a:stretch>
            <a:fillRect/>
          </a:stretch>
        </p:blipFill>
        <p:spPr>
          <a:xfrm rot="0">
            <a:off x="366283" y="1636062"/>
            <a:ext cx="8851471" cy="3682806"/>
          </a:xfrm>
          <a:prstGeom prst="rect"/>
        </p:spPr>
      </p:pic>
      <p:sp>
        <p:nvSpPr>
          <p:cNvPr id="1048689" name=""/>
          <p:cNvSpPr txBox="1"/>
          <p:nvPr/>
        </p:nvSpPr>
        <p:spPr>
          <a:xfrm>
            <a:off x="1721127" y="5296534"/>
            <a:ext cx="7323228" cy="929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414635" y="1957896"/>
            <a:ext cx="11301495" cy="1348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5191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68751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1319414" y="1857375"/>
            <a:ext cx="6672061" cy="34442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"/>
          <p:cNvSpPr txBox="1"/>
          <p:nvPr/>
        </p:nvSpPr>
        <p:spPr>
          <a:xfrm>
            <a:off x="1271572" y="3219450"/>
            <a:ext cx="6824427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3" name=""/>
          <p:cNvSpPr txBox="1"/>
          <p:nvPr/>
        </p:nvSpPr>
        <p:spPr>
          <a:xfrm>
            <a:off x="723899" y="1416563"/>
            <a:ext cx="5545432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4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43594" r="0" b="0"/>
          <a:stretch>
            <a:fillRect/>
          </a:stretch>
        </p:blipFill>
        <p:spPr>
          <a:xfrm rot="0">
            <a:off x="5883341" y="462267"/>
            <a:ext cx="3964065" cy="614205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9" name=""/>
          <p:cNvSpPr txBox="1"/>
          <p:nvPr/>
        </p:nvSpPr>
        <p:spPr>
          <a:xfrm>
            <a:off x="2855173" y="2164397"/>
            <a:ext cx="8434350" cy="26060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/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1" name=""/>
          <p:cNvSpPr txBox="1"/>
          <p:nvPr/>
        </p:nvSpPr>
        <p:spPr>
          <a:xfrm>
            <a:off x="1078897" y="2525324"/>
            <a:ext cx="7239788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2995098" y="2545081"/>
            <a:ext cx="5599171" cy="17678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=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&gt;</a:t>
            </a:r>
            <a:r>
              <a:rPr altLang="en-IN" sz="2800" lang="en-US">
                <a:solidFill>
                  <a:srgbClr val="000000"/>
                </a:solidFill>
              </a:rPr>
              <a:t>=</a:t>
            </a:r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&gt;</a:t>
            </a:r>
            <a:r>
              <a:rPr altLang="en-IN" sz="2800" lang="en-US">
                <a:solidFill>
                  <a:srgbClr val="000000"/>
                </a:solidFill>
              </a:rPr>
              <a:t>=</a:t>
            </a:r>
            <a:r>
              <a:rPr altLang="en-IN" sz="2800" lang="en-US">
                <a:solidFill>
                  <a:srgbClr val="000000"/>
                </a:solidFill>
              </a:rPr>
              <a:t>4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&gt;</a:t>
            </a:r>
            <a:r>
              <a:rPr altLang="en-IN" sz="2800" lang="en-US">
                <a:solidFill>
                  <a:srgbClr val="000000"/>
                </a:solidFill>
              </a:rPr>
              <a:t>=</a:t>
            </a:r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2024-08-31T15:56:18Z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015bd9ef9960470db87d68d05bba9d27</vt:lpwstr>
  </property>
</Properties>
</file>