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6857895" cy="9143861"/>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157" d="100"/>
          <a:sy n="157" d="100"/>
        </p:scale>
        <p:origin x="0" y="0"/>
      </p:cViewPr>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703"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04" name="文本框"/>
          <p:cNvSpPr>
            <a:spLocks noGrp="1"/>
          </p:cNvSpPr>
          <p:nvPr>
            <p:ph type="hdr"/>
          </p:nvPr>
        </p:nvSpPr>
        <p:spPr>
          <a:xfrm rot="0">
            <a:off x="0" y="0"/>
            <a:ext cx="2971799" cy="458787"/>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05" name="文本框"/>
          <p:cNvSpPr>
            <a:spLocks noGrp="1"/>
          </p:cNvSpPr>
          <p:nvPr>
            <p:ph type="dt" idx="1"/>
          </p:nvPr>
        </p:nvSpPr>
        <p:spPr>
          <a:xfrm rot="0">
            <a:off x="3884613" y="0"/>
            <a:ext cx="2971800" cy="458787"/>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4/5/2024</a:t>
            </a:fld>
            <a:endParaRPr altLang="en-US" sz="1200" lang="zh-CN">
              <a:latin typeface="Calibri" pitchFamily="0" charset="0"/>
              <a:ea typeface="等线" pitchFamily="0" charset="0"/>
              <a:cs typeface="Calibri" pitchFamily="0" charset="0"/>
            </a:endParaRPr>
          </a:p>
        </p:txBody>
      </p:sp>
      <p:sp>
        <p:nvSpPr>
          <p:cNvPr id="1048706" name="对象"/>
          <p:cNvSpPr>
            <a:spLocks noChangeAspect="1" noGrp="1"/>
          </p:cNvSpPr>
          <p:nvPr>
            <p:ph type="sldImg" idx="2"/>
          </p:nvPr>
        </p:nvSpPr>
        <p:spPr>
          <a:xfrm rot="0">
            <a:off x="685800" y="1143000"/>
            <a:ext cx="5486400" cy="3086100"/>
          </a:xfrm>
          <a:prstGeom prst="rect"/>
          <a:noFill/>
          <a:ln w="12700" cap="flat" cmpd="sng">
            <a:solidFill>
              <a:srgbClr val="000000"/>
            </a:solidFill>
            <a:prstDash val="solid"/>
            <a:round/>
          </a:ln>
        </p:spPr>
      </p:sp>
      <p:sp>
        <p:nvSpPr>
          <p:cNvPr id="1048707" name="文本框"/>
          <p:cNvSpPr>
            <a:spLocks noGrp="1"/>
          </p:cNvSpPr>
          <p:nvPr>
            <p:ph type="body" idx="3"/>
          </p:nvPr>
        </p:nvSpPr>
        <p:spPr>
          <a:xfrm rot="0">
            <a:off x="685800" y="4400550"/>
            <a:ext cx="5486400" cy="360045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708" name="文本框"/>
          <p:cNvSpPr>
            <a:spLocks noGrp="1"/>
          </p:cNvSpPr>
          <p:nvPr>
            <p:ph type="ftr" idx="4"/>
          </p:nvPr>
        </p:nvSpPr>
        <p:spPr>
          <a:xfrm rot="0">
            <a:off x="0" y="8685213"/>
            <a:ext cx="2971799" cy="4587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文本框"/>
          <p:cNvSpPr>
            <a:spLocks noGrp="1"/>
          </p:cNvSpPr>
          <p:nvPr>
            <p:ph type="sldImg"/>
          </p:nvPr>
        </p:nvSpPr>
        <p:spPr/>
      </p:sp>
      <p:sp>
        <p:nvSpPr>
          <p:cNvPr id="1048596" name="文本框"/>
          <p:cNvSpPr>
            <a:spLocks noGrp="1"/>
          </p:cNvSpPr>
          <p:nvPr>
            <p:ph type="body" idx="1"/>
          </p:nvPr>
        </p:nvSpPr>
        <p:spPr/>
        <p:txBody>
          <a:bodyPr/>
          <a:p>
            <a:endParaRPr altLang="en-US" lang="zh-CN"/>
          </a:p>
        </p:txBody>
      </p:sp>
      <p:sp>
        <p:nvSpPr>
          <p:cNvPr id="1048597"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6" name="文本框"/>
          <p:cNvSpPr>
            <a:spLocks noGrp="1"/>
          </p:cNvSpPr>
          <p:nvPr>
            <p:ph type="sldImg"/>
          </p:nvPr>
        </p:nvSpPr>
        <p:spPr/>
      </p:sp>
      <p:sp>
        <p:nvSpPr>
          <p:cNvPr id="1048647" name="文本框"/>
          <p:cNvSpPr>
            <a:spLocks noGrp="1"/>
          </p:cNvSpPr>
          <p:nvPr>
            <p:ph type="body" idx="1"/>
          </p:nvPr>
        </p:nvSpPr>
        <p:spPr/>
        <p:txBody>
          <a:bodyPr/>
          <a:p>
            <a:endParaRPr altLang="en-US" lang="zh-CN"/>
          </a:p>
        </p:txBody>
      </p:sp>
      <p:sp>
        <p:nvSpPr>
          <p:cNvPr id="1048648"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7" name="文本框"/>
          <p:cNvSpPr>
            <a:spLocks noGrp="1"/>
          </p:cNvSpPr>
          <p:nvPr>
            <p:ph type="sldImg"/>
          </p:nvPr>
        </p:nvSpPr>
        <p:spPr/>
      </p:sp>
      <p:sp>
        <p:nvSpPr>
          <p:cNvPr id="1048658" name="文本框"/>
          <p:cNvSpPr>
            <a:spLocks noGrp="1"/>
          </p:cNvSpPr>
          <p:nvPr>
            <p:ph type="body" idx="1"/>
          </p:nvPr>
        </p:nvSpPr>
        <p:spPr/>
        <p:txBody>
          <a:bodyPr/>
          <a:p>
            <a:endParaRPr altLang="en-US" lang="zh-CN"/>
          </a:p>
        </p:txBody>
      </p:sp>
      <p:sp>
        <p:nvSpPr>
          <p:cNvPr id="1048659"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文本框"/>
          <p:cNvSpPr>
            <a:spLocks noGrp="1"/>
          </p:cNvSpPr>
          <p:nvPr>
            <p:ph type="sldImg"/>
          </p:nvPr>
        </p:nvSpPr>
        <p:spPr/>
      </p:sp>
      <p:sp>
        <p:nvSpPr>
          <p:cNvPr id="1048607" name="文本框"/>
          <p:cNvSpPr>
            <a:spLocks noGrp="1"/>
          </p:cNvSpPr>
          <p:nvPr>
            <p:ph type="body" idx="1"/>
          </p:nvPr>
        </p:nvSpPr>
        <p:spPr/>
        <p:txBody>
          <a:bodyPr/>
          <a:p>
            <a:endParaRPr altLang="en-US" lang="zh-CN"/>
          </a:p>
        </p:txBody>
      </p:sp>
      <p:sp>
        <p:nvSpPr>
          <p:cNvPr id="1048608"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1" name="文本框"/>
          <p:cNvSpPr>
            <a:spLocks noGrp="1"/>
          </p:cNvSpPr>
          <p:nvPr>
            <p:ph type="sldImg"/>
          </p:nvPr>
        </p:nvSpPr>
        <p:spPr/>
      </p:sp>
      <p:sp>
        <p:nvSpPr>
          <p:cNvPr id="1048612" name="文本框"/>
          <p:cNvSpPr>
            <a:spLocks noGrp="1"/>
          </p:cNvSpPr>
          <p:nvPr>
            <p:ph type="body" idx="1"/>
          </p:nvPr>
        </p:nvSpPr>
        <p:spPr/>
        <p:txBody>
          <a:bodyPr/>
          <a:p>
            <a:endParaRPr altLang="en-US" lang="zh-CN"/>
          </a:p>
        </p:txBody>
      </p:sp>
      <p:sp>
        <p:nvSpPr>
          <p:cNvPr id="1048613"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6" name="文本框"/>
          <p:cNvSpPr>
            <a:spLocks noGrp="1"/>
          </p:cNvSpPr>
          <p:nvPr>
            <p:ph type="sldImg"/>
          </p:nvPr>
        </p:nvSpPr>
        <p:spPr/>
      </p:sp>
      <p:sp>
        <p:nvSpPr>
          <p:cNvPr id="1048617" name="文本框"/>
          <p:cNvSpPr>
            <a:spLocks noGrp="1"/>
          </p:cNvSpPr>
          <p:nvPr>
            <p:ph type="body" idx="1"/>
          </p:nvPr>
        </p:nvSpPr>
        <p:spPr/>
        <p:txBody>
          <a:bodyPr/>
          <a:p>
            <a:endParaRPr altLang="en-US" lang="zh-CN"/>
          </a:p>
        </p:txBody>
      </p:sp>
      <p:sp>
        <p:nvSpPr>
          <p:cNvPr id="1048618"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1" name="文本框"/>
          <p:cNvSpPr>
            <a:spLocks noGrp="1"/>
          </p:cNvSpPr>
          <p:nvPr>
            <p:ph type="sldImg"/>
          </p:nvPr>
        </p:nvSpPr>
        <p:spPr/>
      </p:sp>
      <p:sp>
        <p:nvSpPr>
          <p:cNvPr id="1048622" name="文本框"/>
          <p:cNvSpPr>
            <a:spLocks noGrp="1"/>
          </p:cNvSpPr>
          <p:nvPr>
            <p:ph type="body" idx="1"/>
          </p:nvPr>
        </p:nvSpPr>
        <p:spPr/>
        <p:txBody>
          <a:bodyPr/>
          <a:p>
            <a:endParaRPr altLang="en-US" lang="zh-CN"/>
          </a:p>
        </p:txBody>
      </p:sp>
      <p:sp>
        <p:nvSpPr>
          <p:cNvPr id="1048623"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6" name="文本框"/>
          <p:cNvSpPr>
            <a:spLocks noGrp="1"/>
          </p:cNvSpPr>
          <p:nvPr>
            <p:ph type="sldImg"/>
          </p:nvPr>
        </p:nvSpPr>
        <p:spPr/>
      </p:sp>
      <p:sp>
        <p:nvSpPr>
          <p:cNvPr id="1048627" name="文本框"/>
          <p:cNvSpPr>
            <a:spLocks noGrp="1"/>
          </p:cNvSpPr>
          <p:nvPr>
            <p:ph type="body" idx="1"/>
          </p:nvPr>
        </p:nvSpPr>
        <p:spPr/>
        <p:txBody>
          <a:bodyPr/>
          <a:p>
            <a:endParaRPr altLang="en-US" lang="zh-CN"/>
          </a:p>
        </p:txBody>
      </p:sp>
      <p:sp>
        <p:nvSpPr>
          <p:cNvPr id="1048628"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1" name="文本框"/>
          <p:cNvSpPr>
            <a:spLocks noGrp="1"/>
          </p:cNvSpPr>
          <p:nvPr>
            <p:ph type="sldImg"/>
          </p:nvPr>
        </p:nvSpPr>
        <p:spPr/>
      </p:sp>
      <p:sp>
        <p:nvSpPr>
          <p:cNvPr id="1048632" name="文本框"/>
          <p:cNvSpPr>
            <a:spLocks noGrp="1"/>
          </p:cNvSpPr>
          <p:nvPr>
            <p:ph type="body" idx="1"/>
          </p:nvPr>
        </p:nvSpPr>
        <p:spPr/>
        <p:txBody>
          <a:bodyPr/>
          <a:p>
            <a:endParaRPr altLang="en-US" lang="zh-CN"/>
          </a:p>
        </p:txBody>
      </p:sp>
      <p:sp>
        <p:nvSpPr>
          <p:cNvPr id="1048633"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6" name="文本框"/>
          <p:cNvSpPr>
            <a:spLocks noGrp="1"/>
          </p:cNvSpPr>
          <p:nvPr>
            <p:ph type="sldImg"/>
          </p:nvPr>
        </p:nvSpPr>
        <p:spPr/>
      </p:sp>
      <p:sp>
        <p:nvSpPr>
          <p:cNvPr id="1048637" name="文本框"/>
          <p:cNvSpPr>
            <a:spLocks noGrp="1"/>
          </p:cNvSpPr>
          <p:nvPr>
            <p:ph type="body" idx="1"/>
          </p:nvPr>
        </p:nvSpPr>
        <p:spPr/>
        <p:txBody>
          <a:bodyPr/>
          <a:p>
            <a:endParaRPr altLang="en-US" lang="zh-CN"/>
          </a:p>
        </p:txBody>
      </p:sp>
      <p:sp>
        <p:nvSpPr>
          <p:cNvPr id="1048638"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41" name="文本框"/>
          <p:cNvSpPr>
            <a:spLocks noGrp="1"/>
          </p:cNvSpPr>
          <p:nvPr>
            <p:ph type="sldImg"/>
          </p:nvPr>
        </p:nvSpPr>
        <p:spPr/>
      </p:sp>
      <p:sp>
        <p:nvSpPr>
          <p:cNvPr id="1048642" name="文本框"/>
          <p:cNvSpPr>
            <a:spLocks noGrp="1"/>
          </p:cNvSpPr>
          <p:nvPr>
            <p:ph type="body" idx="1"/>
          </p:nvPr>
        </p:nvSpPr>
        <p:spPr/>
        <p:txBody>
          <a:bodyPr/>
          <a:p>
            <a:endParaRPr altLang="en-US" lang="zh-CN"/>
          </a:p>
        </p:txBody>
      </p:sp>
      <p:sp>
        <p:nvSpPr>
          <p:cNvPr id="1048643"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chemeClr val="bg1"/>
        </a:solidFill>
      </p:bgPr>
    </p:bg>
    <p:spTree>
      <p:nvGrpSpPr>
        <p:cNvPr id="26" name=""/>
        <p:cNvGrpSpPr/>
        <p:nvPr/>
      </p:nvGrpSpPr>
      <p:grpSpPr>
        <a:xfrm>
          <a:off x="0" y="0"/>
          <a:ext cx="0" cy="0"/>
          <a:chOff x="0" y="0"/>
          <a:chExt cx="0" cy="0"/>
        </a:xfrm>
      </p:grpSpPr>
      <p:sp>
        <p:nvSpPr>
          <p:cNvPr id="1048583" name="矩形"/>
          <p:cNvSpPr/>
          <p:nvPr/>
        </p:nvSpPr>
        <p:spPr>
          <a:xfrm rot="0">
            <a:off x="446534" y="457200"/>
            <a:ext cx="3703319" cy="94997"/>
          </a:xfrm>
          <a:prstGeom prst="rect"/>
          <a:solidFill>
            <a:srgbClr val="465359"/>
          </a:solidFill>
          <a:ln w="12700" cap="flat" cmpd="sng">
            <a:noFill/>
            <a:prstDash val="solid"/>
            <a:round/>
          </a:ln>
        </p:spPr>
      </p:sp>
      <p:sp>
        <p:nvSpPr>
          <p:cNvPr id="1048584" name="矩形"/>
          <p:cNvSpPr/>
          <p:nvPr/>
        </p:nvSpPr>
        <p:spPr>
          <a:xfrm rot="0">
            <a:off x="8042147" y="453643"/>
            <a:ext cx="3703319" cy="98554"/>
          </a:xfrm>
          <a:prstGeom prst="rect"/>
          <a:solidFill>
            <a:srgbClr val="969FA7"/>
          </a:solidFill>
          <a:ln w="12700" cap="flat" cmpd="sng">
            <a:noFill/>
            <a:prstDash val="solid"/>
            <a:round/>
          </a:ln>
        </p:spPr>
      </p:sp>
      <p:sp>
        <p:nvSpPr>
          <p:cNvPr id="1048585" name="矩形"/>
          <p:cNvSpPr/>
          <p:nvPr/>
        </p:nvSpPr>
        <p:spPr>
          <a:xfrm rot="0">
            <a:off x="4241830" y="457200"/>
            <a:ext cx="3703319" cy="91440"/>
          </a:xfrm>
          <a:prstGeom prst="rect"/>
          <a:solidFill>
            <a:schemeClr val="accent1"/>
          </a:solidFill>
          <a:ln w="12700" cap="flat" cmpd="sng">
            <a:noFill/>
            <a:prstDash val="solid"/>
            <a:round/>
          </a:ln>
        </p:spPr>
      </p:sp>
      <p:pic>
        <p:nvPicPr>
          <p:cNvPr id="2097153" name="图片" descr="Logo  Description automatically generated"/>
          <p:cNvPicPr>
            <a:picLocks noChangeAspect="1"/>
          </p:cNvPicPr>
          <p:nvPr/>
        </p:nvPicPr>
        <p:blipFill>
          <a:blip xmlns:r="http://schemas.openxmlformats.org/officeDocument/2006/relationships" r:embed="rId1" cstate="print"/>
          <a:stretch>
            <a:fillRect/>
          </a:stretch>
        </p:blipFill>
        <p:spPr>
          <a:xfrm rot="0">
            <a:off x="10485002" y="6437910"/>
            <a:ext cx="1125804" cy="365126"/>
          </a:xfrm>
          <a:prstGeom prst="rect"/>
          <a:noFill/>
          <a:ln w="12700" cap="flat" cmpd="sng">
            <a:noFill/>
            <a:prstDash val="solid"/>
            <a:miter/>
          </a:ln>
        </p:spPr>
      </p:pic>
      <p:sp>
        <p:nvSpPr>
          <p:cNvPr id="1048586" name="矩形"/>
          <p:cNvSpPr/>
          <p:nvPr/>
        </p:nvSpPr>
        <p:spPr>
          <a:xfrm rot="0">
            <a:off x="446534" y="3085764"/>
            <a:ext cx="11298933" cy="3338149"/>
          </a:xfrm>
          <a:prstGeom prst="rect"/>
          <a:solidFill>
            <a:srgbClr val="465359"/>
          </a:solidFill>
          <a:ln w="12700" cap="flat" cmpd="sng">
            <a:noFill/>
            <a:prstDash val="solid"/>
            <a:round/>
          </a:ln>
        </p:spPr>
      </p:sp>
      <p:sp>
        <p:nvSpPr>
          <p:cNvPr id="1048587" name="文本框"/>
          <p:cNvSpPr>
            <a:spLocks noGrp="1"/>
          </p:cNvSpPr>
          <p:nvPr>
            <p:ph type="ctrTitle"/>
          </p:nvPr>
        </p:nvSpPr>
        <p:spPr>
          <a:xfrm rot="0">
            <a:off x="581191" y="1020431"/>
            <a:ext cx="10993550" cy="1475013"/>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0" cap="all" sz="3600" i="0" kern="1200" lang="en-US" spc="0" strike="noStrike" u="none">
                <a:solidFill>
                  <a:srgbClr val="404040"/>
                </a:solidFill>
                <a:latin typeface="Franklin Gothic Demi" pitchFamily="0" charset="0"/>
                <a:ea typeface="华文中宋" pitchFamily="0" charset="0"/>
                <a:cs typeface="Lucida Sans"/>
              </a:rPr>
              <a:t>Click to edit Master title style</a:t>
            </a:r>
            <a:endParaRPr altLang="en-US" baseline="0" b="0" cap="all" sz="3600" i="0" kern="1200" lang="zh-CN" spc="0" strike="noStrike" u="none">
              <a:solidFill>
                <a:srgbClr val="404040"/>
              </a:solidFill>
              <a:latin typeface="Franklin Gothic Demi" pitchFamily="0" charset="0"/>
              <a:ea typeface="华文中宋" pitchFamily="0" charset="0"/>
              <a:cs typeface="Lucida Sans"/>
            </a:endParaRPr>
          </a:p>
        </p:txBody>
      </p:sp>
      <p:sp>
        <p:nvSpPr>
          <p:cNvPr id="1048588" name="文本框"/>
          <p:cNvSpPr>
            <a:spLocks noGrp="1"/>
          </p:cNvSpPr>
          <p:nvPr>
            <p:ph type="subTitle" idx="1"/>
          </p:nvPr>
        </p:nvSpPr>
        <p:spPr>
          <a:xfrm rot="0">
            <a:off x="581194" y="2495445"/>
            <a:ext cx="10993546" cy="59032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10000"/>
              </a:lnSpc>
              <a:spcBef>
                <a:spcPct val="20000"/>
              </a:spcBef>
              <a:spcAft>
                <a:spcPts val="600"/>
              </a:spcAft>
              <a:buNone/>
            </a:pPr>
            <a:r>
              <a:rPr altLang="zh-CN" baseline="0" b="0" cap="all" sz="1600" i="0" kern="1200" lang="en-US" spc="0" strike="noStrike" u="none">
                <a:solidFill>
                  <a:schemeClr val="accent1"/>
                </a:solidFill>
                <a:latin typeface="Franklin Gothic Book" pitchFamily="0" charset="0"/>
                <a:ea typeface="华文中宋" pitchFamily="0" charset="0"/>
                <a:cs typeface="Lucida Sans"/>
              </a:rPr>
              <a:t>Click to edit Master subtitle style</a:t>
            </a:r>
            <a:endParaRPr altLang="en-US" baseline="0" b="0" cap="all" sz="1600" i="0" kern="1200" lang="zh-CN" spc="0" strike="noStrike" u="none">
              <a:solidFill>
                <a:schemeClr val="accent1"/>
              </a:solidFill>
              <a:latin typeface="Franklin Gothic Book" pitchFamily="0" charset="0"/>
              <a:ea typeface="华文中宋" pitchFamily="0" charset="0"/>
              <a:cs typeface="Lucida Sans"/>
            </a:endParaRPr>
          </a:p>
        </p:txBody>
      </p:sp>
      <p:sp>
        <p:nvSpPr>
          <p:cNvPr id="1048589" name="文本框"/>
          <p:cNvSpPr>
            <a:spLocks noGrp="1"/>
          </p:cNvSpPr>
          <p:nvPr>
            <p:ph type="dt" idx="10"/>
          </p:nvPr>
        </p:nvSpPr>
        <p:spPr>
          <a:xfrm rot="0">
            <a:off x="7605950" y="6423914"/>
            <a:ext cx="2844798"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datetime1">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4/5/2024</a:t>
            </a:fld>
            <a:endParaRPr altLang="en-US" baseline="0" b="0" cap="none" sz="900" i="0" kern="1200" lang="zh-CN" spc="0" strike="noStrike" u="none">
              <a:solidFill>
                <a:srgbClr val="404040"/>
              </a:solidFill>
              <a:latin typeface="Franklin Gothic Book" pitchFamily="0" charset="0"/>
              <a:ea typeface="华文中宋" pitchFamily="0" charset="0"/>
              <a:cs typeface="Franklin Gothic Book" pitchFamily="0" charset="0"/>
            </a:endParaRPr>
          </a:p>
        </p:txBody>
      </p:sp>
      <p:sp>
        <p:nvSpPr>
          <p:cNvPr id="1048590" name="文本框"/>
          <p:cNvSpPr>
            <a:spLocks noGrp="1"/>
          </p:cNvSpPr>
          <p:nvPr>
            <p:ph type="ftr"/>
          </p:nvPr>
        </p:nvSpPr>
        <p:spPr>
          <a:xfrm rot="0">
            <a:off x="581192" y="6423914"/>
            <a:ext cx="6917210" cy="365125"/>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Franklin Gothic Book" pitchFamily="0" charset="0"/>
              <a:ea typeface="华文中宋" pitchFamily="0" charset="0"/>
              <a:cs typeface="Franklin Gothic Book" pitchFamily="0" charset="0"/>
            </a:endParaRPr>
          </a:p>
        </p:txBody>
      </p:sp>
      <p:sp>
        <p:nvSpPr>
          <p:cNvPr id="1048591" name="文本框"/>
          <p:cNvSpPr>
            <a:spLocks noGrp="1"/>
          </p:cNvSpPr>
          <p:nvPr>
            <p:ph type="sldNum"/>
          </p:nvPr>
        </p:nvSpPr>
        <p:spPr>
          <a:xfrm rot="0">
            <a:off x="10558300" y="6423914"/>
            <a:ext cx="1052510"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&lt;#&gt;</a:t>
            </a:fld>
            <a:endParaRPr altLang="en-US" baseline="0" b="0" cap="none" sz="900" i="0" kern="1200" lang="zh-CN" spc="0" strike="noStrike" u="none">
              <a:solidFill>
                <a:srgbClr val="404040"/>
              </a:solidFill>
              <a:latin typeface="Franklin Gothic Book" pitchFamily="0" charset="0"/>
              <a:ea typeface="华文中宋" pitchFamily="0" charset="0"/>
              <a:cs typeface="Franklin Gothic Book"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0" name=""/>
        <p:cNvGrpSpPr/>
        <p:nvPr/>
      </p:nvGrpSpPr>
      <p:grpSpPr>
        <a:xfrm>
          <a:off x="0" y="0"/>
          <a:ext cx="0" cy="0"/>
          <a:chOff x="0" y="0"/>
          <a:chExt cx="0" cy="0"/>
        </a:xfrm>
      </p:grpSpPr>
      <p:sp>
        <p:nvSpPr>
          <p:cNvPr id="1048689" name="文本框"/>
          <p:cNvSpPr>
            <a:spLocks noGrp="1"/>
          </p:cNvSpPr>
          <p:nvPr>
            <p:ph type="title"/>
          </p:nvPr>
        </p:nvSpPr>
        <p:spPr/>
        <p:txBody>
          <a:bodyPr/>
          <a:p>
            <a:r>
              <a:rPr altLang="en-US" lang="zh-CN" smtClean="0"/>
              <a:t>单击此处编辑母版标题样式</a:t>
            </a:r>
            <a:endParaRPr altLang="en-US" lang="zh-CN"/>
          </a:p>
        </p:txBody>
      </p:sp>
      <p:sp>
        <p:nvSpPr>
          <p:cNvPr id="1048690"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9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64" name=""/>
        <p:cNvGrpSpPr/>
        <p:nvPr/>
      </p:nvGrpSpPr>
      <p:grpSpPr>
        <a:xfrm>
          <a:off x="0" y="0"/>
          <a:ext cx="0" cy="0"/>
          <a:chOff x="0" y="0"/>
          <a:chExt cx="0" cy="0"/>
        </a:xfrm>
      </p:grpSpPr>
      <p:sp>
        <p:nvSpPr>
          <p:cNvPr id="1048663"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64"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1" name=""/>
        <p:cNvGrpSpPr/>
        <p:nvPr/>
      </p:nvGrpSpPr>
      <p:grpSpPr>
        <a:xfrm>
          <a:off x="0" y="0"/>
          <a:ext cx="0" cy="0"/>
          <a:chOff x="0" y="0"/>
          <a:chExt cx="0" cy="0"/>
        </a:xfrm>
      </p:grpSpPr>
      <p:sp>
        <p:nvSpPr>
          <p:cNvPr id="1048598" name="矩形"/>
          <p:cNvSpPr/>
          <p:nvPr/>
        </p:nvSpPr>
        <p:spPr>
          <a:xfrm rot="0">
            <a:off x="446534" y="457200"/>
            <a:ext cx="3703319" cy="94997"/>
          </a:xfrm>
          <a:prstGeom prst="rect"/>
          <a:solidFill>
            <a:srgbClr val="465359"/>
          </a:solidFill>
          <a:ln w="12700" cap="flat" cmpd="sng">
            <a:noFill/>
            <a:prstDash val="solid"/>
            <a:round/>
          </a:ln>
        </p:spPr>
      </p:sp>
      <p:sp>
        <p:nvSpPr>
          <p:cNvPr id="1048599" name="矩形"/>
          <p:cNvSpPr/>
          <p:nvPr/>
        </p:nvSpPr>
        <p:spPr>
          <a:xfrm rot="0">
            <a:off x="8042147" y="453643"/>
            <a:ext cx="3703319" cy="98554"/>
          </a:xfrm>
          <a:prstGeom prst="rect"/>
          <a:solidFill>
            <a:srgbClr val="969FA7"/>
          </a:solidFill>
          <a:ln w="12700" cap="flat" cmpd="sng">
            <a:noFill/>
            <a:prstDash val="solid"/>
            <a:round/>
          </a:ln>
        </p:spPr>
      </p:sp>
      <p:sp>
        <p:nvSpPr>
          <p:cNvPr id="1048600" name="矩形"/>
          <p:cNvSpPr/>
          <p:nvPr/>
        </p:nvSpPr>
        <p:spPr>
          <a:xfrm rot="0">
            <a:off x="4241830" y="457200"/>
            <a:ext cx="3703319" cy="91440"/>
          </a:xfrm>
          <a:prstGeom prst="rect"/>
          <a:solidFill>
            <a:schemeClr val="accent1"/>
          </a:solidFill>
          <a:ln w="12700" cap="flat" cmpd="sng">
            <a:noFill/>
            <a:prstDash val="solid"/>
            <a:round/>
          </a:ln>
        </p:spPr>
      </p:sp>
      <p:pic>
        <p:nvPicPr>
          <p:cNvPr id="2097154" name="图片" descr="Logo  Description automatically generated"/>
          <p:cNvPicPr>
            <a:picLocks noChangeAspect="1"/>
          </p:cNvPicPr>
          <p:nvPr/>
        </p:nvPicPr>
        <p:blipFill>
          <a:blip xmlns:r="http://schemas.openxmlformats.org/officeDocument/2006/relationships" r:embed="rId1" cstate="print"/>
          <a:stretch>
            <a:fillRect/>
          </a:stretch>
        </p:blipFill>
        <p:spPr>
          <a:xfrm rot="0">
            <a:off x="10485002" y="6437910"/>
            <a:ext cx="1125804" cy="365126"/>
          </a:xfrm>
          <a:prstGeom prst="rect"/>
          <a:noFill/>
          <a:ln w="12700" cap="flat" cmpd="sng">
            <a:noFill/>
            <a:prstDash val="solid"/>
            <a:miter/>
          </a:ln>
        </p:spPr>
      </p:pic>
      <p:sp>
        <p:nvSpPr>
          <p:cNvPr id="1048601"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r>
              <a:rPr altLang="zh-CN" lang="en-US"/>
              <a:t>Click to edit Master title style</a:t>
            </a:r>
            <a:endParaRPr altLang="en-US" lang="zh-CN"/>
          </a:p>
        </p:txBody>
      </p:sp>
      <p:sp>
        <p:nvSpPr>
          <p:cNvPr id="1048602"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603" name="文本框"/>
          <p:cNvSpPr>
            <a:spLocks noGrp="1"/>
          </p:cNvSpPr>
          <p:nvPr>
            <p:ph type="dt" idx="10"/>
          </p:nvPr>
        </p:nvSpPr>
        <p:spPr>
          <a:xfrm rot="0">
            <a:off x="7605950" y="6423914"/>
            <a:ext cx="2844798"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404040"/>
                </a:solidFill>
                <a:latin typeface="Franklin Gothic Book" pitchFamily="0" charset="0"/>
                <a:ea typeface="华文中宋" pitchFamily="0" charset="0"/>
                <a:cs typeface="Franklin Gothic Book" pitchFamily="0" charset="0"/>
              </a:rPr>
              <a:t>4/5/2024</a:t>
            </a:fld>
            <a:endParaRPr altLang="en-US" sz="900" lang="zh-CN">
              <a:solidFill>
                <a:srgbClr val="404040"/>
              </a:solidFill>
              <a:latin typeface="Franklin Gothic Book" pitchFamily="0" charset="0"/>
              <a:ea typeface="华文中宋" pitchFamily="0" charset="0"/>
              <a:cs typeface="Franklin Gothic Book"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59" name=""/>
        <p:cNvGrpSpPr/>
        <p:nvPr/>
      </p:nvGrpSpPr>
      <p:grpSpPr>
        <a:xfrm>
          <a:off x="0" y="0"/>
          <a:ext cx="0" cy="0"/>
          <a:chOff x="0" y="0"/>
          <a:chExt cx="0" cy="0"/>
        </a:xfrm>
      </p:grpSpPr>
      <p:sp>
        <p:nvSpPr>
          <p:cNvPr id="1048649" name="矩形"/>
          <p:cNvSpPr/>
          <p:nvPr/>
        </p:nvSpPr>
        <p:spPr>
          <a:xfrm rot="0">
            <a:off x="446534" y="457200"/>
            <a:ext cx="3703319" cy="94997"/>
          </a:xfrm>
          <a:prstGeom prst="rect"/>
          <a:solidFill>
            <a:srgbClr val="465359"/>
          </a:solidFill>
          <a:ln w="12700" cap="flat" cmpd="sng">
            <a:noFill/>
            <a:prstDash val="solid"/>
            <a:round/>
          </a:ln>
        </p:spPr>
      </p:sp>
      <p:sp>
        <p:nvSpPr>
          <p:cNvPr id="1048650" name="矩形"/>
          <p:cNvSpPr/>
          <p:nvPr/>
        </p:nvSpPr>
        <p:spPr>
          <a:xfrm rot="0">
            <a:off x="8042147" y="453643"/>
            <a:ext cx="3703319" cy="98554"/>
          </a:xfrm>
          <a:prstGeom prst="rect"/>
          <a:solidFill>
            <a:srgbClr val="969FA7"/>
          </a:solidFill>
          <a:ln w="12700" cap="flat" cmpd="sng">
            <a:noFill/>
            <a:prstDash val="solid"/>
            <a:round/>
          </a:ln>
        </p:spPr>
      </p:sp>
      <p:sp>
        <p:nvSpPr>
          <p:cNvPr id="1048651" name="矩形"/>
          <p:cNvSpPr/>
          <p:nvPr/>
        </p:nvSpPr>
        <p:spPr>
          <a:xfrm rot="0">
            <a:off x="4241830" y="457200"/>
            <a:ext cx="3703319" cy="91440"/>
          </a:xfrm>
          <a:prstGeom prst="rect"/>
          <a:solidFill>
            <a:schemeClr val="accent1"/>
          </a:solidFill>
          <a:ln w="12700" cap="flat" cmpd="sng">
            <a:noFill/>
            <a:prstDash val="solid"/>
            <a:round/>
          </a:ln>
        </p:spPr>
      </p:sp>
      <p:pic>
        <p:nvPicPr>
          <p:cNvPr id="2097155" name="图片" descr="Logo  Description automatically generated"/>
          <p:cNvPicPr>
            <a:picLocks noChangeAspect="1"/>
          </p:cNvPicPr>
          <p:nvPr/>
        </p:nvPicPr>
        <p:blipFill>
          <a:blip xmlns:r="http://schemas.openxmlformats.org/officeDocument/2006/relationships" r:embed="rId1" cstate="print"/>
          <a:stretch>
            <a:fillRect/>
          </a:stretch>
        </p:blipFill>
        <p:spPr>
          <a:xfrm rot="0">
            <a:off x="10485002" y="6437910"/>
            <a:ext cx="1125804" cy="365126"/>
          </a:xfrm>
          <a:prstGeom prst="rect"/>
          <a:noFill/>
          <a:ln w="12700" cap="flat" cmpd="sng">
            <a:noFill/>
            <a:prstDash val="solid"/>
            <a:miter/>
          </a:ln>
        </p:spPr>
      </p:pic>
      <p:sp>
        <p:nvSpPr>
          <p:cNvPr id="1048652" name="文本框"/>
          <p:cNvSpPr>
            <a:spLocks noGrp="1"/>
          </p:cNvSpPr>
          <p:nvPr>
            <p:ph type="title"/>
          </p:nvPr>
        </p:nvSpPr>
        <p:spPr>
          <a:xfrm rot="0">
            <a:off x="575894" y="729658"/>
            <a:ext cx="11029616" cy="592245"/>
          </a:xfrm>
          <a:prstGeom prst="rect"/>
          <a:noFill/>
          <a:ln w="12700" cap="flat" cmpd="sng">
            <a:noFill/>
            <a:prstDash val="solid"/>
            <a:miter/>
          </a:ln>
        </p:spPr>
        <p:txBody>
          <a:bodyPr anchor="b" anchorCtr="0" bIns="45720" lIns="91440" rIns="91440" tIns="45720" vert="horz" wrap="square">
            <a:prstTxWarp prst="textNoShape"/>
          </a:bodyPr>
          <a:p>
            <a:r>
              <a:rPr altLang="zh-CN" lang="en-US"/>
              <a:t>Click to edit Master title style</a:t>
            </a:r>
            <a:endParaRPr altLang="en-US" lang="zh-CN"/>
          </a:p>
        </p:txBody>
      </p:sp>
      <p:sp>
        <p:nvSpPr>
          <p:cNvPr id="1048653" name="文本框"/>
          <p:cNvSpPr>
            <a:spLocks noGrp="1"/>
          </p:cNvSpPr>
          <p:nvPr>
            <p:ph type="dt" idx="10"/>
          </p:nvPr>
        </p:nvSpPr>
        <p:spPr>
          <a:xfrm rot="0">
            <a:off x="7605950" y="6423914"/>
            <a:ext cx="2844798"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404040"/>
                </a:solidFill>
                <a:latin typeface="Franklin Gothic Book" pitchFamily="0" charset="0"/>
                <a:ea typeface="华文中宋" pitchFamily="0" charset="0"/>
                <a:cs typeface="Franklin Gothic Book" pitchFamily="0" charset="0"/>
              </a:rPr>
              <a:t>4/5/2024</a:t>
            </a:fld>
            <a:endParaRPr altLang="en-US" sz="900" lang="zh-CN">
              <a:solidFill>
                <a:srgbClr val="404040"/>
              </a:solidFill>
              <a:latin typeface="Franklin Gothic Book" pitchFamily="0" charset="0"/>
              <a:ea typeface="华文中宋" pitchFamily="0" charset="0"/>
              <a:cs typeface="Franklin Gothic Book" pitchFamily="0" charset="0"/>
            </a:endParaRPr>
          </a:p>
        </p:txBody>
      </p:sp>
      <p:sp>
        <p:nvSpPr>
          <p:cNvPr id="1048654" name="文本框"/>
          <p:cNvSpPr>
            <a:spLocks noGrp="1"/>
          </p:cNvSpPr>
          <p:nvPr>
            <p:ph type="ftr"/>
          </p:nvPr>
        </p:nvSpPr>
        <p:spPr>
          <a:xfrm rot="0">
            <a:off x="581192" y="6423914"/>
            <a:ext cx="6917210" cy="365125"/>
          </a:xfrm>
          <a:prstGeom prst="rect"/>
          <a:noFill/>
          <a:ln w="12700" cap="flat" cmpd="sng">
            <a:noFill/>
            <a:prstDash val="solid"/>
            <a:miter/>
          </a:ln>
        </p:spPr>
        <p:txBody>
          <a:bodyPr anchor="t" anchorCtr="0" bIns="45720" lIns="91440" rIns="91440" tIns="45720" vert="horz" wrap="square">
            <a:prstTxWarp prst="textNoShape"/>
          </a:bodyPr>
          <a:p>
            <a:endParaRPr altLang="en-US" lang="zh-CN">
              <a:latin typeface="Franklin Gothic Book" pitchFamily="0" charset="0"/>
              <a:ea typeface="华文中宋" pitchFamily="0" charset="0"/>
              <a:cs typeface="Franklin Gothic Book" pitchFamily="0" charset="0"/>
            </a:endParaRPr>
          </a:p>
        </p:txBody>
      </p:sp>
      <p:sp>
        <p:nvSpPr>
          <p:cNvPr id="1048655" name="文本框"/>
          <p:cNvSpPr>
            <a:spLocks noGrp="1"/>
          </p:cNvSpPr>
          <p:nvPr>
            <p:ph type="sldNum"/>
          </p:nvPr>
        </p:nvSpPr>
        <p:spPr>
          <a:xfrm rot="0">
            <a:off x="10558300" y="6423914"/>
            <a:ext cx="1052510"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&lt;#&gt;</a:t>
            </a:fld>
            <a:endParaRPr altLang="en-US" sz="900" lang="zh-CN">
              <a:solidFill>
                <a:srgbClr val="404040"/>
              </a:solidFill>
              <a:latin typeface="Franklin Gothic Book" pitchFamily="0" charset="0"/>
              <a:ea typeface="华文中宋" pitchFamily="0" charset="0"/>
              <a:cs typeface="Franklin Gothic Book"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69" name=""/>
        <p:cNvGrpSpPr/>
        <p:nvPr/>
      </p:nvGrpSpPr>
      <p:grpSpPr>
        <a:xfrm>
          <a:off x="0" y="0"/>
          <a:ext cx="0" cy="0"/>
          <a:chOff x="0" y="0"/>
          <a:chExt cx="0" cy="0"/>
        </a:xfrm>
      </p:grpSpPr>
      <p:sp>
        <p:nvSpPr>
          <p:cNvPr id="1048685" name="文本框"/>
          <p:cNvSpPr>
            <a:spLocks noGrp="1"/>
          </p:cNvSpPr>
          <p:nvPr>
            <p:ph type="title"/>
          </p:nvPr>
        </p:nvSpPr>
        <p:spPr/>
        <p:txBody>
          <a:bodyPr/>
          <a:p>
            <a:r>
              <a:rPr altLang="en-US" lang="zh-CN" smtClean="0"/>
              <a:t>单击此处编辑母版标题样式</a:t>
            </a:r>
            <a:endParaRPr altLang="en-US" lang="zh-CN"/>
          </a:p>
        </p:txBody>
      </p:sp>
      <p:sp>
        <p:nvSpPr>
          <p:cNvPr id="1048686"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8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66" name=""/>
        <p:cNvGrpSpPr/>
        <p:nvPr/>
      </p:nvGrpSpPr>
      <p:grpSpPr>
        <a:xfrm>
          <a:off x="0" y="0"/>
          <a:ext cx="0" cy="0"/>
          <a:chOff x="0" y="0"/>
          <a:chExt cx="0" cy="0"/>
        </a:xfrm>
      </p:grpSpPr>
      <p:sp>
        <p:nvSpPr>
          <p:cNvPr id="1048672"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73"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1" name=""/>
        <p:cNvGrpSpPr/>
        <p:nvPr/>
      </p:nvGrpSpPr>
      <p:grpSpPr>
        <a:xfrm>
          <a:off x="0" y="0"/>
          <a:ext cx="0" cy="0"/>
          <a:chOff x="0" y="0"/>
          <a:chExt cx="0" cy="0"/>
        </a:xfrm>
      </p:grpSpPr>
      <p:sp>
        <p:nvSpPr>
          <p:cNvPr id="1048693" name="文本框"/>
          <p:cNvSpPr>
            <a:spLocks noGrp="1"/>
          </p:cNvSpPr>
          <p:nvPr>
            <p:ph type="title"/>
          </p:nvPr>
        </p:nvSpPr>
        <p:spPr/>
        <p:txBody>
          <a:bodyPr/>
          <a:p>
            <a:r>
              <a:rPr altLang="en-US" lang="zh-CN" smtClean="0"/>
              <a:t>单击此处编辑母版标题样式</a:t>
            </a:r>
            <a:endParaRPr altLang="en-US" lang="zh-CN"/>
          </a:p>
        </p:txBody>
      </p:sp>
      <p:sp>
        <p:nvSpPr>
          <p:cNvPr id="1048694"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95"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67" name=""/>
        <p:cNvGrpSpPr/>
        <p:nvPr/>
      </p:nvGrpSpPr>
      <p:grpSpPr>
        <a:xfrm>
          <a:off x="0" y="0"/>
          <a:ext cx="0" cy="0"/>
          <a:chOff x="0" y="0"/>
          <a:chExt cx="0" cy="0"/>
        </a:xfrm>
      </p:grpSpPr>
      <p:sp>
        <p:nvSpPr>
          <p:cNvPr id="1048676" name="文本框"/>
          <p:cNvSpPr>
            <a:spLocks noGrp="1"/>
          </p:cNvSpPr>
          <p:nvPr>
            <p:ph type="title"/>
          </p:nvPr>
        </p:nvSpPr>
        <p:spPr/>
        <p:txBody>
          <a:bodyPr/>
          <a:p>
            <a:r>
              <a:rPr altLang="en-US" lang="zh-CN" smtClean="0"/>
              <a:t>单击此处编辑母版标题样式</a:t>
            </a:r>
            <a:endParaRPr altLang="en-US" lang="zh-CN"/>
          </a:p>
        </p:txBody>
      </p:sp>
      <p:sp>
        <p:nvSpPr>
          <p:cNvPr id="1048677"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78"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9"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80"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3" name=""/>
        <p:cNvGrpSpPr/>
        <p:nvPr/>
      </p:nvGrpSpPr>
      <p:grpSpPr>
        <a:xfrm>
          <a:off x="0" y="0"/>
          <a:ext cx="0" cy="0"/>
          <a:chOff x="0" y="0"/>
          <a:chExt cx="0" cy="0"/>
        </a:xfrm>
      </p:grpSpPr>
      <p:sp>
        <p:nvSpPr>
          <p:cNvPr id="1048660" name="文本框"/>
          <p:cNvSpPr>
            <a:spLocks noGrp="1"/>
          </p:cNvSpPr>
          <p:nvPr>
            <p:ph type="title"/>
          </p:nvPr>
        </p:nvSpPr>
        <p:spPr/>
        <p:txBody>
          <a:bodyPr/>
          <a:p>
            <a:r>
              <a:rPr altLang="en-US" lang="zh-CN" smtClean="0"/>
              <a:t>单击此处编辑母版标题样式</a:t>
            </a:r>
            <a:endParaRPr altLang="en-US" lang="zh-CN"/>
          </a:p>
        </p:txBody>
      </p:sp>
      <p:sp>
        <p:nvSpPr>
          <p:cNvPr id="10486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6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68" name=""/>
        <p:cNvGrpSpPr/>
        <p:nvPr/>
      </p:nvGrpSpPr>
      <p:grpSpPr>
        <a:xfrm>
          <a:off x="0" y="0"/>
          <a:ext cx="0" cy="0"/>
          <a:chOff x="0" y="0"/>
          <a:chExt cx="0" cy="0"/>
        </a:xfrm>
      </p:grpSpPr>
      <p:sp>
        <p:nvSpPr>
          <p:cNvPr id="104868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2" name=""/>
        <p:cNvGrpSpPr/>
        <p:nvPr/>
      </p:nvGrpSpPr>
      <p:grpSpPr>
        <a:xfrm>
          <a:off x="0" y="0"/>
          <a:ext cx="0" cy="0"/>
          <a:chOff x="0" y="0"/>
          <a:chExt cx="0" cy="0"/>
        </a:xfrm>
      </p:grpSpPr>
      <p:sp>
        <p:nvSpPr>
          <p:cNvPr id="1048698"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699"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0"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0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65" name=""/>
        <p:cNvGrpSpPr/>
        <p:nvPr/>
      </p:nvGrpSpPr>
      <p:grpSpPr>
        <a:xfrm>
          <a:off x="0" y="0"/>
          <a:ext cx="0" cy="0"/>
          <a:chOff x="0" y="0"/>
          <a:chExt cx="0" cy="0"/>
        </a:xfrm>
      </p:grpSpPr>
      <p:sp>
        <p:nvSpPr>
          <p:cNvPr id="1048667"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68"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69"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7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1.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文本框"/>
          <p:cNvSpPr>
            <a:spLocks noGrp="1"/>
          </p:cNvSpPr>
          <p:nvPr>
            <p:ph type="title"/>
          </p:nvPr>
        </p:nvSpPr>
        <p:spPr>
          <a:xfrm rot="0">
            <a:off x="581192" y="705124"/>
            <a:ext cx="11029616" cy="557146"/>
          </a:xfrm>
          <a:prstGeom prst="rect"/>
          <a:noFill/>
          <a:ln w="12700" cap="flat" cmpd="sng">
            <a:noFill/>
            <a:prstDash val="solid"/>
            <a:miter/>
          </a:ln>
        </p:spPr>
        <p:txBody>
          <a:bodyPr anchor="b"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581192" y="1415198"/>
            <a:ext cx="11029616" cy="4572852"/>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7605950" y="6423914"/>
            <a:ext cx="2844798"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404040"/>
                </a:solidFill>
                <a:latin typeface="Franklin Gothic Book" pitchFamily="0" charset="0"/>
                <a:ea typeface="华文中宋" pitchFamily="0" charset="0"/>
                <a:cs typeface="Franklin Gothic Book" pitchFamily="0" charset="0"/>
              </a:rPr>
              <a:t>4/5/2024</a:t>
            </a:fld>
            <a:endParaRPr altLang="en-US" sz="900" lang="zh-CN">
              <a:solidFill>
                <a:srgbClr val="404040"/>
              </a:solidFill>
              <a:latin typeface="Franklin Gothic Book" pitchFamily="0" charset="0"/>
              <a:ea typeface="华文中宋" pitchFamily="0" charset="0"/>
              <a:cs typeface="Franklin Gothic Book" pitchFamily="0" charset="0"/>
            </a:endParaRPr>
          </a:p>
        </p:txBody>
      </p:sp>
      <p:sp>
        <p:nvSpPr>
          <p:cNvPr id="1048579" name="文本框"/>
          <p:cNvSpPr>
            <a:spLocks noGrp="1"/>
          </p:cNvSpPr>
          <p:nvPr>
            <p:ph type="sldNum" idx="4"/>
          </p:nvPr>
        </p:nvSpPr>
        <p:spPr>
          <a:xfrm rot="0">
            <a:off x="10558300" y="6423914"/>
            <a:ext cx="1052510"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&lt;#&gt;</a:t>
            </a:fld>
            <a:endParaRPr altLang="en-US" sz="900" lang="zh-CN">
              <a:solidFill>
                <a:srgbClr val="404040"/>
              </a:solidFill>
              <a:latin typeface="Franklin Gothic Book" pitchFamily="0" charset="0"/>
              <a:ea typeface="华文中宋" pitchFamily="0" charset="0"/>
              <a:cs typeface="Franklin Gothic Book" pitchFamily="0" charset="0"/>
            </a:endParaRPr>
          </a:p>
        </p:txBody>
      </p:sp>
      <p:sp>
        <p:nvSpPr>
          <p:cNvPr id="1048580" name="矩形"/>
          <p:cNvSpPr/>
          <p:nvPr/>
        </p:nvSpPr>
        <p:spPr>
          <a:xfrm rot="0">
            <a:off x="446534" y="457200"/>
            <a:ext cx="3703319" cy="94997"/>
          </a:xfrm>
          <a:prstGeom prst="rect"/>
          <a:solidFill>
            <a:srgbClr val="465359"/>
          </a:solidFill>
          <a:ln w="12700" cap="flat" cmpd="sng">
            <a:noFill/>
            <a:prstDash val="solid"/>
            <a:round/>
          </a:ln>
        </p:spPr>
      </p:sp>
      <p:sp>
        <p:nvSpPr>
          <p:cNvPr id="1048581" name="矩形"/>
          <p:cNvSpPr/>
          <p:nvPr/>
        </p:nvSpPr>
        <p:spPr>
          <a:xfrm rot="0">
            <a:off x="8042147" y="453643"/>
            <a:ext cx="3703319" cy="98554"/>
          </a:xfrm>
          <a:prstGeom prst="rect"/>
          <a:solidFill>
            <a:srgbClr val="969FA7"/>
          </a:solidFill>
          <a:ln w="12700" cap="flat" cmpd="sng">
            <a:noFill/>
            <a:prstDash val="solid"/>
            <a:round/>
          </a:ln>
        </p:spPr>
      </p:sp>
      <p:sp>
        <p:nvSpPr>
          <p:cNvPr id="1048582" name="矩形"/>
          <p:cNvSpPr/>
          <p:nvPr/>
        </p:nvSpPr>
        <p:spPr>
          <a:xfrm rot="0">
            <a:off x="4241830" y="457200"/>
            <a:ext cx="3703319" cy="91440"/>
          </a:xfrm>
          <a:prstGeom prst="rect"/>
          <a:solidFill>
            <a:schemeClr val="accent1"/>
          </a:solidFill>
          <a:ln w="12700" cap="flat" cmpd="sng">
            <a:noFill/>
            <a:prstDash val="solid"/>
            <a:round/>
          </a:ln>
        </p:spPr>
      </p:sp>
      <p:pic>
        <p:nvPicPr>
          <p:cNvPr id="2097152" name="图片" descr="Logo  Description automatically generated"/>
          <p:cNvPicPr>
            <a:picLocks noChangeAspect="1"/>
          </p:cNvPicPr>
          <p:nvPr/>
        </p:nvPicPr>
        <p:blipFill>
          <a:blip xmlns:r="http://schemas.openxmlformats.org/officeDocument/2006/relationships" r:embed="rId14" cstate="print"/>
          <a:stretch>
            <a:fillRect/>
          </a:stretch>
        </p:blipFill>
        <p:spPr>
          <a:xfrm rot="0">
            <a:off x="10485002" y="6437910"/>
            <a:ext cx="1125804" cy="365126"/>
          </a:xfrm>
          <a:prstGeom prst="rect"/>
          <a:noFill/>
          <a:ln w="12700" cap="flat" cmpd="sng">
            <a:noFill/>
            <a:prstDash val="solid"/>
            <a:miter/>
          </a:ln>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algn="l" defTabSz="914400" eaLnBrk="1" fontAlgn="auto" hangingPunct="1" latinLnBrk="0">
        <a:lnSpc>
          <a:spcPct val="100000"/>
        </a:lnSpc>
        <a:spcBef>
          <a:spcPts val="0"/>
        </a:spcBef>
        <a:buNone/>
        <a:defRPr b="0" cap="all" sz="2800" kern="1200">
          <a:solidFill>
            <a:srgbClr val="404040"/>
          </a:solidFill>
          <a:latin typeface="Franklin Gothic Demi" pitchFamily="0" charset="0"/>
          <a:ea typeface="华文中宋" pitchFamily="0" charset="0"/>
          <a:cs typeface="Franklin Gothic Demi" pitchFamily="0" charset="0"/>
        </a:defRPr>
      </a:lvl1pPr>
    </p:titleStyle>
    <p:bodyStyle>
      <a:lvl1pPr algn="l" defTabSz="914400" eaLnBrk="1" fontAlgn="auto" hangingPunct="1" indent="-305943" latinLnBrk="0" marL="305943">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algn="l" defTabSz="914400" eaLnBrk="1" fontAlgn="auto" hangingPunct="1" indent="-305943" latinLnBrk="0" marL="629920">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algn="l" defTabSz="914400" eaLnBrk="1" fontAlgn="auto" hangingPunct="1" indent="-269875" latinLnBrk="0" marL="899795">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algn="l" defTabSz="914400" eaLnBrk="1" fontAlgn="auto" hangingPunct="1" indent="-233934" latinLnBrk="0" marL="1241933">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algn="l" defTabSz="914400" eaLnBrk="1" fontAlgn="auto" hangingPunct="1" indent="-233934" latinLnBrk="0" marL="160185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algn="l" defTabSz="914400" eaLnBrk="1" fontAlgn="auto" hangingPunct="1" indent="-228600" latinLnBrk="0" marL="1899920">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algn="l" defTabSz="914400" eaLnBrk="1" fontAlgn="auto" hangingPunct="1" indent="-228600" latinLnBrk="0" marL="2199894">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algn="l" defTabSz="914400" eaLnBrk="1" fontAlgn="auto" hangingPunct="1" indent="-228600" latinLnBrk="0" marL="2499995">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algn="l" defTabSz="914400" eaLnBrk="1" fontAlgn="auto" hangingPunct="1" indent="-228600" latinLnBrk="0" marL="2499995">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592" name="文本框"/>
          <p:cNvSpPr>
            <a:spLocks noGrp="1"/>
          </p:cNvSpPr>
          <p:nvPr>
            <p:ph type="ctrTitle"/>
          </p:nvPr>
        </p:nvSpPr>
        <p:spPr>
          <a:xfrm rot="0">
            <a:off x="581191" y="1020431"/>
            <a:ext cx="10993550" cy="1475013"/>
          </a:xfrm>
          <a:prstGeom prst="rect"/>
          <a:noFill/>
          <a:ln w="12700" cap="flat" cmpd="sng">
            <a:noFill/>
            <a:prstDash val="solid"/>
            <a:miter/>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1" cap="all" sz="3600" i="0" kern="1200" lang="en-US" spc="0" strike="noStrike" u="none">
                <a:solidFill>
                  <a:schemeClr val="accent1"/>
                </a:solidFill>
                <a:latin typeface="Arial" pitchFamily="34" charset="0"/>
                <a:ea typeface="华文中宋" pitchFamily="0" charset="0"/>
                <a:cs typeface="Arial" pitchFamily="34" charset="0"/>
              </a:rPr>
              <a:t>PROJECT TITLE</a:t>
            </a:r>
            <a:endParaRPr altLang="en-US" baseline="0" b="1" cap="all" sz="3600" i="0" kern="1200" lang="zh-CN" spc="0" strike="noStrike" u="none">
              <a:solidFill>
                <a:schemeClr val="accent1"/>
              </a:solidFill>
              <a:latin typeface="Arial" pitchFamily="34" charset="0"/>
              <a:ea typeface="华文中宋" pitchFamily="0" charset="0"/>
              <a:cs typeface="Arial" pitchFamily="34" charset="0"/>
            </a:endParaRPr>
          </a:p>
        </p:txBody>
      </p:sp>
      <p:sp>
        <p:nvSpPr>
          <p:cNvPr id="1048593" name="矩形"/>
          <p:cNvSpPr/>
          <p:nvPr/>
        </p:nvSpPr>
        <p:spPr>
          <a:xfrm rot="0">
            <a:off x="-329782" y="1034320"/>
            <a:ext cx="12726648" cy="577215"/>
          </a:xfrm>
          <a:prstGeom prst="rect"/>
          <a:noFill/>
          <a:ln w="12700" cap="flat" cmpd="sng">
            <a:noFill/>
            <a:prstDash val="solid"/>
            <a:miter/>
          </a:ln>
        </p:spPr>
        <p:txBody>
          <a:bodyPr anchor="t"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1" cap="none" sz="3200" i="0" kern="1200" lang="en-US" spc="0" strike="noStrike" u="none">
                <a:solidFill>
                  <a:srgbClr val="1481AC"/>
                </a:solidFill>
                <a:latin typeface="Arial" pitchFamily="34" charset="0"/>
                <a:ea typeface="华文中宋" pitchFamily="0" charset="0"/>
                <a:cs typeface="Arial" pitchFamily="34" charset="0"/>
              </a:rPr>
              <a:t>CAPSTONE PROJECT</a:t>
            </a:r>
            <a:endParaRPr altLang="en-US" baseline="0" b="1" cap="none" sz="3200" i="0" kern="1200" lang="zh-CN" spc="0" strike="noStrike" u="none">
              <a:solidFill>
                <a:srgbClr val="1481AC"/>
              </a:solidFill>
              <a:latin typeface="Arial" pitchFamily="34" charset="0"/>
              <a:ea typeface="华文中宋" pitchFamily="0" charset="0"/>
              <a:cs typeface="Arial" pitchFamily="34" charset="0"/>
            </a:endParaRPr>
          </a:p>
        </p:txBody>
      </p:sp>
      <p:sp>
        <p:nvSpPr>
          <p:cNvPr id="1048594" name="矩形"/>
          <p:cNvSpPr/>
          <p:nvPr/>
        </p:nvSpPr>
        <p:spPr>
          <a:xfrm rot="0">
            <a:off x="3251558" y="4018837"/>
            <a:ext cx="10251281" cy="1310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1481AC"/>
                </a:solidFill>
                <a:latin typeface="Arial" pitchFamily="34" charset="0"/>
                <a:ea typeface="华文中宋" pitchFamily="0" charset="0"/>
                <a:cs typeface="Arial" pitchFamily="34" charset="0"/>
              </a:rPr>
              <a:t>Presented By:</a:t>
            </a:r>
            <a:endParaRPr altLang="zh-CN" baseline="0" b="1" cap="none" sz="2000" i="0" kern="1200" lang="en-US" spc="0" strike="noStrike" u="none">
              <a:solidFill>
                <a:srgbClr val="1481AC"/>
              </a:solidFill>
              <a:latin typeface="Arial" pitchFamily="34" charset="0"/>
              <a:ea typeface="华文中宋" pitchFamily="0" charset="0"/>
              <a:cs typeface="Arial" pitchFamily="34" charset="0"/>
            </a:endParaRPr>
          </a:p>
          <a:p>
            <a:pPr algn="l" indent="-457200" marL="457200">
              <a:lnSpc>
                <a:spcPct val="100000"/>
              </a:lnSpc>
              <a:spcBef>
                <a:spcPts val="0"/>
              </a:spcBef>
              <a:spcAft>
                <a:spcPts val="0"/>
              </a:spcAft>
              <a:buClrTx/>
              <a:buAutoNum type="arabicPeriod"/>
            </a:pPr>
            <a:r>
              <a:rPr altLang="zh-CN" baseline="0" b="1" cap="none" sz="2000" i="0" kern="1200" lang="en-US" spc="0" strike="noStrike" u="none">
                <a:solidFill>
                  <a:srgbClr val="1481AC"/>
                </a:solidFill>
                <a:latin typeface="Arial" pitchFamily="34" charset="0"/>
                <a:ea typeface="华文中宋" pitchFamily="0" charset="0"/>
                <a:cs typeface="Arial" pitchFamily="34" charset="0"/>
              </a:rPr>
              <a:t>Student </a:t>
            </a:r>
            <a:r>
              <a:rPr altLang="zh-CN" baseline="0" b="1" cap="none" sz="2000" i="0" kern="1200" lang="en-US" spc="0" strike="noStrike" u="none">
                <a:solidFill>
                  <a:srgbClr val="1481AC"/>
                </a:solidFill>
                <a:latin typeface="Arial" pitchFamily="34" charset="0"/>
                <a:ea typeface="华文中宋" pitchFamily="0" charset="0"/>
                <a:cs typeface="Arial" pitchFamily="34" charset="0"/>
              </a:rPr>
              <a:t>Name –</a:t>
            </a:r>
            <a:r>
              <a:rPr altLang="zh-CN" baseline="0" b="1" cap="none" sz="2000" i="0" kern="1200" lang="en-US" spc="0" strike="noStrike" u="none">
                <a:solidFill>
                  <a:srgbClr val="1481AC"/>
                </a:solidFill>
                <a:latin typeface="Arial" pitchFamily="34" charset="0"/>
                <a:ea typeface="华文中宋" pitchFamily="0" charset="0"/>
                <a:cs typeface="Arial" pitchFamily="34" charset="0"/>
              </a:rPr>
              <a:t> </a:t>
            </a:r>
            <a:r>
              <a:rPr altLang="zh-CN" baseline="0" b="1" cap="none" sz="2000" i="0" kern="1200" lang="en-US" spc="0" strike="noStrike" u="none">
                <a:solidFill>
                  <a:srgbClr val="1481AC"/>
                </a:solidFill>
                <a:latin typeface="Arial" pitchFamily="34" charset="0"/>
                <a:ea typeface="华文中宋" pitchFamily="0" charset="0"/>
                <a:cs typeface="Arial" pitchFamily="34" charset="0"/>
              </a:rPr>
              <a:t>K</a:t>
            </a:r>
            <a:r>
              <a:rPr altLang="zh-CN" baseline="0" b="1" cap="none" sz="2000" i="0" kern="1200" lang="en-US" spc="0" strike="noStrike" u="none">
                <a:solidFill>
                  <a:srgbClr val="1481AC"/>
                </a:solidFill>
                <a:latin typeface="Arial" pitchFamily="34" charset="0"/>
                <a:ea typeface="华文中宋" pitchFamily="0" charset="0"/>
                <a:cs typeface="Arial" pitchFamily="34" charset="0"/>
              </a:rPr>
              <a:t>A</a:t>
            </a:r>
            <a:r>
              <a:rPr altLang="zh-CN" baseline="0" b="1" cap="none" sz="2000" i="0" kern="1200" lang="en-US" spc="0" strike="noStrike" u="none">
                <a:solidFill>
                  <a:srgbClr val="1481AC"/>
                </a:solidFill>
                <a:latin typeface="Arial" pitchFamily="34" charset="0"/>
                <a:ea typeface="华文中宋" pitchFamily="0" charset="0"/>
                <a:cs typeface="Arial" pitchFamily="34" charset="0"/>
              </a:rPr>
              <a:t>V</a:t>
            </a:r>
            <a:r>
              <a:rPr altLang="zh-CN" baseline="0" b="1" cap="none" sz="2000" i="0" kern="1200" lang="en-US" spc="0" strike="noStrike" u="none">
                <a:solidFill>
                  <a:srgbClr val="1481AC"/>
                </a:solidFill>
                <a:latin typeface="Arial" pitchFamily="34" charset="0"/>
                <a:ea typeface="华文中宋" pitchFamily="0" charset="0"/>
                <a:cs typeface="Arial" pitchFamily="34" charset="0"/>
              </a:rPr>
              <a:t>I</a:t>
            </a:r>
            <a:r>
              <a:rPr altLang="zh-CN" baseline="0" b="1" cap="none" sz="2000" i="0" kern="1200" lang="en-US" spc="0" strike="noStrike" u="none">
                <a:solidFill>
                  <a:srgbClr val="1481AC"/>
                </a:solidFill>
                <a:latin typeface="Arial" pitchFamily="34" charset="0"/>
                <a:ea typeface="华文中宋" pitchFamily="0" charset="0"/>
                <a:cs typeface="Arial" pitchFamily="34" charset="0"/>
              </a:rPr>
              <a:t>Y</a:t>
            </a:r>
            <a:r>
              <a:rPr altLang="zh-CN" baseline="0" b="1" cap="none" sz="2000" i="0" kern="1200" lang="en-US" spc="0" strike="noStrike" u="none">
                <a:solidFill>
                  <a:srgbClr val="1481AC"/>
                </a:solidFill>
                <a:latin typeface="Arial" pitchFamily="34" charset="0"/>
                <a:ea typeface="华文中宋" pitchFamily="0" charset="0"/>
                <a:cs typeface="Arial" pitchFamily="34" charset="0"/>
              </a:rPr>
              <a:t>A</a:t>
            </a:r>
            <a:r>
              <a:rPr altLang="zh-CN" baseline="0" b="1" cap="none" sz="2000" i="0" kern="1200" lang="en-US" spc="0" strike="noStrike" u="none">
                <a:solidFill>
                  <a:srgbClr val="1481AC"/>
                </a:solidFill>
                <a:latin typeface="Arial" pitchFamily="34" charset="0"/>
                <a:ea typeface="华文中宋" pitchFamily="0" charset="0"/>
                <a:cs typeface="Arial" pitchFamily="34" charset="0"/>
              </a:rPr>
              <a:t> </a:t>
            </a:r>
            <a:r>
              <a:rPr altLang="zh-CN" baseline="0" b="1" cap="none" sz="2000" i="0" kern="1200" lang="en-US" spc="0" strike="noStrike" u="none">
                <a:solidFill>
                  <a:srgbClr val="1481AC"/>
                </a:solidFill>
                <a:latin typeface="Arial" pitchFamily="34" charset="0"/>
                <a:ea typeface="华文中宋" pitchFamily="0" charset="0"/>
                <a:cs typeface="Arial" pitchFamily="34" charset="0"/>
              </a:rPr>
              <a:t>C</a:t>
            </a:r>
            <a:endParaRPr altLang="zh-CN" baseline="0" b="1" cap="none" sz="2000" i="0" kern="1200" lang="en-US" spc="0" strike="noStrike" u="none">
              <a:solidFill>
                <a:srgbClr val="1481AC"/>
              </a:solidFill>
              <a:latin typeface="Arial" pitchFamily="34" charset="0"/>
              <a:ea typeface="华文中宋" pitchFamily="0" charset="0"/>
              <a:cs typeface="Arial" pitchFamily="34" charset="0"/>
            </a:endParaRPr>
          </a:p>
          <a:p>
            <a:pPr algn="l" indent="-457200" marL="457200">
              <a:lnSpc>
                <a:spcPct val="100000"/>
              </a:lnSpc>
              <a:spcBef>
                <a:spcPts val="0"/>
              </a:spcBef>
              <a:spcAft>
                <a:spcPts val="0"/>
              </a:spcAft>
              <a:buClrTx/>
              <a:buAutoNum type="arabicPeriod"/>
            </a:pPr>
            <a:r>
              <a:rPr altLang="zh-CN" baseline="0" b="1" cap="none" sz="2000" i="0" kern="1200" lang="en-US" spc="0" strike="noStrike" u="none">
                <a:solidFill>
                  <a:srgbClr val="1481AC"/>
                </a:solidFill>
                <a:latin typeface="Arial" pitchFamily="34" charset="0"/>
                <a:ea typeface="华文中宋" pitchFamily="0" charset="0"/>
                <a:cs typeface="Arial" pitchFamily="34" charset="0"/>
              </a:rPr>
              <a:t>College</a:t>
            </a:r>
            <a:r>
              <a:rPr altLang="zh-CN" baseline="0" b="1" cap="none" sz="2000" i="0" kern="1200" lang="en-US" spc="0" strike="noStrike" u="none">
                <a:solidFill>
                  <a:srgbClr val="1481AC"/>
                </a:solidFill>
                <a:latin typeface="Arial" pitchFamily="34" charset="0"/>
                <a:ea typeface="华文中宋" pitchFamily="0" charset="0"/>
                <a:cs typeface="Arial" pitchFamily="34" charset="0"/>
              </a:rPr>
              <a:t> Name - </a:t>
            </a:r>
            <a:r>
              <a:rPr altLang="zh-CN" baseline="0" b="1" cap="none" sz="2000" i="0" kern="1200" lang="en-US" spc="0" strike="noStrike" u="none">
                <a:solidFill>
                  <a:srgbClr val="1481AC"/>
                </a:solidFill>
                <a:latin typeface="Arial" pitchFamily="34" charset="0"/>
                <a:ea typeface="华文中宋" pitchFamily="0" charset="0"/>
                <a:cs typeface="Arial" pitchFamily="34" charset="0"/>
              </a:rPr>
              <a:t>MOOKAMBIGAI </a:t>
            </a:r>
            <a:r>
              <a:rPr altLang="zh-CN" baseline="0" b="1" cap="none" sz="2000" i="0" kern="1200" lang="en-US" spc="0" strike="noStrike" u="none">
                <a:solidFill>
                  <a:srgbClr val="1481AC"/>
                </a:solidFill>
                <a:latin typeface="Arial" pitchFamily="34" charset="0"/>
                <a:ea typeface="华文中宋" pitchFamily="0" charset="0"/>
                <a:cs typeface="Arial" pitchFamily="34" charset="0"/>
              </a:rPr>
              <a:t>COLLEGE OF ENGINEERING</a:t>
            </a:r>
            <a:endParaRPr altLang="zh-CN" baseline="0" b="1" cap="none" sz="2000" i="0" kern="1200" lang="en-US" spc="0" strike="noStrike" u="none">
              <a:solidFill>
                <a:srgbClr val="1481AC"/>
              </a:solidFill>
              <a:latin typeface="Arial" pitchFamily="34" charset="0"/>
              <a:ea typeface="华文中宋" pitchFamily="0" charset="0"/>
              <a:cs typeface="Arial" pitchFamily="34" charset="0"/>
            </a:endParaRPr>
          </a:p>
          <a:p>
            <a:pPr algn="l" indent="-457200" marL="457200">
              <a:lnSpc>
                <a:spcPct val="100000"/>
              </a:lnSpc>
              <a:spcBef>
                <a:spcPts val="0"/>
              </a:spcBef>
              <a:spcAft>
                <a:spcPts val="0"/>
              </a:spcAft>
              <a:buClrTx/>
              <a:buAutoNum type="arabicPeriod"/>
            </a:pPr>
            <a:r>
              <a:rPr altLang="zh-CN" baseline="0" b="1" cap="none" sz="2000" i="0" kern="1200" lang="en-US" spc="0" strike="noStrike" u="none">
                <a:solidFill>
                  <a:srgbClr val="1481AC"/>
                </a:solidFill>
                <a:latin typeface="Arial" pitchFamily="34" charset="0"/>
                <a:ea typeface="华文中宋" pitchFamily="0" charset="0"/>
                <a:cs typeface="Arial" pitchFamily="34" charset="0"/>
              </a:rPr>
              <a:t>Department </a:t>
            </a:r>
            <a:r>
              <a:rPr altLang="zh-CN" baseline="0" b="1" cap="none" sz="2000" i="0" kern="1200" lang="en-US" spc="0" strike="noStrike" u="none">
                <a:solidFill>
                  <a:srgbClr val="1481AC"/>
                </a:solidFill>
                <a:latin typeface="Arial" pitchFamily="34" charset="0"/>
                <a:ea typeface="华文中宋" pitchFamily="0" charset="0"/>
                <a:cs typeface="Arial" pitchFamily="34" charset="0"/>
              </a:rPr>
              <a:t>- COMPUTER </a:t>
            </a:r>
            <a:r>
              <a:rPr altLang="zh-CN" baseline="0" b="1" cap="none" sz="2000" i="0" kern="1200" lang="en-US" spc="0" strike="noStrike" u="none">
                <a:solidFill>
                  <a:srgbClr val="1481AC"/>
                </a:solidFill>
                <a:latin typeface="Arial" pitchFamily="34" charset="0"/>
                <a:ea typeface="华文中宋" pitchFamily="0" charset="0"/>
                <a:cs typeface="Arial" pitchFamily="34" charset="0"/>
              </a:rPr>
              <a:t>SCIENCE AND ENGINEERING</a:t>
            </a:r>
            <a:endParaRPr altLang="en-US" baseline="0" b="1" cap="none" sz="2000" i="0" kern="1200" lang="zh-CN" spc="0" strike="noStrike" u="none">
              <a:solidFill>
                <a:srgbClr val="1481AC"/>
              </a:solidFill>
              <a:latin typeface="Arial" pitchFamily="34" charset="0"/>
              <a:ea typeface="华文中宋" pitchFamily="0"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644"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References</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45"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0" cap="none" sz="2400" i="0" kern="1200" lang="en-US" spc="0" strike="noStrike" u="none">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altLang="en-US" baseline="0" b="0" cap="none" sz="2400" i="0" kern="1200" lang="zh-CN" spc="0" strike="noStrike" u="none">
              <a:solidFill>
                <a:srgbClr val="404040"/>
              </a:solidFill>
              <a:latin typeface="Franklin Gothic Book" pitchFamily="0" charset="0"/>
              <a:ea typeface="华文中宋"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656" name="文本框"/>
          <p:cNvSpPr>
            <a:spLocks noGrp="1"/>
          </p:cNvSpPr>
          <p:nvPr>
            <p:ph type="title"/>
          </p:nvPr>
        </p:nvSpPr>
        <p:spPr>
          <a:xfrm rot="0">
            <a:off x="1463041" y="2766217"/>
            <a:ext cx="9298745" cy="1325563"/>
          </a:xfrm>
          <a:prstGeom prst="rect"/>
          <a:noFill/>
          <a:ln w="12700" cap="flat" cmpd="sng">
            <a:noFill/>
            <a:prstDash val="solid"/>
            <a:miter/>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1" cap="all" sz="2800" i="0" kern="1200" lang="en-US" spc="0" strike="noStrike" u="none">
                <a:solidFill>
                  <a:srgbClr val="002060"/>
                </a:solidFill>
                <a:latin typeface="Arial" pitchFamily="34" charset="0"/>
                <a:ea typeface="华文中宋" pitchFamily="0" charset="0"/>
                <a:cs typeface="Arial" pitchFamily="34" charset="0"/>
              </a:rPr>
              <a:t>THANK YOU</a:t>
            </a:r>
            <a:endParaRPr altLang="en-US" baseline="0" b="1" cap="all" sz="2800" i="0" kern="1200" lang="zh-CN" spc="0" strike="noStrike" u="none">
              <a:solidFill>
                <a:srgbClr val="002060"/>
              </a:solidFill>
              <a:latin typeface="Arial" pitchFamily="34" charset="0"/>
              <a:ea typeface="华文中宋" pitchFamily="0"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604" name="文本框"/>
          <p:cNvSpPr>
            <a:spLocks noGrp="1"/>
          </p:cNvSpPr>
          <p:nvPr>
            <p:ph type="title"/>
          </p:nvPr>
        </p:nvSpPr>
        <p:spPr>
          <a:xfrm rot="0">
            <a:off x="849573" y="558468"/>
            <a:ext cx="10515600" cy="1325563"/>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2800" i="0" kern="1200" lang="en-US" spc="0" strike="noStrike" u="none">
                <a:solidFill>
                  <a:srgbClr val="002060"/>
                </a:solidFill>
                <a:latin typeface="Arial" pitchFamily="34" charset="0"/>
                <a:ea typeface="华文中宋" pitchFamily="0" charset="0"/>
                <a:cs typeface="Arial" pitchFamily="34" charset="0"/>
              </a:rPr>
              <a:t>OUTLINE</a:t>
            </a:r>
            <a:endParaRPr altLang="en-US" baseline="0" b="1" cap="all" sz="2800" i="0" kern="1200" lang="zh-CN" spc="0" strike="noStrike" u="none">
              <a:solidFill>
                <a:srgbClr val="002060"/>
              </a:solidFill>
              <a:latin typeface="Arial" pitchFamily="34" charset="0"/>
              <a:ea typeface="华文中宋" pitchFamily="0" charset="0"/>
              <a:cs typeface="Arial" pitchFamily="34" charset="0"/>
            </a:endParaRPr>
          </a:p>
        </p:txBody>
      </p:sp>
      <p:sp>
        <p:nvSpPr>
          <p:cNvPr id="1048605" name="文本框"/>
          <p:cNvSpPr>
            <a:spLocks noGrp="1"/>
          </p:cNvSpPr>
          <p:nvPr>
            <p:ph type="body" idx="1"/>
          </p:nvPr>
        </p:nvSpPr>
        <p:spPr>
          <a:xfrm rot="0">
            <a:off x="838200" y="1618937"/>
            <a:ext cx="11019020" cy="5239062"/>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10000"/>
              </a:lnSpc>
              <a:spcBef>
                <a:spcPct val="20000"/>
              </a:spcBef>
              <a:spcAft>
                <a:spcPts val="600"/>
              </a:spcAft>
              <a:buNone/>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  </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Problem Statement </a:t>
            </a:r>
            <a:r>
              <a:rPr altLang="zh-CN" baseline="0" b="0" cap="none" sz="2000" i="0" kern="1200" lang="en-US" spc="0" strike="noStrike" u="none">
                <a:solidFill>
                  <a:srgbClr val="404040"/>
                </a:solidFill>
                <a:latin typeface="Arial" pitchFamily="34" charset="0"/>
                <a:ea typeface="Franklin Gothic Book" pitchFamily="0" charset="0"/>
                <a:cs typeface="Arial" pitchFamily="34" charset="0"/>
              </a:rPr>
              <a:t>(Should not include solution)</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Proposed System/Solution</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Calibri" pitchFamily="0" charset="0"/>
              </a:rPr>
              <a:t>System </a:t>
            </a:r>
            <a:r>
              <a:rPr altLang="zh-CN" baseline="0" b="1" cap="none" sz="2000" i="0" kern="1200" lang="en-US" spc="0" strike="noStrike" u="none">
                <a:solidFill>
                  <a:srgbClr val="404040"/>
                </a:solidFill>
                <a:latin typeface="Arial" pitchFamily="34" charset="0"/>
                <a:ea typeface="Franklin Gothic Book" pitchFamily="0" charset="0"/>
                <a:cs typeface="Franklin Gothic Book" pitchFamily="0" charset="0"/>
              </a:rPr>
              <a:t>Development Approach </a:t>
            </a:r>
            <a:r>
              <a:rPr altLang="zh-CN" baseline="0" b="0" cap="none" sz="2000" i="0" kern="1200" lang="en-US" spc="0" strike="noStrike" u="none">
                <a:solidFill>
                  <a:srgbClr val="404040"/>
                </a:solidFill>
                <a:latin typeface="Arial" pitchFamily="34" charset="0"/>
                <a:ea typeface="Franklin Gothic Book" pitchFamily="0" charset="0"/>
                <a:cs typeface="Franklin Gothic Book" pitchFamily="0" charset="0"/>
              </a:rPr>
              <a:t>(Technology Used) </a:t>
            </a:r>
            <a:endParaRPr altLang="zh-CN" baseline="0" b="0" cap="none" sz="1700" i="0" kern="1200" lang="en-US" spc="0" strike="noStrike" u="none">
              <a:solidFill>
                <a:srgbClr val="404040"/>
              </a:solidFill>
              <a:latin typeface="Arial" pitchFamily="34" charset="0"/>
              <a:ea typeface="Franklin Gothic Book" pitchFamily="0" charset="0"/>
              <a:cs typeface="Franklin Gothic Book" pitchFamily="0"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Franklin Gothic Book" pitchFamily="0" charset="0"/>
              </a:rPr>
              <a:t>Algorithm &amp; Deployment  </a:t>
            </a:r>
            <a:endParaRPr altLang="zh-CN" baseline="0" b="0" cap="none" sz="1700" i="0" kern="1200" lang="en-US" spc="0" strike="noStrike" u="none">
              <a:solidFill>
                <a:srgbClr val="404040"/>
              </a:solidFill>
              <a:latin typeface="Arial" pitchFamily="34" charset="0"/>
              <a:ea typeface="华文中宋" pitchFamily="0" charset="0"/>
              <a:cs typeface="Calibri" pitchFamily="0"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Result (Output Image)</a:t>
            </a:r>
            <a:endParaRPr altLang="zh-CN" baseline="0" b="1" cap="none" sz="2000" i="0" kern="1200" lang="en-US" spc="0" strike="noStrike" u="none">
              <a:solidFill>
                <a:srgbClr val="404040"/>
              </a:solidFill>
              <a:latin typeface="Arial" pitchFamily="34" charset="0"/>
              <a:ea typeface="Franklin Gothic Book"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Conclusion</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Future Scope</a:t>
            </a:r>
            <a:endParaRPr altLang="zh-CN" baseline="0" b="1" cap="none" sz="2000" i="0" kern="1200" lang="en-US" spc="0" strike="noStrike" u="none">
              <a:solidFill>
                <a:srgbClr val="404040"/>
              </a:solidFill>
              <a:latin typeface="Arial" pitchFamily="34" charset="0"/>
              <a:ea typeface="Franklin Gothic Book"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References</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1700" i="0" kern="1200" lang="zh-CN" spc="0" strike="noStrike" u="none">
              <a:solidFill>
                <a:srgbClr val="404040"/>
              </a:solidFill>
              <a:latin typeface="Arial" pitchFamily="34" charset="0"/>
              <a:ea typeface="华文中宋" pitchFamily="0"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5" name=""/>
        <p:cNvGrpSpPr/>
        <p:nvPr/>
      </p:nvGrpSpPr>
      <p:grpSpPr>
        <a:xfrm>
          <a:off x="0" y="0"/>
          <a:ext cx="0" cy="0"/>
          <a:chOff x="0" y="0"/>
          <a:chExt cx="0" cy="0"/>
        </a:xfrm>
      </p:grpSpPr>
      <p:sp>
        <p:nvSpPr>
          <p:cNvPr id="1048609"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华文中宋" pitchFamily="0" charset="0"/>
                <a:cs typeface="Arial" pitchFamily="34" charset="0"/>
              </a:rPr>
              <a:t>Problem Statement</a:t>
            </a:r>
            <a:endParaRPr altLang="en-US" baseline="0" b="0" cap="all" sz="4000" i="0" kern="1200" lang="zh-CN" spc="0" strike="noStrike" u="none">
              <a:solidFill>
                <a:srgbClr val="404040"/>
              </a:solidFill>
              <a:latin typeface="Franklin Gothic Demi" pitchFamily="0" charset="0"/>
              <a:ea typeface="华文中宋" pitchFamily="0" charset="0"/>
              <a:cs typeface="Lucida Sans"/>
            </a:endParaRPr>
          </a:p>
        </p:txBody>
      </p:sp>
      <p:sp>
        <p:nvSpPr>
          <p:cNvPr id="1048610" name="文本框"/>
          <p:cNvSpPr>
            <a:spLocks noGrp="1"/>
          </p:cNvSpPr>
          <p:nvPr>
            <p:ph type="body" idx="1"/>
          </p:nvPr>
        </p:nvSpPr>
        <p:spPr>
          <a:xfrm rot="0">
            <a:off x="452403" y="1237632"/>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r>
              <a:rPr altLang="zh-CN" baseline="0" b="0" cap="none" sz="3200" i="0" kern="1200" lang="en-US" spc="0" strike="noStrike" u="none">
                <a:solidFill>
                  <a:srgbClr val="0F0F0F"/>
                </a:solidFill>
                <a:latin typeface="Franklin Gothic Book" pitchFamily="0" charset="0"/>
                <a:ea typeface="Franklin Gothic Book" pitchFamily="0" charset="0"/>
                <a:cs typeface="Franklin Gothic Book" pitchFamily="0" charset="0"/>
              </a:rPr>
              <a:t>Example:</a:t>
            </a:r>
            <a:r>
              <a:rPr altLang="zh-CN" baseline="0" b="0" cap="none" sz="2800" i="0" kern="1200" lang="en-US" spc="0" strike="noStrike" u="none">
                <a:solidFill>
                  <a:srgbClr val="0F0F0F"/>
                </a:solidFill>
                <a:latin typeface="Franklin Gothic Book" pitchFamily="0" charset="0"/>
                <a:ea typeface="Franklin Gothic Book" pitchFamily="0" charset="0"/>
                <a:cs typeface="Franklin Gothic Book" pitchFamily="0" charset="0"/>
              </a:rPr>
              <a:t> </a:t>
            </a:r>
            <a:r>
              <a:rPr altLang="zh-CN" baseline="0" b="0" cap="none" sz="2400" i="0" kern="1200" lang="en-US" spc="0" strike="noStrike" u="none">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altLang="zh-CN" baseline="0" b="0" cap="none" sz="2400" i="0" kern="1200" lang="en-US" spc="0" strike="noStrike" u="none">
              <a:solidFill>
                <a:srgbClr val="404040"/>
              </a:solidFill>
              <a:latin typeface="Franklin Gothic Book" pitchFamily="0" charset="0"/>
              <a:ea typeface="华文中宋" pitchFamily="0" charset="0"/>
              <a:cs typeface="Lucida Sans"/>
            </a:endParaRPr>
          </a:p>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8" name=""/>
        <p:cNvGrpSpPr/>
        <p:nvPr/>
      </p:nvGrpSpPr>
      <p:grpSpPr>
        <a:xfrm>
          <a:off x="0" y="0"/>
          <a:ext cx="0" cy="0"/>
          <a:chOff x="0" y="0"/>
          <a:chExt cx="0" cy="0"/>
        </a:xfrm>
      </p:grpSpPr>
      <p:sp>
        <p:nvSpPr>
          <p:cNvPr id="1048614"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华文中宋" pitchFamily="0" charset="0"/>
                <a:cs typeface="Arial" pitchFamily="34" charset="0"/>
              </a:rPr>
              <a:t>Proposed Solution</a:t>
            </a:r>
            <a:endParaRPr altLang="en-US" baseline="0" b="0" cap="all" sz="4000" i="0" kern="1200" lang="zh-CN" spc="0" strike="noStrike" u="none">
              <a:solidFill>
                <a:srgbClr val="404040"/>
              </a:solidFill>
              <a:latin typeface="Franklin Gothic Demi" pitchFamily="0" charset="0"/>
              <a:ea typeface="华文中宋" pitchFamily="0" charset="0"/>
              <a:cs typeface="Lucida Sans"/>
            </a:endParaRPr>
          </a:p>
        </p:txBody>
      </p:sp>
      <p:sp>
        <p:nvSpPr>
          <p:cNvPr id="1048615" name="文本框"/>
          <p:cNvSpPr>
            <a:spLocks noGrp="1"/>
          </p:cNvSpPr>
          <p:nvPr>
            <p:ph type="body" idx="1"/>
          </p:nvPr>
        </p:nvSpPr>
        <p:spPr>
          <a:xfrm rot="0">
            <a:off x="441671" y="1087378"/>
            <a:ext cx="11613485" cy="5563973"/>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endParaRPr altLang="zh-CN" baseline="0" b="1" cap="none" sz="1200" i="0" kern="1200" lang="en-US" spc="0" strike="noStrike" u="none">
              <a:solidFill>
                <a:srgbClr val="404040"/>
              </a:solidFill>
              <a:latin typeface="Calibri" pitchFamily="0" charset="0"/>
              <a:ea typeface="华文中宋" pitchFamily="0" charset="0"/>
              <a:cs typeface="Calibri" pitchFamily="0"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1200" i="0" kern="1200" lang="en-US" spc="0" strike="noStrike" u="none">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altLang="zh-CN" baseline="0" b="1" cap="none" sz="1200" i="0" kern="1200" lang="en-US" spc="0" strike="noStrike" u="none">
              <a:solidFill>
                <a:srgbClr val="404040"/>
              </a:solidFill>
              <a:latin typeface="Calibri" pitchFamily="0" charset="0"/>
              <a:ea typeface="华文中宋" pitchFamily="0" charset="0"/>
              <a:cs typeface="Calibri" pitchFamily="0"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1200" i="0" kern="1200" lang="en-US" spc="0" strike="noStrike" u="none">
                <a:solidFill>
                  <a:srgbClr val="404040"/>
                </a:solidFill>
                <a:latin typeface="Calibri" pitchFamily="0" charset="0"/>
                <a:ea typeface="Franklin Gothic Book" pitchFamily="0" charset="0"/>
                <a:cs typeface="Franklin Gothic Book" pitchFamily="0" charset="0"/>
              </a:rPr>
              <a:t>Data Collection:</a:t>
            </a:r>
            <a:endParaRPr altLang="zh-CN" baseline="0" b="1" cap="none" sz="1200" i="0" kern="1200" lang="en-US" spc="0" strike="noStrike" u="none">
              <a:solidFill>
                <a:srgbClr val="404040"/>
              </a:solidFill>
              <a:latin typeface="Calibri" pitchFamily="0" charset="0"/>
              <a:ea typeface="华文中宋" pitchFamily="0" charset="0"/>
              <a:cs typeface="Calibri" pitchFamily="0" charset="0"/>
            </a:endParaRPr>
          </a:p>
          <a:p>
            <a:pPr algn="l" indent="-305435" lvl="1" marL="629920">
              <a:lnSpc>
                <a:spcPct val="100000"/>
              </a:lnSpc>
              <a:spcBef>
                <a:spcPct val="20000"/>
              </a:spcBef>
              <a:spcAft>
                <a:spcPts val="600"/>
              </a:spcAft>
              <a:buClr>
                <a:schemeClr val="accent1"/>
              </a:buClr>
              <a:buSzPct val="92000"/>
              <a:buFont typeface="Wingdings 2" pitchFamily="18" charset="2"/>
              <a:buChar char=""/>
            </a:pPr>
            <a:r>
              <a:rPr altLang="zh-CN" baseline="0" b="1" cap="none" sz="1200" i="0" kern="1200" lang="en-US" spc="0" strike="noStrike" u="none">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altLang="zh-CN" baseline="0" b="1" cap="none" sz="1200" i="0" kern="1200" lang="en-US" spc="0" strike="noStrike" u="none">
              <a:solidFill>
                <a:srgbClr val="404040"/>
              </a:solidFill>
              <a:latin typeface="Calibri" pitchFamily="0" charset="0"/>
              <a:ea typeface="华文中宋" pitchFamily="0" charset="0"/>
              <a:cs typeface="Calibri" pitchFamily="0" charset="0"/>
            </a:endParaRPr>
          </a:p>
          <a:p>
            <a:pPr algn="l" indent="-305435" lvl="1" marL="629920">
              <a:lnSpc>
                <a:spcPct val="100000"/>
              </a:lnSpc>
              <a:spcBef>
                <a:spcPct val="20000"/>
              </a:spcBef>
              <a:spcAft>
                <a:spcPts val="600"/>
              </a:spcAft>
              <a:buClr>
                <a:schemeClr val="accent1"/>
              </a:buClr>
              <a:buSzPct val="92000"/>
              <a:buFont typeface="Wingdings 2" pitchFamily="18" charset="2"/>
              <a:buChar char=""/>
            </a:pPr>
            <a:r>
              <a:rPr altLang="zh-CN" baseline="0" b="1" cap="none" sz="1200" i="0" kern="1200" lang="en-US" spc="0" strike="noStrike" u="none">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altLang="zh-CN" baseline="0" b="1" cap="none" sz="1200" i="0" kern="1200" lang="en-US" spc="0" strike="noStrike" u="none">
              <a:solidFill>
                <a:srgbClr val="404040"/>
              </a:solidFill>
              <a:latin typeface="Calibri" pitchFamily="0" charset="0"/>
              <a:ea typeface="华文中宋" pitchFamily="0" charset="0"/>
              <a:cs typeface="Calibri" pitchFamily="0"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1200" i="0" kern="1200" lang="en-US" spc="0" strike="noStrike" u="none">
                <a:solidFill>
                  <a:srgbClr val="404040"/>
                </a:solidFill>
                <a:latin typeface="Calibri" pitchFamily="0" charset="0"/>
                <a:ea typeface="Franklin Gothic Book" pitchFamily="0" charset="0"/>
                <a:cs typeface="Franklin Gothic Book" pitchFamily="0" charset="0"/>
              </a:rPr>
              <a:t>Data Preprocessing:</a:t>
            </a:r>
            <a:endParaRPr altLang="zh-CN" baseline="0" b="1" cap="none" sz="1200" i="0" kern="1200" lang="en-US" spc="0" strike="noStrike" u="none">
              <a:solidFill>
                <a:srgbClr val="404040"/>
              </a:solidFill>
              <a:latin typeface="Calibri" pitchFamily="0" charset="0"/>
              <a:ea typeface="华文中宋" pitchFamily="0" charset="0"/>
              <a:cs typeface="Calibri" pitchFamily="0" charset="0"/>
            </a:endParaRPr>
          </a:p>
          <a:p>
            <a:pPr algn="l" indent="-305435" lvl="1" marL="629920">
              <a:lnSpc>
                <a:spcPct val="100000"/>
              </a:lnSpc>
              <a:spcBef>
                <a:spcPct val="20000"/>
              </a:spcBef>
              <a:spcAft>
                <a:spcPts val="600"/>
              </a:spcAft>
              <a:buClr>
                <a:schemeClr val="accent1"/>
              </a:buClr>
              <a:buSzPct val="92000"/>
              <a:buFont typeface="Wingdings 2" pitchFamily="18" charset="2"/>
              <a:buChar char=""/>
            </a:pPr>
            <a:r>
              <a:rPr altLang="zh-CN" baseline="0" b="1" cap="none" sz="1200" i="0" kern="1200" lang="en-US" spc="0" strike="noStrike" u="none">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altLang="zh-CN" baseline="0" b="1" cap="none" sz="1200" i="0" kern="1200" lang="en-US" spc="0" strike="noStrike" u="none">
              <a:solidFill>
                <a:srgbClr val="404040"/>
              </a:solidFill>
              <a:latin typeface="Calibri" pitchFamily="0" charset="0"/>
              <a:ea typeface="华文中宋" pitchFamily="0" charset="0"/>
              <a:cs typeface="Calibri" pitchFamily="0" charset="0"/>
            </a:endParaRPr>
          </a:p>
          <a:p>
            <a:pPr algn="l" indent="-305435" lvl="1" marL="629920">
              <a:lnSpc>
                <a:spcPct val="100000"/>
              </a:lnSpc>
              <a:spcBef>
                <a:spcPct val="20000"/>
              </a:spcBef>
              <a:spcAft>
                <a:spcPts val="600"/>
              </a:spcAft>
              <a:buClr>
                <a:schemeClr val="accent1"/>
              </a:buClr>
              <a:buSzPct val="92000"/>
              <a:buFont typeface="Wingdings 2" pitchFamily="18" charset="2"/>
              <a:buChar char=""/>
            </a:pPr>
            <a:r>
              <a:rPr altLang="zh-CN" baseline="0" b="1" cap="none" sz="1200" i="0" kern="1200" lang="en-US" spc="0" strike="noStrike" u="none">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altLang="zh-CN" baseline="0" b="1" cap="none" sz="1200" i="0" kern="1200" lang="en-US" spc="0" strike="noStrike" u="none">
              <a:solidFill>
                <a:srgbClr val="404040"/>
              </a:solidFill>
              <a:latin typeface="Calibri" pitchFamily="0" charset="0"/>
              <a:ea typeface="华文中宋" pitchFamily="0" charset="0"/>
              <a:cs typeface="Calibri" pitchFamily="0"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1200" i="0" kern="1200" lang="en-US" spc="0" strike="noStrike" u="none">
                <a:solidFill>
                  <a:srgbClr val="404040"/>
                </a:solidFill>
                <a:latin typeface="Calibri" pitchFamily="0" charset="0"/>
                <a:ea typeface="Franklin Gothic Book" pitchFamily="0" charset="0"/>
                <a:cs typeface="Franklin Gothic Book" pitchFamily="0" charset="0"/>
              </a:rPr>
              <a:t>Machine Learning Algorithm:</a:t>
            </a:r>
            <a:endParaRPr altLang="zh-CN" baseline="0" b="1" cap="none" sz="1200" i="0" kern="1200" lang="en-US" spc="0" strike="noStrike" u="none">
              <a:solidFill>
                <a:srgbClr val="404040"/>
              </a:solidFill>
              <a:latin typeface="Calibri" pitchFamily="0" charset="0"/>
              <a:ea typeface="华文中宋" pitchFamily="0" charset="0"/>
              <a:cs typeface="Calibri" pitchFamily="0" charset="0"/>
            </a:endParaRPr>
          </a:p>
          <a:p>
            <a:pPr algn="l" indent="-305435" lvl="1" marL="629920">
              <a:lnSpc>
                <a:spcPct val="100000"/>
              </a:lnSpc>
              <a:spcBef>
                <a:spcPct val="20000"/>
              </a:spcBef>
              <a:spcAft>
                <a:spcPts val="600"/>
              </a:spcAft>
              <a:buClr>
                <a:schemeClr val="accent1"/>
              </a:buClr>
              <a:buSzPct val="92000"/>
              <a:buFont typeface="Wingdings 2" pitchFamily="18" charset="2"/>
              <a:buChar char=""/>
            </a:pPr>
            <a:r>
              <a:rPr altLang="zh-CN" baseline="0" b="1" cap="none" sz="1200" i="0" kern="1200" lang="en-US" spc="0" strike="noStrike" u="none">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altLang="zh-CN" baseline="0" b="1" cap="none" sz="1200" i="0" kern="1200" lang="en-US" spc="0" strike="noStrike" u="none">
              <a:solidFill>
                <a:srgbClr val="404040"/>
              </a:solidFill>
              <a:latin typeface="Calibri" pitchFamily="0" charset="0"/>
              <a:ea typeface="华文中宋" pitchFamily="0" charset="0"/>
              <a:cs typeface="Calibri" pitchFamily="0" charset="0"/>
            </a:endParaRPr>
          </a:p>
          <a:p>
            <a:pPr algn="l" indent="-305435" lvl="1" marL="629920">
              <a:lnSpc>
                <a:spcPct val="100000"/>
              </a:lnSpc>
              <a:spcBef>
                <a:spcPct val="20000"/>
              </a:spcBef>
              <a:spcAft>
                <a:spcPts val="600"/>
              </a:spcAft>
              <a:buClr>
                <a:schemeClr val="accent1"/>
              </a:buClr>
              <a:buSzPct val="92000"/>
              <a:buFont typeface="Wingdings 2" pitchFamily="18" charset="2"/>
              <a:buChar char=""/>
            </a:pPr>
            <a:r>
              <a:rPr altLang="zh-CN" baseline="0" b="1" cap="none" sz="1200" i="0" kern="1200" lang="en-US" spc="0" strike="noStrike" u="none">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altLang="zh-CN" baseline="0" b="1" cap="none" sz="1200" i="0" kern="1200" lang="en-US" spc="0" strike="noStrike" u="none">
              <a:solidFill>
                <a:srgbClr val="404040"/>
              </a:solidFill>
              <a:latin typeface="Calibri" pitchFamily="0" charset="0"/>
              <a:ea typeface="华文中宋" pitchFamily="0" charset="0"/>
              <a:cs typeface="Calibri" pitchFamily="0"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1200" i="0" kern="1200" lang="en-US" spc="0" strike="noStrike" u="none">
                <a:solidFill>
                  <a:srgbClr val="404040"/>
                </a:solidFill>
                <a:latin typeface="Calibri" pitchFamily="0" charset="0"/>
                <a:ea typeface="Franklin Gothic Book" pitchFamily="0" charset="0"/>
                <a:cs typeface="Franklin Gothic Book" pitchFamily="0" charset="0"/>
              </a:rPr>
              <a:t>Deployment:</a:t>
            </a:r>
            <a:endParaRPr altLang="zh-CN" baseline="0" b="1" cap="none" sz="1200" i="0" kern="1200" lang="en-US" spc="0" strike="noStrike" u="none">
              <a:solidFill>
                <a:srgbClr val="404040"/>
              </a:solidFill>
              <a:latin typeface="Calibri" pitchFamily="0" charset="0"/>
              <a:ea typeface="华文中宋" pitchFamily="0" charset="0"/>
              <a:cs typeface="Calibri" pitchFamily="0" charset="0"/>
            </a:endParaRPr>
          </a:p>
          <a:p>
            <a:pPr algn="l" indent="-305435" lvl="1" marL="629920">
              <a:lnSpc>
                <a:spcPct val="100000"/>
              </a:lnSpc>
              <a:spcBef>
                <a:spcPct val="20000"/>
              </a:spcBef>
              <a:spcAft>
                <a:spcPts val="600"/>
              </a:spcAft>
              <a:buClr>
                <a:schemeClr val="accent1"/>
              </a:buClr>
              <a:buSzPct val="92000"/>
              <a:buFont typeface="Wingdings 2" pitchFamily="18" charset="2"/>
              <a:buChar char=""/>
            </a:pPr>
            <a:r>
              <a:rPr altLang="zh-CN" baseline="0" b="1" cap="none" sz="1200" i="0" kern="1200" lang="en-US" spc="0" strike="noStrike" u="none">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altLang="zh-CN" baseline="0" b="1" cap="none" sz="1200" i="0" kern="1200" lang="en-US" spc="0" strike="noStrike" u="none">
              <a:solidFill>
                <a:srgbClr val="404040"/>
              </a:solidFill>
              <a:latin typeface="Calibri" pitchFamily="0" charset="0"/>
              <a:ea typeface="华文中宋" pitchFamily="0" charset="0"/>
              <a:cs typeface="Calibri" pitchFamily="0" charset="0"/>
            </a:endParaRPr>
          </a:p>
          <a:p>
            <a:pPr algn="l" indent="-305435" lvl="1" marL="629920">
              <a:lnSpc>
                <a:spcPct val="100000"/>
              </a:lnSpc>
              <a:spcBef>
                <a:spcPct val="20000"/>
              </a:spcBef>
              <a:spcAft>
                <a:spcPts val="600"/>
              </a:spcAft>
              <a:buClr>
                <a:schemeClr val="accent1"/>
              </a:buClr>
              <a:buSzPct val="92000"/>
              <a:buFont typeface="Wingdings 2" pitchFamily="18" charset="2"/>
              <a:buChar char=""/>
            </a:pPr>
            <a:r>
              <a:rPr altLang="zh-CN" baseline="0" b="1" cap="none" sz="1200" i="0" kern="1200" lang="en-US" spc="0" strike="noStrike" u="none">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altLang="zh-CN" baseline="0" b="1" cap="none" sz="1200" i="0" kern="1200" lang="en-US" spc="0" strike="noStrike" u="none">
              <a:solidFill>
                <a:srgbClr val="404040"/>
              </a:solidFill>
              <a:latin typeface="Calibri" pitchFamily="0" charset="0"/>
              <a:ea typeface="华文中宋" pitchFamily="0" charset="0"/>
              <a:cs typeface="Calibri" pitchFamily="0"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1200" i="0" kern="1200" lang="en-US" spc="0" strike="noStrike" u="none">
                <a:solidFill>
                  <a:srgbClr val="404040"/>
                </a:solidFill>
                <a:latin typeface="Calibri" pitchFamily="0" charset="0"/>
                <a:ea typeface="Franklin Gothic Book" pitchFamily="0" charset="0"/>
                <a:cs typeface="Franklin Gothic Book" pitchFamily="0" charset="0"/>
              </a:rPr>
              <a:t>Evaluation:</a:t>
            </a:r>
            <a:endParaRPr altLang="zh-CN" baseline="0" b="1" cap="none" sz="1200" i="0" kern="1200" lang="en-US" spc="0" strike="noStrike" u="none">
              <a:solidFill>
                <a:srgbClr val="404040"/>
              </a:solidFill>
              <a:latin typeface="Calibri" pitchFamily="0" charset="0"/>
              <a:ea typeface="华文中宋" pitchFamily="0" charset="0"/>
              <a:cs typeface="Calibri" pitchFamily="0" charset="0"/>
            </a:endParaRPr>
          </a:p>
          <a:p>
            <a:pPr algn="l" indent="-305435" lvl="1" marL="629920">
              <a:lnSpc>
                <a:spcPct val="100000"/>
              </a:lnSpc>
              <a:spcBef>
                <a:spcPct val="20000"/>
              </a:spcBef>
              <a:spcAft>
                <a:spcPts val="600"/>
              </a:spcAft>
              <a:buClr>
                <a:schemeClr val="accent1"/>
              </a:buClr>
              <a:buSzPct val="92000"/>
              <a:buFont typeface="Wingdings 2" pitchFamily="18" charset="2"/>
              <a:buChar char=""/>
            </a:pPr>
            <a:r>
              <a:rPr altLang="zh-CN" baseline="0" b="1" cap="none" sz="1200" i="0" kern="1200" lang="en-US" spc="0" strike="noStrike" u="none">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altLang="zh-CN" baseline="0" b="1" cap="none" sz="1200" i="0" kern="1200" lang="en-US" spc="0" strike="noStrike" u="none">
              <a:solidFill>
                <a:srgbClr val="404040"/>
              </a:solidFill>
              <a:latin typeface="Calibri" pitchFamily="0" charset="0"/>
              <a:ea typeface="华文中宋" pitchFamily="0" charset="0"/>
              <a:cs typeface="Calibri" pitchFamily="0" charset="0"/>
            </a:endParaRPr>
          </a:p>
          <a:p>
            <a:pPr algn="l" indent="-305435" lvl="1" marL="629920">
              <a:lnSpc>
                <a:spcPct val="100000"/>
              </a:lnSpc>
              <a:spcBef>
                <a:spcPct val="20000"/>
              </a:spcBef>
              <a:spcAft>
                <a:spcPts val="600"/>
              </a:spcAft>
              <a:buClr>
                <a:schemeClr val="accent1"/>
              </a:buClr>
              <a:buSzPct val="92000"/>
              <a:buFont typeface="Wingdings 2" pitchFamily="18" charset="2"/>
              <a:buChar char=""/>
            </a:pPr>
            <a:r>
              <a:rPr altLang="zh-CN" baseline="0" b="1" cap="none" sz="1200" i="0" kern="1200" lang="en-US" spc="0" strike="noStrike" u="none">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altLang="zh-CN" baseline="0" b="1" cap="none" sz="1200" i="0" kern="1200" lang="en-US" spc="0" strike="noStrike" u="none">
              <a:solidFill>
                <a:srgbClr val="404040"/>
              </a:solidFill>
              <a:latin typeface="Calibri" pitchFamily="0" charset="0"/>
              <a:ea typeface="华文中宋" pitchFamily="0" charset="0"/>
              <a:cs typeface="Lucida Sans"/>
            </a:endParaRPr>
          </a:p>
          <a:p>
            <a:pPr algn="l" indent="-305435" lvl="1" marL="629920">
              <a:lnSpc>
                <a:spcPct val="100000"/>
              </a:lnSpc>
              <a:spcBef>
                <a:spcPct val="20000"/>
              </a:spcBef>
              <a:spcAft>
                <a:spcPts val="600"/>
              </a:spcAft>
              <a:buClr>
                <a:schemeClr val="accent1"/>
              </a:buClr>
              <a:buSzPct val="92000"/>
              <a:buFont typeface="Wingdings 2" pitchFamily="18" charset="2"/>
              <a:buChar char=""/>
            </a:pPr>
            <a:r>
              <a:rPr altLang="zh-CN" baseline="0" b="0" cap="none" sz="1200" i="0" kern="1200" lang="en-US" spc="0" strike="noStrike" u="none">
                <a:solidFill>
                  <a:srgbClr val="404040"/>
                </a:solidFill>
                <a:latin typeface="Franklin Gothic Book" pitchFamily="0" charset="0"/>
                <a:ea typeface="Franklin Gothic Book" pitchFamily="0" charset="0"/>
                <a:cs typeface="Franklin Gothic Book" pitchFamily="0" charset="0"/>
              </a:rPr>
              <a:t>Result:</a:t>
            </a:r>
            <a:endParaRPr altLang="zh-CN" baseline="0" b="0" cap="none" sz="1200" i="0" kern="1200" lang="en-US" spc="0" strike="noStrike" u="none">
              <a:solidFill>
                <a:srgbClr val="404040"/>
              </a:solidFill>
              <a:latin typeface="Franklin Gothic Book" pitchFamily="0" charset="0"/>
              <a:ea typeface="华文中宋" pitchFamily="0" charset="0"/>
              <a:cs typeface="Lucida Sans"/>
            </a:endParaRPr>
          </a:p>
          <a:p>
            <a:pPr algn="l" indent="0" marL="0">
              <a:lnSpc>
                <a:spcPct val="110000"/>
              </a:lnSpc>
              <a:spcBef>
                <a:spcPct val="20000"/>
              </a:spcBef>
              <a:spcAft>
                <a:spcPts val="600"/>
              </a:spcAft>
              <a:buNone/>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sp>
        <p:nvSpPr>
          <p:cNvPr id="1048619" name="文本框"/>
          <p:cNvSpPr>
            <a:spLocks noGrp="1"/>
          </p:cNvSpPr>
          <p:nvPr>
            <p:ph type="title"/>
          </p:nvPr>
        </p:nvSpPr>
        <p:spPr>
          <a:xfrm rot="0">
            <a:off x="581192" y="662572"/>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System  Approach</a:t>
            </a:r>
            <a:endParaRPr altLang="en-US" baseline="0" b="0" cap="all" sz="4000" i="0" kern="1200" lang="zh-CN" spc="0" strike="noStrike" u="none">
              <a:solidFill>
                <a:schemeClr val="accent1"/>
              </a:solidFill>
              <a:latin typeface="Calibri Light" pitchFamily="0" charset="0"/>
              <a:ea typeface="华文中宋" pitchFamily="0" charset="0"/>
              <a:cs typeface="Calibri Light" pitchFamily="0" charset="0"/>
            </a:endParaRPr>
          </a:p>
        </p:txBody>
      </p:sp>
      <p:sp>
        <p:nvSpPr>
          <p:cNvPr id="1048620"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r>
              <a:rPr altLang="zh-CN" baseline="0" b="1" cap="none" sz="1800" i="0" kern="1200" lang="en-US" spc="0" strike="noStrike" u="none">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altLang="zh-CN" baseline="0" b="0" cap="none" sz="1700" i="0" kern="1200" lang="en-US" spc="0" strike="noStrike" u="none">
              <a:solidFill>
                <a:srgbClr val="404040"/>
              </a:solidFill>
              <a:latin typeface="Franklin Gothic Book" pitchFamily="0" charset="0"/>
              <a:ea typeface="华文中宋" pitchFamily="0" charset="0"/>
              <a:cs typeface="Lucida Sans"/>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1800" i="0" kern="1200" lang="en-US" spc="0" strike="noStrike" u="none">
                <a:solidFill>
                  <a:srgbClr val="0F0F0F"/>
                </a:solidFill>
                <a:latin typeface="Franklin Gothic Book" pitchFamily="0" charset="0"/>
                <a:ea typeface="华文中宋" pitchFamily="0" charset="0"/>
                <a:cs typeface="Lucida Sans"/>
              </a:rPr>
              <a:t>System requirements</a:t>
            </a:r>
            <a:endParaRPr altLang="zh-CN" baseline="0" b="1" cap="none" sz="1800" i="0" kern="1200" lang="en-US" spc="0" strike="noStrike" u="none">
              <a:solidFill>
                <a:srgbClr val="0F0F0F"/>
              </a:solidFill>
              <a:latin typeface="Franklin Gothic Book" pitchFamily="0" charset="0"/>
              <a:ea typeface="华文中宋" pitchFamily="0" charset="0"/>
              <a:cs typeface="Lucida Sans"/>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1800" i="0" kern="1200" lang="en-US" spc="0" strike="noStrike" u="none">
                <a:solidFill>
                  <a:srgbClr val="0F0F0F"/>
                </a:solidFill>
                <a:latin typeface="Franklin Gothic Book" pitchFamily="0" charset="0"/>
                <a:ea typeface="华文中宋" pitchFamily="0" charset="0"/>
                <a:cs typeface="Lucida Sans"/>
              </a:rPr>
              <a:t>Library required to build the model</a:t>
            </a:r>
            <a:endParaRPr altLang="en-US" baseline="0" b="1" cap="none" sz="1800" i="0" kern="1200" lang="zh-CN" spc="0" strike="noStrike" u="none">
              <a:solidFill>
                <a:srgbClr val="0F0F0F"/>
              </a:solidFill>
              <a:latin typeface="Franklin Gothic Book" pitchFamily="0" charset="0"/>
              <a:ea typeface="华文中宋" pitchFamily="0" charset="0"/>
              <a:cs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sp>
        <p:nvSpPr>
          <p:cNvPr id="1048624"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Algorithm &amp; Deployment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25"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0" cap="none" sz="1400" i="0" kern="1200" lang="en-US" spc="0" strike="noStrike" u="none">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altLang="zh-CN" baseline="0" b="0" cap="none" sz="1400" i="0" kern="1200" lang="en-US" spc="0" strike="noStrike" u="none">
              <a:solidFill>
                <a:srgbClr val="404040"/>
              </a:solidFill>
              <a:latin typeface="Franklin Gothic Book" pitchFamily="0" charset="0"/>
              <a:ea typeface="华文中宋" pitchFamily="0" charset="0"/>
              <a:cs typeface="Lucida Sans"/>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1400" i="0" kern="1200" lang="en-US" spc="0" strike="noStrike" u="none">
                <a:solidFill>
                  <a:srgbClr val="404040"/>
                </a:solidFill>
                <a:latin typeface="Franklin Gothic Book" pitchFamily="0" charset="0"/>
                <a:ea typeface="Franklin Gothic Book" pitchFamily="0" charset="0"/>
                <a:cs typeface="Franklin Gothic Book" pitchFamily="0" charset="0"/>
              </a:rPr>
              <a:t>Algorithm Selection:</a:t>
            </a:r>
            <a:endParaRPr altLang="zh-CN" baseline="0" b="0" cap="none" sz="1400" i="0" kern="1200" lang="en-US" spc="0" strike="noStrike" u="none">
              <a:solidFill>
                <a:srgbClr val="404040"/>
              </a:solidFill>
              <a:latin typeface="Franklin Gothic Book" pitchFamily="0" charset="0"/>
              <a:ea typeface="华文中宋" pitchFamily="0" charset="0"/>
              <a:cs typeface="Lucida Sans"/>
            </a:endParaRPr>
          </a:p>
          <a:p>
            <a:pPr algn="l" indent="-305435" lvl="1" marL="629920">
              <a:lnSpc>
                <a:spcPct val="100000"/>
              </a:lnSpc>
              <a:spcBef>
                <a:spcPct val="20000"/>
              </a:spcBef>
              <a:spcAft>
                <a:spcPts val="600"/>
              </a:spcAft>
              <a:buClr>
                <a:schemeClr val="accent1"/>
              </a:buClr>
              <a:buSzPct val="92000"/>
              <a:buFont typeface="Wingdings 2" pitchFamily="18" charset="2"/>
              <a:buChar char=""/>
            </a:pPr>
            <a:r>
              <a:rPr altLang="zh-CN" baseline="0" b="0" cap="none" sz="1400" i="0" kern="1200" lang="en-US" spc="0" strike="noStrike" u="none">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altLang="zh-CN" baseline="0" b="0" cap="none" sz="1400" i="0" kern="1200" lang="en-US" spc="0" strike="noStrike" u="none">
              <a:solidFill>
                <a:srgbClr val="404040"/>
              </a:solidFill>
              <a:latin typeface="Franklin Gothic Book" pitchFamily="0" charset="0"/>
              <a:ea typeface="华文中宋" pitchFamily="0" charset="0"/>
              <a:cs typeface="Lucida Sans"/>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1400" i="0" kern="1200" lang="en-US" spc="0" strike="noStrike" u="none">
                <a:solidFill>
                  <a:srgbClr val="404040"/>
                </a:solidFill>
                <a:latin typeface="Franklin Gothic Book" pitchFamily="0" charset="0"/>
                <a:ea typeface="Franklin Gothic Book" pitchFamily="0" charset="0"/>
                <a:cs typeface="Franklin Gothic Book" pitchFamily="0" charset="0"/>
              </a:rPr>
              <a:t>Data Input:</a:t>
            </a:r>
            <a:endParaRPr altLang="zh-CN" baseline="0" b="0" cap="none" sz="1400" i="0" kern="1200" lang="en-US" spc="0" strike="noStrike" u="none">
              <a:solidFill>
                <a:srgbClr val="404040"/>
              </a:solidFill>
              <a:latin typeface="Franklin Gothic Book" pitchFamily="0" charset="0"/>
              <a:ea typeface="华文中宋" pitchFamily="0" charset="0"/>
              <a:cs typeface="Lucida Sans"/>
            </a:endParaRPr>
          </a:p>
          <a:p>
            <a:pPr algn="l" indent="-305435" lvl="1" marL="629920">
              <a:lnSpc>
                <a:spcPct val="100000"/>
              </a:lnSpc>
              <a:spcBef>
                <a:spcPct val="20000"/>
              </a:spcBef>
              <a:spcAft>
                <a:spcPts val="600"/>
              </a:spcAft>
              <a:buClr>
                <a:schemeClr val="accent1"/>
              </a:buClr>
              <a:buSzPct val="92000"/>
              <a:buFont typeface="Wingdings 2" pitchFamily="18" charset="2"/>
              <a:buChar char=""/>
            </a:pPr>
            <a:r>
              <a:rPr altLang="zh-CN" baseline="0" b="0" cap="none" sz="1400" i="0" kern="1200" lang="en-US" spc="0" strike="noStrike" u="none">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altLang="zh-CN" baseline="0" b="0" cap="none" sz="1400" i="0" kern="1200" lang="en-US" spc="0" strike="noStrike" u="none">
              <a:solidFill>
                <a:srgbClr val="404040"/>
              </a:solidFill>
              <a:latin typeface="Franklin Gothic Book" pitchFamily="0" charset="0"/>
              <a:ea typeface="华文中宋" pitchFamily="0" charset="0"/>
              <a:cs typeface="Lucida Sans"/>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1400" i="0" kern="1200" lang="en-US" spc="0" strike="noStrike" u="none">
                <a:solidFill>
                  <a:srgbClr val="404040"/>
                </a:solidFill>
                <a:latin typeface="Franklin Gothic Book" pitchFamily="0" charset="0"/>
                <a:ea typeface="Franklin Gothic Book" pitchFamily="0" charset="0"/>
                <a:cs typeface="Franklin Gothic Book" pitchFamily="0" charset="0"/>
              </a:rPr>
              <a:t>Training Process:</a:t>
            </a:r>
            <a:endParaRPr altLang="zh-CN" baseline="0" b="0" cap="none" sz="1400" i="0" kern="1200" lang="en-US" spc="0" strike="noStrike" u="none">
              <a:solidFill>
                <a:srgbClr val="404040"/>
              </a:solidFill>
              <a:latin typeface="Franklin Gothic Book" pitchFamily="0" charset="0"/>
              <a:ea typeface="华文中宋" pitchFamily="0" charset="0"/>
              <a:cs typeface="Lucida Sans"/>
            </a:endParaRPr>
          </a:p>
          <a:p>
            <a:pPr algn="l" indent="-305435" lvl="1" marL="629920">
              <a:lnSpc>
                <a:spcPct val="100000"/>
              </a:lnSpc>
              <a:spcBef>
                <a:spcPct val="20000"/>
              </a:spcBef>
              <a:spcAft>
                <a:spcPts val="600"/>
              </a:spcAft>
              <a:buClr>
                <a:schemeClr val="accent1"/>
              </a:buClr>
              <a:buSzPct val="92000"/>
              <a:buFont typeface="Wingdings 2" pitchFamily="18" charset="2"/>
              <a:buChar char=""/>
            </a:pPr>
            <a:r>
              <a:rPr altLang="zh-CN" baseline="0" b="0" cap="none" sz="1400" i="0" kern="1200" lang="en-US" spc="0" strike="noStrike" u="none">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altLang="zh-CN" baseline="0" b="0" cap="none" sz="1400" i="0" kern="1200" lang="en-US" spc="0" strike="noStrike" u="none">
              <a:solidFill>
                <a:srgbClr val="404040"/>
              </a:solidFill>
              <a:latin typeface="Franklin Gothic Book" pitchFamily="0" charset="0"/>
              <a:ea typeface="华文中宋" pitchFamily="0" charset="0"/>
              <a:cs typeface="Lucida Sans"/>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1400" i="0" kern="1200" lang="en-US" spc="0" strike="noStrike" u="none">
                <a:solidFill>
                  <a:srgbClr val="404040"/>
                </a:solidFill>
                <a:latin typeface="Franklin Gothic Book" pitchFamily="0" charset="0"/>
                <a:ea typeface="Franklin Gothic Book" pitchFamily="0" charset="0"/>
                <a:cs typeface="Franklin Gothic Book" pitchFamily="0" charset="0"/>
              </a:rPr>
              <a:t>Prediction Process:</a:t>
            </a:r>
            <a:endParaRPr altLang="zh-CN" baseline="0" b="0" cap="none" sz="1400" i="0" kern="1200" lang="en-US" spc="0" strike="noStrike" u="none">
              <a:solidFill>
                <a:srgbClr val="404040"/>
              </a:solidFill>
              <a:latin typeface="Franklin Gothic Book" pitchFamily="0" charset="0"/>
              <a:ea typeface="华文中宋" pitchFamily="0" charset="0"/>
              <a:cs typeface="Lucida Sans"/>
            </a:endParaRPr>
          </a:p>
          <a:p>
            <a:pPr algn="l" indent="-305435" lvl="1" marL="629920">
              <a:lnSpc>
                <a:spcPct val="100000"/>
              </a:lnSpc>
              <a:spcBef>
                <a:spcPct val="20000"/>
              </a:spcBef>
              <a:spcAft>
                <a:spcPts val="600"/>
              </a:spcAft>
              <a:buClr>
                <a:schemeClr val="accent1"/>
              </a:buClr>
              <a:buSzPct val="92000"/>
              <a:buFont typeface="Wingdings 2" pitchFamily="18" charset="2"/>
              <a:buChar char=""/>
            </a:pPr>
            <a:r>
              <a:rPr altLang="zh-CN" baseline="0" b="0" cap="none" sz="1400" i="0" kern="1200" lang="en-US" spc="0" strike="noStrike" u="none">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altLang="zh-CN" baseline="0" b="0" cap="none" sz="1400" i="0" kern="1200" lang="en-US" spc="0" strike="noStrike" u="none">
              <a:solidFill>
                <a:srgbClr val="404040"/>
              </a:solidFill>
              <a:latin typeface="Franklin Gothic Book" pitchFamily="0" charset="0"/>
              <a:ea typeface="华文中宋" pitchFamily="0" charset="0"/>
              <a:cs typeface="Lucida Sans"/>
            </a:endParaRPr>
          </a:p>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29"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Result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30"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r>
              <a:rPr altLang="zh-CN" baseline="0" b="0" cap="none" sz="2400" i="0" kern="1200" lang="en-US" spc="0" strike="noStrike" u="none">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altLang="en-US" baseline="0" b="0" cap="none" sz="2400" i="0" kern="1200" lang="zh-CN" spc="0" strike="noStrike" u="none">
              <a:solidFill>
                <a:srgbClr val="404040"/>
              </a:solidFill>
              <a:latin typeface="Franklin Gothic Book" pitchFamily="0" charset="0"/>
              <a:ea typeface="华文中宋"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34"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Conclusion</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35"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0" cap="none" sz="2000" i="0" kern="1200" lang="en-US" spc="0" strike="noStrike" u="none">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altLang="en-US" baseline="0" b="0" cap="none" sz="2000" i="0" kern="1200" lang="zh-CN" spc="0" strike="noStrike" u="none">
              <a:solidFill>
                <a:srgbClr val="404040"/>
              </a:solidFill>
              <a:latin typeface="Franklin Gothic Book" pitchFamily="0" charset="0"/>
              <a:ea typeface="华文中宋"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sp>
        <p:nvSpPr>
          <p:cNvPr id="1048639"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endParaRPr altLang="zh-CN" baseline="0" b="1" cap="none" sz="2000" i="0" kern="1200" lang="en-US" spc="0" strike="noStrike" u="none">
              <a:solidFill>
                <a:srgbClr val="404040"/>
              </a:solidFill>
              <a:latin typeface="Franklin Gothic Book" pitchFamily="0" charset="0"/>
              <a:ea typeface="华文中宋" pitchFamily="0" charset="0"/>
              <a:cs typeface="Lucida Sans"/>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0" cap="none" sz="2000" i="0" kern="1200" lang="en-US" spc="0" strike="noStrike" u="none">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altLang="zh-CN" baseline="0" b="0" cap="none" sz="2000" i="0" kern="1200" lang="en-US" spc="0" strike="noStrike" u="none">
              <a:solidFill>
                <a:srgbClr val="404040"/>
              </a:solidFill>
              <a:latin typeface="Franklin Gothic Book" pitchFamily="0" charset="0"/>
              <a:ea typeface="华文中宋" pitchFamily="0" charset="0"/>
              <a:cs typeface="Lucida Sans"/>
            </a:endParaRPr>
          </a:p>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
        <p:nvSpPr>
          <p:cNvPr id="1048640" name="矩形"/>
          <p:cNvSpPr/>
          <p:nvPr/>
        </p:nvSpPr>
        <p:spPr>
          <a:xfrm rot="0">
            <a:off x="535670" y="844659"/>
            <a:ext cx="11029616" cy="530296"/>
          </a:xfrm>
          <a:prstGeom prst="rect"/>
          <a:noFill/>
          <a:ln w="12700" cap="flat" cmpd="sng">
            <a:noFill/>
            <a:prstDash val="solid"/>
            <a:miter/>
          </a:ln>
        </p:spPr>
        <p:txBody>
          <a:bodyPr anchor="b" anchorCtr="0" bIns="45720" lIns="91440" rIns="91440" tIns="45720" vert="horz" wrap="square">
            <a:prstTxWarp prst="textNoShape"/>
          </a:bodyPr>
          <a:p>
            <a:pPr algn="l" defTabSz="457200" eaLnBrk="1" hangingPunct="1" indent="0" latinLnBrk="0" marL="0">
              <a:lnSpc>
                <a:spcPct val="80000"/>
              </a:lnSpc>
              <a:spcBef>
                <a:spcPts val="0"/>
              </a:spcBef>
              <a:spcAft>
                <a:spcPts val="0"/>
              </a:spcAft>
              <a:buNone/>
            </a:pPr>
            <a:r>
              <a:rPr altLang="zh-CN" baseline="0" b="1" cap="all" sz="3300" i="0" kern="1200" lang="en-US" spc="0" strike="noStrike" u="none">
                <a:solidFill>
                  <a:schemeClr val="accent1"/>
                </a:solidFill>
                <a:latin typeface="Arial" pitchFamily="34" charset="0"/>
                <a:ea typeface="华文中宋" pitchFamily="0" charset="0"/>
                <a:cs typeface="Arial" pitchFamily="34" charset="0"/>
              </a:rPr>
              <a:t>Future scope</a:t>
            </a:r>
            <a:endParaRPr altLang="en-US" baseline="0" b="1" cap="all" sz="3300" i="0" kern="1200" lang="zh-CN" spc="0" strike="noStrike" u="none">
              <a:solidFill>
                <a:schemeClr val="accent1"/>
              </a:solidFill>
              <a:latin typeface="Arial" pitchFamily="34" charset="0"/>
              <a:ea typeface="华文中宋" pitchFamily="0" charset="0"/>
              <a:cs typeface="Arial" pitchFamily="34" charset="0"/>
            </a:endParaRPr>
          </a:p>
        </p:txBody>
      </p:sp>
    </p:spTree>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dcterms:created xsi:type="dcterms:W3CDTF">2021-05-26T05:50:10Z</dcterms:created>
  <dcterms:modified xsi:type="dcterms:W3CDTF">2024-04-10T10:22:26Z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fe81bc7f728a4cca82b4c621850e3ba8</vt:lpwstr>
  </property>
</Properties>
</file>