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8" r:id="rId4"/>
    <p:sldId id="291" r:id="rId5"/>
    <p:sldId id="285" r:id="rId6"/>
    <p:sldId id="287" r:id="rId7"/>
    <p:sldId id="269" r:id="rId8"/>
    <p:sldId id="265" r:id="rId9"/>
    <p:sldId id="266" r:id="rId10"/>
    <p:sldId id="267" r:id="rId11"/>
    <p:sldId id="258" r:id="rId12"/>
    <p:sldId id="293" r:id="rId13"/>
    <p:sldId id="264" r:id="rId14"/>
    <p:sldId id="259" r:id="rId15"/>
    <p:sldId id="260" r:id="rId16"/>
    <p:sldId id="262" r:id="rId17"/>
    <p:sldId id="294" r:id="rId18"/>
    <p:sldId id="295" r:id="rId19"/>
    <p:sldId id="297" r:id="rId20"/>
    <p:sldId id="29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7AD94-6597-FF7D-5CD0-D72749119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3689D-61A5-59CC-3103-414387D4A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32529-DFDE-4374-2960-4C7D7BC4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76A3-1097-423A-AD59-06DC3730ADC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B4198-8A7D-945B-6CAE-85B8DCBA0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56B23-5801-431A-00BD-41029CDA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B4B1-8D25-4797-A2AB-E86A4D37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9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9F009-B9EE-DD12-BCB6-B4DF0E70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BFB85-32B8-DE72-844C-20E46A6A6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3BE18-8662-8C9C-BBE7-11D8047D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76A3-1097-423A-AD59-06DC3730ADC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21F2D-7353-165C-1308-5FB1C3C3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5D2B2-6B72-9856-B6FA-0EEF731C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B4B1-8D25-4797-A2AB-E86A4D37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B9B95-BFAF-3ED2-2BEA-62842990F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55BD9-C03E-DEF2-8A2D-E3FDDC3B7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B28DD-469A-483C-A582-005EBACC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76A3-1097-423A-AD59-06DC3730ADC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461B9-18DB-5E14-67B4-63D7577AD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7785A-84E9-5125-8AB0-EAD5C1E3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B4B1-8D25-4797-A2AB-E86A4D37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5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48EB-C485-FFF7-13B2-C5635060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BB49-9978-18F5-6A08-56C898F0F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0241B-C4A7-5461-992F-7B3F4501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76A3-1097-423A-AD59-06DC3730ADC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0D603-4708-8F39-97DA-6B40D5597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00975-7071-EFEC-A4BD-25C00CF0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B4B1-8D25-4797-A2AB-E86A4D37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2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5E974-EC3F-FF3E-3EC3-4B348095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CCB91-EAE6-441F-2CA9-3F125CF6B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3E51C-02F4-0295-C95B-DBDC87CE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76A3-1097-423A-AD59-06DC3730ADC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F9138-3652-BDA7-34F1-8658AF04D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933E8-EEA3-0506-3750-65099273C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B4B1-8D25-4797-A2AB-E86A4D37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68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F073B-F1B9-52B1-2669-F79B6B792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AFE37-D32B-8A6F-79DE-526A83071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EEA39-1D04-2711-80A3-75D4BCCCF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8844E-065F-24F7-001D-BD9E447F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76A3-1097-423A-AD59-06DC3730ADC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E1EB1-658B-9042-50A0-86A5773A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B0AE6-BA17-E6ED-C093-F60EB912F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B4B1-8D25-4797-A2AB-E86A4D37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5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8D48E-0CE7-B3EC-43F6-422266835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046FA-D111-F9DD-6A47-016EE0805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2F840-098F-320A-ACA2-1201B14B4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C1DFF-5FFF-4F4C-5DFC-FD4ABFC044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9A55F2-3024-F8E3-3AE0-5C83976F8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C5E69-422B-2211-6676-8C31A55F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76A3-1097-423A-AD59-06DC3730ADC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FE7397-5A94-EC2B-1E52-EDAC574A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DC722-92BA-7C59-2181-6592BDEE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B4B1-8D25-4797-A2AB-E86A4D37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79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9E98-61FC-0C7C-BE1F-FB5B203F2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5E41B-7F41-CC56-048D-3F2B3D51D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76A3-1097-423A-AD59-06DC3730ADC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B0E52-9BAD-6748-F4C9-F77B5CEA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C7861-2BE7-20D5-C082-654385D3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B4B1-8D25-4797-A2AB-E86A4D37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5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8271E-5B7F-6EE8-B0A1-8FC4B6D0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76A3-1097-423A-AD59-06DC3730ADC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2C26C-382C-6DF6-1406-B34E7F01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C1267-E585-FC0D-79D8-C8FFC424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B4B1-8D25-4797-A2AB-E86A4D37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4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DAFD-F326-AB37-B128-49063943F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34B7F-FD0B-F188-2EBB-7BE549265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5DA48-05FD-FF76-43AE-7B75A346B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2261E-6B2D-42D2-86D9-189317B7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76A3-1097-423A-AD59-06DC3730ADC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AF972-7CFC-DD26-D3B3-14264D54C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49B8B-2203-24C7-6E45-4DF73A7C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B4B1-8D25-4797-A2AB-E86A4D37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2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CDD0-0FB3-970D-0D3F-59A74E227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4CF437-89B5-0C33-4CDA-5BE5E26C3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7D3B2-F2CF-079E-3C06-619A43011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72DFE-0F54-2EBC-93D5-6C2065F2D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76A3-1097-423A-AD59-06DC3730ADC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C7A75-4556-1814-B4C0-F2E63176E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442CD-6195-411C-7CAD-7CB1CCFB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B4B1-8D25-4797-A2AB-E86A4D37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8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82BE4-CCD3-BDC8-7B8F-2B9D7952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36458-D1A3-1C81-58AD-013184735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8095D-B17A-FFC0-EB4F-AA6492F78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176A3-1097-423A-AD59-06DC3730ADC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16733-EB11-9616-0F4C-5E4BCB9B7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4EF57-EBB0-64DD-F5A8-6999FEDA0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FB4B1-8D25-4797-A2AB-E86A4D372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4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eraacademy.com/use-case-diagram-for-online-shopping/" TargetMode="External"/><Relationship Id="rId2" Type="http://schemas.openxmlformats.org/officeDocument/2006/relationships/hyperlink" Target="https://1000projects.org/projects/php-projec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CC74-903A-01A6-F816-4BF77B401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9325" y="224852"/>
            <a:ext cx="9144000" cy="11242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Shopping Management System</a:t>
            </a:r>
            <a:b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 Console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8B3D0-6CEF-5A2D-5998-B3A6B3800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9108" y="1588957"/>
            <a:ext cx="9144000" cy="4407108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simulates the working of an online shopping portal where customers can buy products. 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Online Shopping Management System project is a 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purely console-based application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implemented using the programming language JAVA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841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237E14-1B54-B1F7-C0C0-C2ECD43F4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173" y="509666"/>
            <a:ext cx="9638676" cy="5741232"/>
          </a:xfrm>
        </p:spPr>
      </p:pic>
    </p:spTree>
    <p:extLst>
      <p:ext uri="{BB962C8B-B14F-4D97-AF65-F5344CB8AC3E}">
        <p14:creationId xmlns:p14="http://schemas.microsoft.com/office/powerpoint/2010/main" val="1187583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B6A4C4-4652-40E1-1153-4B271D274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331" y="636207"/>
            <a:ext cx="9893508" cy="5899504"/>
          </a:xfrm>
        </p:spPr>
      </p:pic>
    </p:spTree>
    <p:extLst>
      <p:ext uri="{BB962C8B-B14F-4D97-AF65-F5344CB8AC3E}">
        <p14:creationId xmlns:p14="http://schemas.microsoft.com/office/powerpoint/2010/main" val="1474074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730BBE-94DF-482A-34C2-3250F94A6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726" y="524656"/>
            <a:ext cx="11032760" cy="6041036"/>
          </a:xfrm>
        </p:spPr>
      </p:pic>
    </p:spTree>
    <p:extLst>
      <p:ext uri="{BB962C8B-B14F-4D97-AF65-F5344CB8AC3E}">
        <p14:creationId xmlns:p14="http://schemas.microsoft.com/office/powerpoint/2010/main" val="1569571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314EFF-2C87-310A-C90B-02DD13F52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936" y="569626"/>
            <a:ext cx="8694295" cy="5651292"/>
          </a:xfrm>
        </p:spPr>
      </p:pic>
    </p:spTree>
    <p:extLst>
      <p:ext uri="{BB962C8B-B14F-4D97-AF65-F5344CB8AC3E}">
        <p14:creationId xmlns:p14="http://schemas.microsoft.com/office/powerpoint/2010/main" val="3169184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04340F-880B-3041-C39E-DED75B350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369" y="839449"/>
            <a:ext cx="9398833" cy="5531371"/>
          </a:xfrm>
        </p:spPr>
      </p:pic>
    </p:spTree>
    <p:extLst>
      <p:ext uri="{BB962C8B-B14F-4D97-AF65-F5344CB8AC3E}">
        <p14:creationId xmlns:p14="http://schemas.microsoft.com/office/powerpoint/2010/main" val="843500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BB4BB9-C048-DE4E-643C-CA9F32AD6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104" y="485184"/>
            <a:ext cx="8349521" cy="6204243"/>
          </a:xfrm>
        </p:spPr>
      </p:pic>
    </p:spTree>
    <p:extLst>
      <p:ext uri="{BB962C8B-B14F-4D97-AF65-F5344CB8AC3E}">
        <p14:creationId xmlns:p14="http://schemas.microsoft.com/office/powerpoint/2010/main" val="178069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5B6B47-2727-AFCF-C64D-5DA2F4C6F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307" y="323940"/>
            <a:ext cx="9581220" cy="5642145"/>
          </a:xfrm>
        </p:spPr>
      </p:pic>
    </p:spTree>
    <p:extLst>
      <p:ext uri="{BB962C8B-B14F-4D97-AF65-F5344CB8AC3E}">
        <p14:creationId xmlns:p14="http://schemas.microsoft.com/office/powerpoint/2010/main" val="2346220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E7430E-41C5-267F-C141-0200EF473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662" y="830866"/>
            <a:ext cx="9411325" cy="519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38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8B9344-C63F-E4C5-090B-9DEFA89A5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859" y="668152"/>
            <a:ext cx="8064707" cy="5838595"/>
          </a:xfrm>
        </p:spPr>
      </p:pic>
    </p:spTree>
    <p:extLst>
      <p:ext uri="{BB962C8B-B14F-4D97-AF65-F5344CB8AC3E}">
        <p14:creationId xmlns:p14="http://schemas.microsoft.com/office/powerpoint/2010/main" val="4156946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CF29-2377-067B-AACE-EF2523A93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901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BA872-3838-1B2C-683C-A7769251D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https://1000projects.org/projects/php-projects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https://meeraacademy.com/use-case-diagram-for-online-shopping/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86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21EB-DD52-0389-38B5-F4966EB0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Concepts used in the project are :</a:t>
            </a:r>
            <a:endParaRPr 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3F94-4B7C-BDDB-E33E-10B9CAB8C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660775"/>
          </a:xfrm>
        </p:spPr>
        <p:txBody>
          <a:bodyPr>
            <a:noAutofit/>
          </a:bodyPr>
          <a:lstStyle/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 manipulations</a:t>
            </a:r>
          </a:p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Collections framework in form of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endParaRPr lang="en-US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</a:p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</a:p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Classes and Objects</a:t>
            </a:r>
          </a:p>
          <a:p>
            <a:pPr algn="l"/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taking entry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912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0A3C5-BB92-9725-3941-96BE98806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587" y="164892"/>
            <a:ext cx="10515600" cy="701337"/>
          </a:xfrm>
        </p:spPr>
        <p:txBody>
          <a:bodyPr>
            <a:noAutofit/>
          </a:bodyPr>
          <a:lstStyle/>
          <a:p>
            <a:b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b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74B59-8011-8B2D-71F8-EA5D199CC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587" y="866230"/>
            <a:ext cx="10724213" cy="5669482"/>
          </a:xfrm>
        </p:spPr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 has made significant progress over the years to provide consumers a better online shopping experience and will continue to do so for years to come.</a:t>
            </a:r>
          </a:p>
          <a:p>
            <a:endParaRPr lang="en-US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the rapid growth of products and brands, people have speculated that online shopping will overtake in-store shopping. </a:t>
            </a:r>
          </a:p>
          <a:p>
            <a:endParaRPr lang="en-US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availability of online shopping has produced a more educated consumer that can shop around with relative ease without having to spend a large amount of time.</a:t>
            </a:r>
          </a:p>
          <a:p>
            <a:endParaRPr lang="en-US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exchange, online shopping has opened up doors to many small retailers that would never be in business if they had to incur the high cost of owning a brick and mortar store. At the end, it has been a win-win situation for both consumer and sellers.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89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999E-B386-2630-C942-2EB2FDB94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528" y="305165"/>
            <a:ext cx="10515600" cy="72915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File: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C0B08-34A5-1FA2-A7F9-D896637F1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8" y="1034322"/>
            <a:ext cx="10634272" cy="5518513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Shop.java ( This is the main/superclass or the starting point of the project 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SUBCLASSES of Shop.java = admin.java and customer.java</a:t>
            </a:r>
            <a:endParaRPr lang="en-US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Admin.java 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Customer.java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ShoppingCustomConnection.java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connection.java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Products.java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Cart.java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Payment.java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Bills.java</a:t>
            </a:r>
          </a:p>
          <a:p>
            <a:pPr marL="0" indent="0" algn="l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FILE:</a:t>
            </a:r>
          </a:p>
          <a:p>
            <a:pPr algn="l"/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ShoppingDatabase.properties</a:t>
            </a:r>
            <a:endParaRPr lang="en-US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39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BBE6BE-9F90-018C-5B31-557B63EAB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594" y="391255"/>
            <a:ext cx="7540052" cy="6204418"/>
          </a:xfrm>
        </p:spPr>
      </p:pic>
    </p:spTree>
    <p:extLst>
      <p:ext uri="{BB962C8B-B14F-4D97-AF65-F5344CB8AC3E}">
        <p14:creationId xmlns:p14="http://schemas.microsoft.com/office/powerpoint/2010/main" val="316829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9250-764F-0864-EEE4-42107DAE8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059"/>
          </a:xfrm>
        </p:spPr>
        <p:txBody>
          <a:bodyPr>
            <a:noAutofit/>
          </a:bodyPr>
          <a:lstStyle/>
          <a:p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 USED IN THE PROJECT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47A5D8-55DB-2B83-3D81-383CED1465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3289" y="1534695"/>
            <a:ext cx="10515599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Here, the concept of JDBC comes into the picture and is implemented using MySQL and JAVA.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is used in the project for storing information about admins, customers, products, bills, and login details.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details are as follows 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 of the database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Onlineshop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tables used in the project are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Login Info Table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 Info Table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 Info Table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Products Table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Bills Table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25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BCDA8-4D5E-BAC0-0560-BFD3C72D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4029"/>
          </a:xfrm>
        </p:spPr>
        <p:txBody>
          <a:bodyPr>
            <a:noAutofit/>
          </a:bodyPr>
          <a:lstStyle/>
          <a:p>
            <a:b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i="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 of Online Shopping System</a:t>
            </a:r>
            <a:b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341AB-193E-97F3-16D0-CD4E057DB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269" y="1480850"/>
            <a:ext cx="10515600" cy="4665117"/>
          </a:xfrm>
        </p:spPr>
        <p:txBody>
          <a:bodyPr>
            <a:noAutofit/>
          </a:bodyPr>
          <a:lstStyle/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user should have the appropriate version of windows.</a:t>
            </a:r>
          </a:p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should have up to </a:t>
            </a:r>
            <a:r>
              <a:rPr lang="en-US" sz="2400" b="0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GB ram minimum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requirement for the application.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important points regarding the project 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Maven Project ,In that pom.xml file add the maven dependencies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version 8.0.28 ,so we can connect the database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eclipse.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connecting to the database used in the project, enter the root password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the Complete Java Console Application Project on Online Shopping Management System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21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CFC9-A543-8621-C143-D0FD1CE75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9" y="352854"/>
            <a:ext cx="10515600" cy="65636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Snapshot of this Project: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D6C6DA-21DB-A41F-1DEE-C72A05614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747" y="1153583"/>
            <a:ext cx="3777521" cy="4742756"/>
          </a:xfrm>
        </p:spPr>
      </p:pic>
    </p:spTree>
    <p:extLst>
      <p:ext uri="{BB962C8B-B14F-4D97-AF65-F5344CB8AC3E}">
        <p14:creationId xmlns:p14="http://schemas.microsoft.com/office/powerpoint/2010/main" val="99449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E4777-2398-E96A-DA3D-7B59E6174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4596"/>
            <a:ext cx="10515600" cy="610401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OUTPUT: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26679-E519-95AE-8E2F-E068A7F64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174" y="1109273"/>
            <a:ext cx="9203960" cy="551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6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A71B2D-4272-3295-81AE-5147853D9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341" y="404734"/>
            <a:ext cx="10538085" cy="5831174"/>
          </a:xfrm>
        </p:spPr>
      </p:pic>
    </p:spTree>
    <p:extLst>
      <p:ext uri="{BB962C8B-B14F-4D97-AF65-F5344CB8AC3E}">
        <p14:creationId xmlns:p14="http://schemas.microsoft.com/office/powerpoint/2010/main" val="1567516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476</Words>
  <Application>Microsoft Office PowerPoint</Application>
  <PresentationFormat>Widescreen</PresentationFormat>
  <Paragraphs>59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Office Theme</vt:lpstr>
      <vt:lpstr>Online Shopping Management System  Java Console Application</vt:lpstr>
      <vt:lpstr>Java Concepts used in the project are :</vt:lpstr>
      <vt:lpstr>Class File:</vt:lpstr>
      <vt:lpstr>PowerPoint Presentation</vt:lpstr>
      <vt:lpstr> DATABASE SCHEMA USED IN THE PROJECT </vt:lpstr>
      <vt:lpstr> System Requirements of Online Shopping System </vt:lpstr>
      <vt:lpstr>Snapshot of this Project: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REFERENCES:</vt:lpstr>
      <vt:lpstr> CONCLUSION: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Shopping Application</dc:title>
  <dc:creator>Kaviya C</dc:creator>
  <cp:lastModifiedBy>Kaviya C</cp:lastModifiedBy>
  <cp:revision>84</cp:revision>
  <dcterms:created xsi:type="dcterms:W3CDTF">2023-03-06T02:22:19Z</dcterms:created>
  <dcterms:modified xsi:type="dcterms:W3CDTF">2023-03-18T02:40:57Z</dcterms:modified>
</cp:coreProperties>
</file>