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61" r:id="rId4"/>
    <p:sldId id="259" r:id="rId5"/>
    <p:sldId id="262" r:id="rId6"/>
    <p:sldId id="263" r:id="rId7"/>
    <p:sldId id="270" r:id="rId8"/>
    <p:sldId id="265" r:id="rId9"/>
    <p:sldId id="266" r:id="rId10"/>
    <p:sldId id="267" r:id="rId11"/>
    <p:sldId id="268" r:id="rId12"/>
    <p:sldId id="269" r:id="rId13"/>
    <p:sldId id="271"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115" d="100"/>
          <a:sy n="115" d="100"/>
        </p:scale>
        <p:origin x="74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Portfolio%20Projects\Trainity\Hiring%20Process%20Analytics\Hiring_Process_Dashboard.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Hiring_data!$G$2:$G$7165</cx:f>
        <cx:lvl ptCount="4693" formatCode="General">
          <cx:pt idx="0">54951</cx:pt>
          <cx:pt idx="1">22823</cx:pt>
          <cx:pt idx="2">65697</cx:pt>
          <cx:pt idx="3">65673</cx:pt>
          <cx:pt idx="4">53360</cx:pt>
          <cx:pt idx="5">43137</cx:pt>
          <cx:pt idx="6">13201</cx:pt>
          <cx:pt idx="7">39477</cx:pt>
          <cx:pt idx="8">3045</cx:pt>
          <cx:pt idx="9">85560</cx:pt>
          <cx:pt idx="10">14881</cx:pt>
          <cx:pt idx="11">40601</cx:pt>
          <cx:pt idx="12">19537</cx:pt>
          <cx:pt idx="13">77286</cx:pt>
          <cx:pt idx="14">5223</cx:pt>
          <cx:pt idx="15">3445</cx:pt>
          <cx:pt idx="16">54112</cx:pt>
          <cx:pt idx="17">48303</cx:pt>
          <cx:pt idx="18">58002</cx:pt>
          <cx:pt idx="19">16046</cx:pt>
          <cx:pt idx="20">85780</cx:pt>
          <cx:pt idx="21">50144</cx:pt>
          <cx:pt idx="22">74022</cx:pt>
          <cx:pt idx="23">28946</cx:pt>
          <cx:pt idx="24">54974</cx:pt>
          <cx:pt idx="25">58653</cx:pt>
          <cx:pt idx="26">65644</cx:pt>
          <cx:pt idx="27">4083</cx:pt>
          <cx:pt idx="28">35716</cx:pt>
          <cx:pt idx="29">95140</cx:pt>
          <cx:pt idx="30">82144</cx:pt>
          <cx:pt idx="31">31177</cx:pt>
          <cx:pt idx="32">65192</cx:pt>
          <cx:pt idx="33">51426</cx:pt>
          <cx:pt idx="34">89826</cx:pt>
          <cx:pt idx="35">79234</cx:pt>
          <cx:pt idx="36">20180</cx:pt>
          <cx:pt idx="37">46160</cx:pt>
          <cx:pt idx="38">60688</cx:pt>
          <cx:pt idx="39">63225</cx:pt>
          <cx:pt idx="40">42409</cx:pt>
          <cx:pt idx="41">76889</cx:pt>
          <cx:pt idx="42">75404</cx:pt>
          <cx:pt idx="43">60605</cx:pt>
          <cx:pt idx="44">41198</cx:pt>
          <cx:pt idx="45">98784</cx:pt>
          <cx:pt idx="46">57333</cx:pt>
          <cx:pt idx="47">97461</cx:pt>
          <cx:pt idx="48">63909</cx:pt>
          <cx:pt idx="49">54776</cx:pt>
          <cx:pt idx="50">48569</cx:pt>
          <cx:pt idx="51">81439</cx:pt>
          <cx:pt idx="52">46842</cx:pt>
          <cx:pt idx="53">41989</cx:pt>
          <cx:pt idx="54">52336</cx:pt>
          <cx:pt idx="55">47611</cx:pt>
          <cx:pt idx="56">62591</cx:pt>
          <cx:pt idx="57">32450</cx:pt>
          <cx:pt idx="58">18527</cx:pt>
          <cx:pt idx="59">84428</cx:pt>
          <cx:pt idx="60">39958</cx:pt>
          <cx:pt idx="61">28175</cx:pt>
          <cx:pt idx="62">77478</cx:pt>
          <cx:pt idx="63">55502</cx:pt>
          <cx:pt idx="64">79172</cx:pt>
          <cx:pt idx="65">43261</cx:pt>
          <cx:pt idx="66">47561</cx:pt>
          <cx:pt idx="67">42315</cx:pt>
          <cx:pt idx="68">4376</cx:pt>
          <cx:pt idx="69">87716</cx:pt>
          <cx:pt idx="70">67852</cx:pt>
          <cx:pt idx="71">3854</cx:pt>
          <cx:pt idx="72">90932</cx:pt>
          <cx:pt idx="73">88166</cx:pt>
          <cx:pt idx="74">56780</cx:pt>
          <cx:pt idx="75">68868</cx:pt>
          <cx:pt idx="76">34528</cx:pt>
          <cx:pt idx="77">80190</cx:pt>
          <cx:pt idx="78">64387</cx:pt>
          <cx:pt idx="79">41964</cx:pt>
          <cx:pt idx="80">76423</cx:pt>
          <cx:pt idx="81">10700</cx:pt>
          <cx:pt idx="82">12085</cx:pt>
          <cx:pt idx="83">42923</cx:pt>
          <cx:pt idx="84">74320</cx:pt>
          <cx:pt idx="85">40719</cx:pt>
          <cx:pt idx="86">94522</cx:pt>
          <cx:pt idx="87">73684</cx:pt>
          <cx:pt idx="88">36181</cx:pt>
          <cx:pt idx="89">95933</cx:pt>
          <cx:pt idx="90">14440</cx:pt>
          <cx:pt idx="91">21586</cx:pt>
          <cx:pt idx="92">86902</cx:pt>
          <cx:pt idx="93">95263</cx:pt>
          <cx:pt idx="94">74846</cx:pt>
          <cx:pt idx="95">30364</cx:pt>
          <cx:pt idx="96">26150</cx:pt>
          <cx:pt idx="97">66648</cx:pt>
          <cx:pt idx="98">76929</cx:pt>
          <cx:pt idx="99">97421</cx:pt>
          <cx:pt idx="100">26908</cx:pt>
          <cx:pt idx="101">12175</cx:pt>
          <cx:pt idx="102">91025</cx:pt>
          <cx:pt idx="103">89185</cx:pt>
          <cx:pt idx="104">80183</cx:pt>
          <cx:pt idx="105">75449</cx:pt>
          <cx:pt idx="106">91603</cx:pt>
          <cx:pt idx="107">9687</cx:pt>
          <cx:pt idx="108">2963</cx:pt>
          <cx:pt idx="109">12508</cx:pt>
          <cx:pt idx="110">8866</cx:pt>
          <cx:pt idx="111">87008</cx:pt>
          <cx:pt idx="112">51645</cx:pt>
          <cx:pt idx="113">62736</cx:pt>
          <cx:pt idx="114">27076</cx:pt>
          <cx:pt idx="115">95603</cx:pt>
          <cx:pt idx="116">24704</cx:pt>
          <cx:pt idx="117">38926</cx:pt>
          <cx:pt idx="118">38196</cx:pt>
          <cx:pt idx="119">38937</cx:pt>
          <cx:pt idx="120">64981</cx:pt>
          <cx:pt idx="121">13865</cx:pt>
          <cx:pt idx="122">89675</cx:pt>
          <cx:pt idx="123">1986</cx:pt>
          <cx:pt idx="124">47394</cx:pt>
          <cx:pt idx="125">70417</cx:pt>
          <cx:pt idx="126">35887</cx:pt>
          <cx:pt idx="127">92272</cx:pt>
          <cx:pt idx="128">31427</cx:pt>
          <cx:pt idx="129">73197</cx:pt>
          <cx:pt idx="130">27131</cx:pt>
          <cx:pt idx="131">12070</cx:pt>
          <cx:pt idx="132">22471</cx:pt>
          <cx:pt idx="133">23116</cx:pt>
          <cx:pt idx="134">24867</cx:pt>
          <cx:pt idx="135">23746</cx:pt>
          <cx:pt idx="136">1889</cx:pt>
          <cx:pt idx="137">66517</cx:pt>
          <cx:pt idx="138">92750</cx:pt>
          <cx:pt idx="139">1212</cx:pt>
          <cx:pt idx="140">37132</cx:pt>
          <cx:pt idx="141">64766</cx:pt>
          <cx:pt idx="142">35261</cx:pt>
          <cx:pt idx="143">34106</cx:pt>
          <cx:pt idx="144">69338</cx:pt>
          <cx:pt idx="145">12735</cx:pt>
          <cx:pt idx="146">47813</cx:pt>
          <cx:pt idx="147">1960</cx:pt>
          <cx:pt idx="148">88242</cx:pt>
          <cx:pt idx="149">26673</cx:pt>
          <cx:pt idx="150">73263</cx:pt>
          <cx:pt idx="151">14363</cx:pt>
          <cx:pt idx="152">96923</cx:pt>
          <cx:pt idx="153">25644</cx:pt>
          <cx:pt idx="154">94036</cx:pt>
          <cx:pt idx="155">59354</cx:pt>
          <cx:pt idx="156">54682</cx:pt>
          <cx:pt idx="157">67756</cx:pt>
          <cx:pt idx="158">48478</cx:pt>
          <cx:pt idx="159">13051</cx:pt>
          <cx:pt idx="160">49285</cx:pt>
          <cx:pt idx="161">43768</cx:pt>
          <cx:pt idx="162">40007</cx:pt>
          <cx:pt idx="163">26422</cx:pt>
          <cx:pt idx="164">19873</cx:pt>
          <cx:pt idx="165">82817</cx:pt>
          <cx:pt idx="166">87106</cx:pt>
          <cx:pt idx="167">54034</cx:pt>
          <cx:pt idx="168">54399</cx:pt>
          <cx:pt idx="169">5161</cx:pt>
          <cx:pt idx="170">18661</cx:pt>
          <cx:pt idx="171">15134</cx:pt>
          <cx:pt idx="172">64370</cx:pt>
          <cx:pt idx="173">98662</cx:pt>
          <cx:pt idx="174">2256</cx:pt>
          <cx:pt idx="175">17672</cx:pt>
          <cx:pt idx="176">65290</cx:pt>
          <cx:pt idx="177">73594</cx:pt>
          <cx:pt idx="178">27101</cx:pt>
          <cx:pt idx="179">38704</cx:pt>
          <cx:pt idx="180">35111</cx:pt>
          <cx:pt idx="181">89823</cx:pt>
          <cx:pt idx="182">54503</cx:pt>
          <cx:pt idx="183">93566</cx:pt>
          <cx:pt idx="184">24908</cx:pt>
          <cx:pt idx="185">51505</cx:pt>
          <cx:pt idx="186">48625</cx:pt>
          <cx:pt idx="187">2860</cx:pt>
          <cx:pt idx="188">63877</cx:pt>
          <cx:pt idx="189">83155</cx:pt>
          <cx:pt idx="190">85386</cx:pt>
          <cx:pt idx="191">84360</cx:pt>
          <cx:pt idx="192">86937</cx:pt>
          <cx:pt idx="193">30743</cx:pt>
          <cx:pt idx="194">65442</cx:pt>
          <cx:pt idx="195">48825</cx:pt>
          <cx:pt idx="196">88439</cx:pt>
          <cx:pt idx="197">78339</cx:pt>
          <cx:pt idx="198">82717</cx:pt>
          <cx:pt idx="199">54973</cx:pt>
          <cx:pt idx="200">96176</cx:pt>
          <cx:pt idx="201">6743</cx:pt>
          <cx:pt idx="202">63507</cx:pt>
          <cx:pt idx="203">85262</cx:pt>
          <cx:pt idx="204">34157</cx:pt>
          <cx:pt idx="205">81522</cx:pt>
          <cx:pt idx="206">99343</cx:pt>
          <cx:pt idx="207">7745</cx:pt>
          <cx:pt idx="208">43912</cx:pt>
          <cx:pt idx="209">63894</cx:pt>
          <cx:pt idx="210">42593</cx:pt>
          <cx:pt idx="211">88127</cx:pt>
          <cx:pt idx="212">15293</cx:pt>
          <cx:pt idx="213">49434</cx:pt>
          <cx:pt idx="214">3143</cx:pt>
          <cx:pt idx="215">71051</cx:pt>
          <cx:pt idx="216">36217</cx:pt>
          <cx:pt idx="217">44515</cx:pt>
          <cx:pt idx="218">29486</cx:pt>
          <cx:pt idx="219">43082</cx:pt>
          <cx:pt idx="220">2985</cx:pt>
          <cx:pt idx="221">88247</cx:pt>
          <cx:pt idx="222">73321</cx:pt>
          <cx:pt idx="223">51729</cx:pt>
          <cx:pt idx="224">71249</cx:pt>
          <cx:pt idx="225">24243</cx:pt>
          <cx:pt idx="226">26272</cx:pt>
          <cx:pt idx="227">18152</cx:pt>
          <cx:pt idx="228">58707</cx:pt>
          <cx:pt idx="229">84568</cx:pt>
          <cx:pt idx="230">49485</cx:pt>
          <cx:pt idx="231">2531</cx:pt>
          <cx:pt idx="232">78389</cx:pt>
          <cx:pt idx="233">38076</cx:pt>
          <cx:pt idx="234">56041</cx:pt>
          <cx:pt idx="235">36150</cx:pt>
          <cx:pt idx="236">16517</cx:pt>
          <cx:pt idx="237">53883</cx:pt>
          <cx:pt idx="238">63278</cx:pt>
          <cx:pt idx="239">40878</cx:pt>
          <cx:pt idx="240">28152</cx:pt>
          <cx:pt idx="241">90336</cx:pt>
          <cx:pt idx="242">68509</cx:pt>
          <cx:pt idx="243">89311</cx:pt>
          <cx:pt idx="244">43325</cx:pt>
          <cx:pt idx="245">21158</cx:pt>
          <cx:pt idx="246">79459</cx:pt>
          <cx:pt idx="247">62210</cx:pt>
          <cx:pt idx="248">94234</cx:pt>
          <cx:pt idx="249">52778</cx:pt>
          <cx:pt idx="250">72545</cx:pt>
          <cx:pt idx="251">44261</cx:pt>
          <cx:pt idx="252">50925</cx:pt>
          <cx:pt idx="253">21456</cx:pt>
          <cx:pt idx="254">42353</cx:pt>
          <cx:pt idx="255">10631</cx:pt>
          <cx:pt idx="256">74044</cx:pt>
          <cx:pt idx="257">78680</cx:pt>
          <cx:pt idx="258">42987</cx:pt>
          <cx:pt idx="259">10759</cx:pt>
          <cx:pt idx="260">69781</cx:pt>
          <cx:pt idx="261">35013</cx:pt>
          <cx:pt idx="262">17536</cx:pt>
          <cx:pt idx="263">43038</cx:pt>
          <cx:pt idx="264">5425</cx:pt>
          <cx:pt idx="265">69583</cx:pt>
          <cx:pt idx="266">68790</cx:pt>
          <cx:pt idx="267">22922</cx:pt>
          <cx:pt idx="268">65265</cx:pt>
          <cx:pt idx="269">86508</cx:pt>
          <cx:pt idx="270">98445</cx:pt>
          <cx:pt idx="271">9218</cx:pt>
          <cx:pt idx="272">6920</cx:pt>
          <cx:pt idx="273">21371</cx:pt>
          <cx:pt idx="274">65949</cx:pt>
          <cx:pt idx="275">47003</cx:pt>
          <cx:pt idx="276">60035</cx:pt>
          <cx:pt idx="277">79985</cx:pt>
          <cx:pt idx="278">72695</cx:pt>
          <cx:pt idx="279">56962</cx:pt>
          <cx:pt idx="280">32321</cx:pt>
          <cx:pt idx="281">91506</cx:pt>
          <cx:pt idx="282">55563</cx:pt>
          <cx:pt idx="283">27779</cx:pt>
          <cx:pt idx="284">86754</cx:pt>
          <cx:pt idx="285">17165</cx:pt>
          <cx:pt idx="286">88514</cx:pt>
          <cx:pt idx="287">71558</cx:pt>
          <cx:pt idx="288">88226</cx:pt>
          <cx:pt idx="289">43616</cx:pt>
          <cx:pt idx="290">83771</cx:pt>
          <cx:pt idx="291">6354</cx:pt>
          <cx:pt idx="292">18947</cx:pt>
          <cx:pt idx="293">92937</cx:pt>
          <cx:pt idx="294">41743</cx:pt>
          <cx:pt idx="295">59930</cx:pt>
          <cx:pt idx="296">50528</cx:pt>
          <cx:pt idx="297">77116</cx:pt>
          <cx:pt idx="298">43241</cx:pt>
          <cx:pt idx="299">37454</cx:pt>
          <cx:pt idx="300">5949</cx:pt>
          <cx:pt idx="301">15947</cx:pt>
          <cx:pt idx="302">40535</cx:pt>
          <cx:pt idx="303">6389</cx:pt>
          <cx:pt idx="304">8869</cx:pt>
          <cx:pt idx="305">95073</cx:pt>
          <cx:pt idx="306">24611</cx:pt>
          <cx:pt idx="307">55952</cx:pt>
          <cx:pt idx="308">43276</cx:pt>
          <cx:pt idx="309">80438</cx:pt>
          <cx:pt idx="310">19001</cx:pt>
          <cx:pt idx="311">7635</cx:pt>
          <cx:pt idx="312">36405</cx:pt>
          <cx:pt idx="313">68168</cx:pt>
          <cx:pt idx="314">58367</cx:pt>
          <cx:pt idx="315">57554</cx:pt>
          <cx:pt idx="316">31165</cx:pt>
          <cx:pt idx="317">86491</cx:pt>
          <cx:pt idx="318">33730</cx:pt>
          <cx:pt idx="319">40686</cx:pt>
          <cx:pt idx="320">19321</cx:pt>
          <cx:pt idx="321">10734</cx:pt>
          <cx:pt idx="322">67640</cx:pt>
          <cx:pt idx="323">52783</cx:pt>
          <cx:pt idx="324">25911</cx:pt>
          <cx:pt idx="325">25181</cx:pt>
          <cx:pt idx="326">12719</cx:pt>
          <cx:pt idx="327">91040</cx:pt>
          <cx:pt idx="328">32999</cx:pt>
          <cx:pt idx="329">41256</cx:pt>
          <cx:pt idx="330">8655</cx:pt>
          <cx:pt idx="331">62664</cx:pt>
          <cx:pt idx="332">13558</cx:pt>
          <cx:pt idx="333">86245</cx:pt>
          <cx:pt idx="334">75379</cx:pt>
          <cx:pt idx="335">45622</cx:pt>
          <cx:pt idx="336">10814</cx:pt>
          <cx:pt idx="337">35230</cx:pt>
          <cx:pt idx="338">79161</cx:pt>
          <cx:pt idx="339">63263</cx:pt>
          <cx:pt idx="340">74456</cx:pt>
          <cx:pt idx="341">45873</cx:pt>
          <cx:pt idx="342">3916</cx:pt>
          <cx:pt idx="343">65720</cx:pt>
          <cx:pt idx="344">92917</cx:pt>
          <cx:pt idx="345">13464</cx:pt>
          <cx:pt idx="346">13900</cx:pt>
          <cx:pt idx="347">11554</cx:pt>
          <cx:pt idx="348">60165</cx:pt>
          <cx:pt idx="349">33139</cx:pt>
          <cx:pt idx="350">25541</cx:pt>
          <cx:pt idx="351">40000</cx:pt>
          <cx:pt idx="352">77503</cx:pt>
          <cx:pt idx="353">15277</cx:pt>
          <cx:pt idx="354">97062</cx:pt>
          <cx:pt idx="355">24329</cx:pt>
          <cx:pt idx="356">90355</cx:pt>
          <cx:pt idx="357">81537</cx:pt>
          <cx:pt idx="358">70609</cx:pt>
          <cx:pt idx="359">28871</cx:pt>
          <cx:pt idx="360">10775</cx:pt>
          <cx:pt idx="361">9054</cx:pt>
          <cx:pt idx="362">96783</cx:pt>
          <cx:pt idx="363">43469</cx:pt>
          <cx:pt idx="364">72934</cx:pt>
          <cx:pt idx="365">35888</cx:pt>
          <cx:pt idx="366">28427</cx:pt>
          <cx:pt idx="367">22415</cx:pt>
          <cx:pt idx="368">1898</cx:pt>
          <cx:pt idx="369">72487</cx:pt>
          <cx:pt idx="370">45429</cx:pt>
          <cx:pt idx="371">40933</cx:pt>
          <cx:pt idx="372">67434</cx:pt>
          <cx:pt idx="373">39237</cx:pt>
          <cx:pt idx="374">5027</cx:pt>
          <cx:pt idx="375">72364</cx:pt>
          <cx:pt idx="376">9447</cx:pt>
          <cx:pt idx="377">92458</cx:pt>
          <cx:pt idx="378">26174</cx:pt>
          <cx:pt idx="379">88914</cx:pt>
          <cx:pt idx="380">8815</cx:pt>
          <cx:pt idx="381">45940</cx:pt>
          <cx:pt idx="382">24829</cx:pt>
          <cx:pt idx="383">24782</cx:pt>
          <cx:pt idx="384">93290</cx:pt>
          <cx:pt idx="385">5527</cx:pt>
          <cx:pt idx="386">27988</cx:pt>
          <cx:pt idx="387">50903</cx:pt>
          <cx:pt idx="388">14622</cx:pt>
          <cx:pt idx="389">79181</cx:pt>
          <cx:pt idx="390">22060</cx:pt>
          <cx:pt idx="391">45024</cx:pt>
          <cx:pt idx="392">14523</cx:pt>
          <cx:pt idx="393">68719</cx:pt>
          <cx:pt idx="394">51692</cx:pt>
          <cx:pt idx="395">80022</cx:pt>
          <cx:pt idx="396">33374</cx:pt>
          <cx:pt idx="397">52653</cx:pt>
          <cx:pt idx="398">91005</cx:pt>
          <cx:pt idx="399">75040</cx:pt>
          <cx:pt idx="400">75258</cx:pt>
          <cx:pt idx="401">98297</cx:pt>
          <cx:pt idx="402">89541</cx:pt>
          <cx:pt idx="403">58143</cx:pt>
          <cx:pt idx="404">52182</cx:pt>
          <cx:pt idx="405">44764</cx:pt>
          <cx:pt idx="406">17148</cx:pt>
          <cx:pt idx="407">52735</cx:pt>
          <cx:pt idx="408">53297</cx:pt>
          <cx:pt idx="409">79877</cx:pt>
          <cx:pt idx="410">90938</cx:pt>
          <cx:pt idx="411">16530</cx:pt>
          <cx:pt idx="412">85057</cx:pt>
          <cx:pt idx="413">6604</cx:pt>
          <cx:pt idx="414">24939</cx:pt>
          <cx:pt idx="415">82135</cx:pt>
          <cx:pt idx="416">82771</cx:pt>
          <cx:pt idx="417">27191</cx:pt>
          <cx:pt idx="418">82448</cx:pt>
          <cx:pt idx="419">77465</cx:pt>
          <cx:pt idx="420">23608</cx:pt>
          <cx:pt idx="421">71906</cx:pt>
          <cx:pt idx="422">70361</cx:pt>
          <cx:pt idx="423">58567</cx:pt>
          <cx:pt idx="424">45602</cx:pt>
          <cx:pt idx="425">81256</cx:pt>
          <cx:pt idx="426">79306</cx:pt>
          <cx:pt idx="427">9524</cx:pt>
          <cx:pt idx="428">95960</cx:pt>
          <cx:pt idx="429">56073</cx:pt>
          <cx:pt idx="430">34773</cx:pt>
          <cx:pt idx="431">9329</cx:pt>
          <cx:pt idx="432">76769</cx:pt>
          <cx:pt idx="433">47378</cx:pt>
          <cx:pt idx="434">1469</cx:pt>
          <cx:pt idx="435">53744</cx:pt>
          <cx:pt idx="436">78664</cx:pt>
          <cx:pt idx="437">80114</cx:pt>
          <cx:pt idx="438">20400</cx:pt>
          <cx:pt idx="439">28017</cx:pt>
          <cx:pt idx="440">62331</cx:pt>
          <cx:pt idx="441">70664</cx:pt>
          <cx:pt idx="442">75430</cx:pt>
          <cx:pt idx="443">97989</cx:pt>
          <cx:pt idx="444">16756</cx:pt>
          <cx:pt idx="445">31708</cx:pt>
          <cx:pt idx="446">67251</cx:pt>
          <cx:pt idx="447">41080</cx:pt>
          <cx:pt idx="448">30451</cx:pt>
          <cx:pt idx="449">25317</cx:pt>
          <cx:pt idx="450">67869</cx:pt>
          <cx:pt idx="451">44090</cx:pt>
          <cx:pt idx="452">28974</cx:pt>
          <cx:pt idx="453">90882</cx:pt>
          <cx:pt idx="454">98779</cx:pt>
          <cx:pt idx="455">21384</cx:pt>
          <cx:pt idx="456">64990</cx:pt>
          <cx:pt idx="457">50604</cx:pt>
          <cx:pt idx="458">68952</cx:pt>
          <cx:pt idx="459">70642</cx:pt>
          <cx:pt idx="460">64653</cx:pt>
          <cx:pt idx="461">66202</cx:pt>
          <cx:pt idx="462">75537</cx:pt>
          <cx:pt idx="463">57411</cx:pt>
          <cx:pt idx="464">88714</cx:pt>
          <cx:pt idx="465">85673</cx:pt>
          <cx:pt idx="466">44168</cx:pt>
          <cx:pt idx="467">71936</cx:pt>
          <cx:pt idx="468">74352</cx:pt>
          <cx:pt idx="469">45046</cx:pt>
          <cx:pt idx="470">69667</cx:pt>
          <cx:pt idx="471">36419</cx:pt>
          <cx:pt idx="472">39951</cx:pt>
          <cx:pt idx="473">44632</cx:pt>
          <cx:pt idx="474">44948</cx:pt>
          <cx:pt idx="475">42594</cx:pt>
          <cx:pt idx="476">95519</cx:pt>
          <cx:pt idx="477">22976</cx:pt>
          <cx:pt idx="478">53026</cx:pt>
          <cx:pt idx="479">52538</cx:pt>
          <cx:pt idx="480">53852</cx:pt>
          <cx:pt idx="481">42946</cx:pt>
          <cx:pt idx="482">81743</cx:pt>
          <cx:pt idx="483">48320</cx:pt>
          <cx:pt idx="484">12959</cx:pt>
          <cx:pt idx="485">68941</cx:pt>
          <cx:pt idx="486">42735</cx:pt>
          <cx:pt idx="487">76291</cx:pt>
          <cx:pt idx="488">54756</cx:pt>
          <cx:pt idx="489">7317</cx:pt>
          <cx:pt idx="490">85004</cx:pt>
          <cx:pt idx="491">17225</cx:pt>
          <cx:pt idx="492">27278</cx:pt>
          <cx:pt idx="493">19850</cx:pt>
          <cx:pt idx="494">4158</cx:pt>
          <cx:pt idx="495">27579</cx:pt>
          <cx:pt idx="496">52285</cx:pt>
          <cx:pt idx="497">22482</cx:pt>
          <cx:pt idx="498">7947</cx:pt>
          <cx:pt idx="499">13864</cx:pt>
          <cx:pt idx="500">84440</cx:pt>
          <cx:pt idx="501">50784</cx:pt>
          <cx:pt idx="502">39556</cx:pt>
          <cx:pt idx="503">61568</cx:pt>
          <cx:pt idx="504">68969</cx:pt>
          <cx:pt idx="505">42927</cx:pt>
          <cx:pt idx="506">49845</cx:pt>
          <cx:pt idx="507">69095</cx:pt>
          <cx:pt idx="508">92386</cx:pt>
          <cx:pt idx="509">97293</cx:pt>
          <cx:pt idx="510">13388</cx:pt>
          <cx:pt idx="511">5379</cx:pt>
          <cx:pt idx="512">23130</cx:pt>
          <cx:pt idx="513">19029</cx:pt>
          <cx:pt idx="514">90637</cx:pt>
          <cx:pt idx="515">54630</cx:pt>
          <cx:pt idx="516">34253</cx:pt>
          <cx:pt idx="517">61906</cx:pt>
          <cx:pt idx="518">76940</cx:pt>
          <cx:pt idx="519">73584</cx:pt>
          <cx:pt idx="520">56655</cx:pt>
          <cx:pt idx="521">49365</cx:pt>
          <cx:pt idx="522">61894</cx:pt>
          <cx:pt idx="523">37155</cx:pt>
          <cx:pt idx="524">69114</cx:pt>
          <cx:pt idx="525">2017</cx:pt>
          <cx:pt idx="526">25403</cx:pt>
          <cx:pt idx="527">87079</cx:pt>
          <cx:pt idx="528">79920</cx:pt>
          <cx:pt idx="529">47377</cx:pt>
          <cx:pt idx="530">24253</cx:pt>
          <cx:pt idx="531">10952</cx:pt>
          <cx:pt idx="532">68526</cx:pt>
          <cx:pt idx="533">99331</cx:pt>
          <cx:pt idx="534">55487</cx:pt>
          <cx:pt idx="535">73766</cx:pt>
          <cx:pt idx="536">92448</cx:pt>
          <cx:pt idx="537">99950</cx:pt>
          <cx:pt idx="538">31893</cx:pt>
          <cx:pt idx="539">15834</cx:pt>
          <cx:pt idx="540">77249</cx:pt>
          <cx:pt idx="541">25285</cx:pt>
          <cx:pt idx="542">15445</cx:pt>
          <cx:pt idx="543">41157</cx:pt>
          <cx:pt idx="544">82245</cx:pt>
          <cx:pt idx="545">8011</cx:pt>
          <cx:pt idx="546">95300</cx:pt>
          <cx:pt idx="547">42951</cx:pt>
          <cx:pt idx="548">8172</cx:pt>
          <cx:pt idx="549">17756</cx:pt>
          <cx:pt idx="550">64735</cx:pt>
          <cx:pt idx="551">94188</cx:pt>
          <cx:pt idx="552">48675</cx:pt>
          <cx:pt idx="553">91247</cx:pt>
          <cx:pt idx="554">89661</cx:pt>
          <cx:pt idx="555">58146</cx:pt>
          <cx:pt idx="556">99285</cx:pt>
          <cx:pt idx="557">83823</cx:pt>
          <cx:pt idx="558">33906</cx:pt>
          <cx:pt idx="559">78844</cx:pt>
          <cx:pt idx="560">24304</cx:pt>
          <cx:pt idx="561">3843</cx:pt>
          <cx:pt idx="562">80256</cx:pt>
          <cx:pt idx="563">65617</cx:pt>
          <cx:pt idx="564">5648</cx:pt>
          <cx:pt idx="565">55168</cx:pt>
          <cx:pt idx="566">91565</cx:pt>
          <cx:pt idx="567">59503</cx:pt>
          <cx:pt idx="568">21824</cx:pt>
          <cx:pt idx="569">75766</cx:pt>
          <cx:pt idx="570">89000</cx:pt>
          <cx:pt idx="571">49880</cx:pt>
          <cx:pt idx="572">47505</cx:pt>
          <cx:pt idx="573">39402</cx:pt>
          <cx:pt idx="574">33890</cx:pt>
          <cx:pt idx="575">47686</cx:pt>
          <cx:pt idx="576">45315</cx:pt>
          <cx:pt idx="577">49877</cx:pt>
          <cx:pt idx="578">28210</cx:pt>
          <cx:pt idx="579">38364</cx:pt>
          <cx:pt idx="580">29047</cx:pt>
          <cx:pt idx="581">63220</cx:pt>
          <cx:pt idx="582">71782</cx:pt>
          <cx:pt idx="583">52257</cx:pt>
          <cx:pt idx="584">91138</cx:pt>
          <cx:pt idx="585">28238</cx:pt>
          <cx:pt idx="586">28038</cx:pt>
          <cx:pt idx="587">69448</cx:pt>
          <cx:pt idx="588">76594</cx:pt>
          <cx:pt idx="589">32173</cx:pt>
          <cx:pt idx="590">50536</cx:pt>
          <cx:pt idx="591">99169</cx:pt>
          <cx:pt idx="592">62801</cx:pt>
          <cx:pt idx="593">99920</cx:pt>
          <cx:pt idx="594">46567</cx:pt>
          <cx:pt idx="595">75648</cx:pt>
          <cx:pt idx="596">23628</cx:pt>
          <cx:pt idx="597">71919</cx:pt>
          <cx:pt idx="598">47861</cx:pt>
          <cx:pt idx="599">75705</cx:pt>
          <cx:pt idx="600">83048</cx:pt>
          <cx:pt idx="601">71266</cx:pt>
          <cx:pt idx="602">17739</cx:pt>
          <cx:pt idx="603">88308</cx:pt>
          <cx:pt idx="604">83336</cx:pt>
          <cx:pt idx="605">73873</cx:pt>
          <cx:pt idx="606">89383</cx:pt>
          <cx:pt idx="607">81456</cx:pt>
          <cx:pt idx="608">57586</cx:pt>
          <cx:pt idx="609">34032</cx:pt>
          <cx:pt idx="610">40358</cx:pt>
          <cx:pt idx="611">96163</cx:pt>
          <cx:pt idx="612">32201</cx:pt>
          <cx:pt idx="613">66220</cx:pt>
          <cx:pt idx="614">62098</cx:pt>
          <cx:pt idx="615">2054</cx:pt>
          <cx:pt idx="616">11292</cx:pt>
          <cx:pt idx="617">81546</cx:pt>
          <cx:pt idx="618">40844</cx:pt>
          <cx:pt idx="619">53848</cx:pt>
          <cx:pt idx="620">6207</cx:pt>
          <cx:pt idx="621">46369</cx:pt>
          <cx:pt idx="622">33330</cx:pt>
          <cx:pt idx="623">13231</cx:pt>
          <cx:pt idx="624">89135</cx:pt>
          <cx:pt idx="625">57496</cx:pt>
          <cx:pt idx="626">26812</cx:pt>
          <cx:pt idx="627">5534</cx:pt>
          <cx:pt idx="628">39033</cx:pt>
          <cx:pt idx="629">20919</cx:pt>
          <cx:pt idx="630">38303</cx:pt>
          <cx:pt idx="631">90559</cx:pt>
          <cx:pt idx="632">14144</cx:pt>
          <cx:pt idx="633">79879</cx:pt>
          <cx:pt idx="634">60211</cx:pt>
          <cx:pt idx="635">63663</cx:pt>
          <cx:pt idx="636">64474</cx:pt>
          <cx:pt idx="637">65990</cx:pt>
          <cx:pt idx="638">61647</cx:pt>
          <cx:pt idx="639">45289</cx:pt>
          <cx:pt idx="640">79265</cx:pt>
          <cx:pt idx="641">89905</cx:pt>
          <cx:pt idx="642">92429</cx:pt>
          <cx:pt idx="643">4718</cx:pt>
          <cx:pt idx="644">68330</cx:pt>
          <cx:pt idx="645">36283</cx:pt>
          <cx:pt idx="646">67496</cx:pt>
          <cx:pt idx="647">92058</cx:pt>
          <cx:pt idx="648">33996</cx:pt>
          <cx:pt idx="649">98535</cx:pt>
          <cx:pt idx="650">43528</cx:pt>
          <cx:pt idx="651">41843</cx:pt>
          <cx:pt idx="652">10055</cx:pt>
          <cx:pt idx="653">72334</cx:pt>
          <cx:pt idx="654">82042</cx:pt>
          <cx:pt idx="655">58976</cx:pt>
          <cx:pt idx="656">89318</cx:pt>
          <cx:pt idx="657">15887</cx:pt>
          <cx:pt idx="658">88216</cx:pt>
          <cx:pt idx="659">95833</cx:pt>
          <cx:pt idx="660">50495</cx:pt>
          <cx:pt idx="661">5068</cx:pt>
          <cx:pt idx="662">54873</cx:pt>
          <cx:pt idx="663">33907</cx:pt>
          <cx:pt idx="664">54652</cx:pt>
          <cx:pt idx="665">45367</cx:pt>
          <cx:pt idx="666">31123</cx:pt>
          <cx:pt idx="667">1808</cx:pt>
          <cx:pt idx="668">49625</cx:pt>
          <cx:pt idx="669">41893</cx:pt>
          <cx:pt idx="670">76503</cx:pt>
          <cx:pt idx="671">79081</cx:pt>
          <cx:pt idx="672">70088</cx:pt>
          <cx:pt idx="673">39891</cx:pt>
          <cx:pt idx="674">58519</cx:pt>
          <cx:pt idx="675">53301</cx:pt>
          <cx:pt idx="676">94463</cx:pt>
          <cx:pt idx="677">39097</cx:pt>
          <cx:pt idx="678">56819</cx:pt>
          <cx:pt idx="679">66298</cx:pt>
          <cx:pt idx="680">63197</cx:pt>
          <cx:pt idx="681">41258</cx:pt>
          <cx:pt idx="682">67602</cx:pt>
          <cx:pt idx="683">40678</cx:pt>
          <cx:pt idx="684">76762</cx:pt>
          <cx:pt idx="685">61643</cx:pt>
          <cx:pt idx="686">64603</cx:pt>
          <cx:pt idx="687">19916</cx:pt>
          <cx:pt idx="688">79213</cx:pt>
          <cx:pt idx="689">62932</cx:pt>
          <cx:pt idx="690">77565</cx:pt>
          <cx:pt idx="691">55365</cx:pt>
          <cx:pt idx="692">21099</cx:pt>
          <cx:pt idx="693">93615</cx:pt>
          <cx:pt idx="694">75139</cx:pt>
          <cx:pt idx="695">58930</cx:pt>
          <cx:pt idx="696">21921</cx:pt>
          <cx:pt idx="697">67035</cx:pt>
          <cx:pt idx="698">80368</cx:pt>
          <cx:pt idx="699">59832</cx:pt>
          <cx:pt idx="700">80272</cx:pt>
          <cx:pt idx="701">13296</cx:pt>
          <cx:pt idx="702">76523</cx:pt>
          <cx:pt idx="703">42542</cx:pt>
          <cx:pt idx="704">42488</cx:pt>
          <cx:pt idx="705">94328</cx:pt>
          <cx:pt idx="706">71235</cx:pt>
          <cx:pt idx="707">77907</cx:pt>
          <cx:pt idx="708">18068</cx:pt>
          <cx:pt idx="709">48205</cx:pt>
          <cx:pt idx="710">23541</cx:pt>
          <cx:pt idx="711">22912</cx:pt>
          <cx:pt idx="712">98959</cx:pt>
          <cx:pt idx="713">59437</cx:pt>
          <cx:pt idx="714">61900</cx:pt>
          <cx:pt idx="715">32356</cx:pt>
          <cx:pt idx="716">61601</cx:pt>
          <cx:pt idx="717">15888</cx:pt>
          <cx:pt idx="718">78826</cx:pt>
          <cx:pt idx="719">35610</cx:pt>
          <cx:pt idx="720">96235</cx:pt>
          <cx:pt idx="721">59976</cx:pt>
          <cx:pt idx="722">16268</cx:pt>
          <cx:pt idx="723">62045</cx:pt>
          <cx:pt idx="724">46109</cx:pt>
          <cx:pt idx="725">57870</cx:pt>
          <cx:pt idx="726">39800</cx:pt>
          <cx:pt idx="727">24452</cx:pt>
          <cx:pt idx="728">33814</cx:pt>
          <cx:pt idx="729">77540</cx:pt>
          <cx:pt idx="730">1632</cx:pt>
          <cx:pt idx="731">84494</cx:pt>
          <cx:pt idx="732">30952</cx:pt>
          <cx:pt idx="733">49047</cx:pt>
          <cx:pt idx="734">23249</cx:pt>
          <cx:pt idx="735">63271</cx:pt>
          <cx:pt idx="736">59376</cx:pt>
          <cx:pt idx="737">43164</cx:pt>
          <cx:pt idx="738">12153</cx:pt>
          <cx:pt idx="739">69475</cx:pt>
          <cx:pt idx="740">49768</cx:pt>
          <cx:pt idx="741">3183</cx:pt>
          <cx:pt idx="742">52923</cx:pt>
          <cx:pt idx="743">7394</cx:pt>
          <cx:pt idx="744">59744</cx:pt>
          <cx:pt idx="745">44372</cx:pt>
          <cx:pt idx="746">25644</cx:pt>
          <cx:pt idx="747">75013</cx:pt>
          <cx:pt idx="748">79290</cx:pt>
          <cx:pt idx="749">32981</cx:pt>
          <cx:pt idx="750">3360</cx:pt>
          <cx:pt idx="751">80813</cx:pt>
          <cx:pt idx="752">1817</cx:pt>
          <cx:pt idx="753">25617</cx:pt>
          <cx:pt idx="754">65270</cx:pt>
          <cx:pt idx="755">97910</cx:pt>
          <cx:pt idx="756">72676</cx:pt>
          <cx:pt idx="757">5077</cx:pt>
          <cx:pt idx="758">2752</cx:pt>
          <cx:pt idx="759">97144</cx:pt>
          <cx:pt idx="760">39002</cx:pt>
          <cx:pt idx="761">54702</cx:pt>
          <cx:pt idx="762">1487</cx:pt>
          <cx:pt idx="763">57532</cx:pt>
          <cx:pt idx="764">34170</cx:pt>
          <cx:pt idx="765">61722</cx:pt>
          <cx:pt idx="766">18653</cx:pt>
          <cx:pt idx="767">40992</cx:pt>
          <cx:pt idx="768">51976</cx:pt>
          <cx:pt idx="769">16996</cx:pt>
          <cx:pt idx="770">3842</cx:pt>
          <cx:pt idx="771">86704</cx:pt>
          <cx:pt idx="772">95513</cx:pt>
          <cx:pt idx="773">51636</cx:pt>
          <cx:pt idx="774">44677</cx:pt>
          <cx:pt idx="775">8302</cx:pt>
          <cx:pt idx="776">43402</cx:pt>
          <cx:pt idx="777">75118</cx:pt>
          <cx:pt idx="778">81869</cx:pt>
          <cx:pt idx="779">6017</cx:pt>
          <cx:pt idx="780">86808</cx:pt>
          <cx:pt idx="781">55177</cx:pt>
          <cx:pt idx="782">63415</cx:pt>
          <cx:pt idx="783">85294</cx:pt>
          <cx:pt idx="784">67085</cx:pt>
          <cx:pt idx="785">33097</cx:pt>
          <cx:pt idx="786">26653</cx:pt>
          <cx:pt idx="787">93776</cx:pt>
          <cx:pt idx="788">23320</cx:pt>
          <cx:pt idx="789">62406</cx:pt>
          <cx:pt idx="790">71151</cx:pt>
          <cx:pt idx="791">40027</cx:pt>
          <cx:pt idx="792">69857</cx:pt>
          <cx:pt idx="793">1351</cx:pt>
          <cx:pt idx="794">45378</cx:pt>
          <cx:pt idx="795">6520</cx:pt>
          <cx:pt idx="796">6932</cx:pt>
          <cx:pt idx="797">24025</cx:pt>
          <cx:pt idx="798">20389</cx:pt>
          <cx:pt idx="799">80811</cx:pt>
          <cx:pt idx="800">7589</cx:pt>
          <cx:pt idx="801">78071</cx:pt>
          <cx:pt idx="802">9278</cx:pt>
          <cx:pt idx="803">86763</cx:pt>
          <cx:pt idx="804">96914</cx:pt>
          <cx:pt idx="805">23504</cx:pt>
          <cx:pt idx="806">34270</cx:pt>
          <cx:pt idx="807">59497</cx:pt>
          <cx:pt idx="808">43019</cx:pt>
          <cx:pt idx="809">83906</cx:pt>
          <cx:pt idx="810">48502</cx:pt>
          <cx:pt idx="811">8748</cx:pt>
          <cx:pt idx="812">89861</cx:pt>
          <cx:pt idx="813">89244</cx:pt>
          <cx:pt idx="814">46436</cx:pt>
          <cx:pt idx="815">46062</cx:pt>
          <cx:pt idx="816">26211</cx:pt>
          <cx:pt idx="817">26954</cx:pt>
          <cx:pt idx="818">14042</cx:pt>
          <cx:pt idx="819">33989</cx:pt>
          <cx:pt idx="820">86347</cx:pt>
          <cx:pt idx="821">51603</cx:pt>
          <cx:pt idx="822">2658</cx:pt>
          <cx:pt idx="823">26028</cx:pt>
          <cx:pt idx="824">40182</cx:pt>
          <cx:pt idx="825">60853</cx:pt>
          <cx:pt idx="826">73242</cx:pt>
          <cx:pt idx="827">86885</cx:pt>
          <cx:pt idx="828">91437</cx:pt>
          <cx:pt idx="829">56039</cx:pt>
          <cx:pt idx="830">47082</cx:pt>
          <cx:pt idx="831">49636</cx:pt>
          <cx:pt idx="832">3330</cx:pt>
          <cx:pt idx="833">54823</cx:pt>
          <cx:pt idx="834">57636</cx:pt>
          <cx:pt idx="835">5046</cx:pt>
          <cx:pt idx="836">51741</cx:pt>
          <cx:pt idx="837">40902</cx:pt>
          <cx:pt idx="838">30479</cx:pt>
          <cx:pt idx="839">43024</cx:pt>
          <cx:pt idx="840">78751</cx:pt>
          <cx:pt idx="841">24510</cx:pt>
          <cx:pt idx="842">4105</cx:pt>
          <cx:pt idx="843">56688</cx:pt>
          <cx:pt idx="844">64051</cx:pt>
          <cx:pt idx="845">11856</cx:pt>
          <cx:pt idx="846">6240</cx:pt>
          <cx:pt idx="847">81721</cx:pt>
          <cx:pt idx="848">32690</cx:pt>
          <cx:pt idx="849">68820</cx:pt>
          <cx:pt idx="850">72200</cx:pt>
          <cx:pt idx="851">42100</cx:pt>
          <cx:pt idx="852">96469</cx:pt>
          <cx:pt idx="853">50280</cx:pt>
          <cx:pt idx="854">81757</cx:pt>
          <cx:pt idx="855">66540</cx:pt>
          <cx:pt idx="856">66002</cx:pt>
          <cx:pt idx="857">77572</cx:pt>
          <cx:pt idx="858">72420</cx:pt>
          <cx:pt idx="859">70369</cx:pt>
          <cx:pt idx="860">91721</cx:pt>
          <cx:pt idx="861">54695</cx:pt>
          <cx:pt idx="862">3225</cx:pt>
          <cx:pt idx="863">40787</cx:pt>
          <cx:pt idx="864">8690</cx:pt>
          <cx:pt idx="865">1987</cx:pt>
          <cx:pt idx="866">27219</cx:pt>
          <cx:pt idx="867">49604</cx:pt>
          <cx:pt idx="868">51553</cx:pt>
          <cx:pt idx="869">97038</cx:pt>
          <cx:pt idx="870">86787</cx:pt>
          <cx:pt idx="871">89453</cx:pt>
          <cx:pt idx="872">88305</cx:pt>
          <cx:pt idx="873">71067</cx:pt>
          <cx:pt idx="874">42285</cx:pt>
          <cx:pt idx="875">48457</cx:pt>
          <cx:pt idx="876">59009</cx:pt>
          <cx:pt idx="877">86328</cx:pt>
          <cx:pt idx="878">17810</cx:pt>
          <cx:pt idx="879">93106</cx:pt>
          <cx:pt idx="880">17691</cx:pt>
          <cx:pt idx="881">17475</cx:pt>
          <cx:pt idx="882">22862</cx:pt>
          <cx:pt idx="883">28447</cx:pt>
          <cx:pt idx="884">52176</cx:pt>
          <cx:pt idx="885">56772</cx:pt>
          <cx:pt idx="886">69763</cx:pt>
          <cx:pt idx="887">75884</cx:pt>
          <cx:pt idx="888">91183</cx:pt>
          <cx:pt idx="889">75116</cx:pt>
          <cx:pt idx="890">80165</cx:pt>
          <cx:pt idx="891">83818</cx:pt>
          <cx:pt idx="892">38047</cx:pt>
          <cx:pt idx="893">1459</cx:pt>
          <cx:pt idx="894">26460</cx:pt>
          <cx:pt idx="895">65144</cx:pt>
          <cx:pt idx="896">63025</cx:pt>
          <cx:pt idx="897">64183</cx:pt>
          <cx:pt idx="898">75053</cx:pt>
          <cx:pt idx="899">15482</cx:pt>
          <cx:pt idx="900">53641</cx:pt>
          <cx:pt idx="901">98558</cx:pt>
          <cx:pt idx="902">28933</cx:pt>
          <cx:pt idx="903">78256</cx:pt>
          <cx:pt idx="904">28332</cx:pt>
          <cx:pt idx="905">23288</cx:pt>
          <cx:pt idx="906">58887</cx:pt>
          <cx:pt idx="907">30863</cx:pt>
          <cx:pt idx="908">42584</cx:pt>
          <cx:pt idx="909">70239</cx:pt>
          <cx:pt idx="910">25986</cx:pt>
          <cx:pt idx="911">2713</cx:pt>
          <cx:pt idx="912">50682</cx:pt>
          <cx:pt idx="913">9864</cx:pt>
          <cx:pt idx="914">76707</cx:pt>
          <cx:pt idx="915">32107</cx:pt>
          <cx:pt idx="916">36862</cx:pt>
          <cx:pt idx="917">94033</cx:pt>
          <cx:pt idx="918">65660</cx:pt>
          <cx:pt idx="919">96934</cx:pt>
          <cx:pt idx="920">52606</cx:pt>
          <cx:pt idx="921">30975</cx:pt>
          <cx:pt idx="922">50191</cx:pt>
          <cx:pt idx="923">83423</cx:pt>
          <cx:pt idx="924">86414</cx:pt>
          <cx:pt idx="925">68083</cx:pt>
          <cx:pt idx="926">7439</cx:pt>
          <cx:pt idx="927">44157</cx:pt>
          <cx:pt idx="928">38217</cx:pt>
          <cx:pt idx="929">25467</cx:pt>
          <cx:pt idx="930">40367</cx:pt>
          <cx:pt idx="931">84096</cx:pt>
          <cx:pt idx="932">20913</cx:pt>
          <cx:pt idx="933">27162</cx:pt>
          <cx:pt idx="934">3486</cx:pt>
          <cx:pt idx="935">30114</cx:pt>
          <cx:pt idx="936">11665</cx:pt>
          <cx:pt idx="937">70822</cx:pt>
          <cx:pt idx="938">59213</cx:pt>
          <cx:pt idx="939">25771</cx:pt>
          <cx:pt idx="940">85825</cx:pt>
          <cx:pt idx="941">87967</cx:pt>
          <cx:pt idx="942">55181</cx:pt>
          <cx:pt idx="943">65532</cx:pt>
          <cx:pt idx="944">20588</cx:pt>
          <cx:pt idx="945">57742</cx:pt>
          <cx:pt idx="946">22965</cx:pt>
          <cx:pt idx="947">10624</cx:pt>
          <cx:pt idx="948">98878</cx:pt>
          <cx:pt idx="949">64561</cx:pt>
          <cx:pt idx="950">21883</cx:pt>
          <cx:pt idx="951">14446</cx:pt>
          <cx:pt idx="952">32682</cx:pt>
          <cx:pt idx="953">43446</cx:pt>
          <cx:pt idx="954">20593</cx:pt>
          <cx:pt idx="955">81440</cx:pt>
          <cx:pt idx="956">36542</cx:pt>
          <cx:pt idx="957">63491</cx:pt>
          <cx:pt idx="958">69061</cx:pt>
          <cx:pt idx="959">84008</cx:pt>
          <cx:pt idx="960">8228</cx:pt>
          <cx:pt idx="961">3290</cx:pt>
          <cx:pt idx="962">2463</cx:pt>
          <cx:pt idx="963">94930</cx:pt>
          <cx:pt idx="964">49148</cx:pt>
          <cx:pt idx="965">33201</cx:pt>
          <cx:pt idx="966">9149</cx:pt>
          <cx:pt idx="967">19371</cx:pt>
          <cx:pt idx="968">21485</cx:pt>
          <cx:pt idx="969">5192</cx:pt>
          <cx:pt idx="970">26623</cx:pt>
          <cx:pt idx="971">88338</cx:pt>
          <cx:pt idx="972">18465</cx:pt>
          <cx:pt idx="973">70753</cx:pt>
          <cx:pt idx="974">79622</cx:pt>
          <cx:pt idx="975">37742</cx:pt>
          <cx:pt idx="976">79897</cx:pt>
          <cx:pt idx="977">45362</cx:pt>
          <cx:pt idx="978">85690</cx:pt>
          <cx:pt idx="979">1666</cx:pt>
          <cx:pt idx="980">44072</cx:pt>
          <cx:pt idx="981">31132</cx:pt>
          <cx:pt idx="982">40569</cx:pt>
          <cx:pt idx="983">88022</cx:pt>
          <cx:pt idx="984">83494</cx:pt>
          <cx:pt idx="985">13056</cx:pt>
          <cx:pt idx="986">61681</cx:pt>
          <cx:pt idx="987">25586</cx:pt>
          <cx:pt idx="988">49818</cx:pt>
          <cx:pt idx="989">8005</cx:pt>
          <cx:pt idx="990">41485</cx:pt>
          <cx:pt idx="991">48445</cx:pt>
          <cx:pt idx="992">1362</cx:pt>
          <cx:pt idx="993">20130</cx:pt>
          <cx:pt idx="994">26053</cx:pt>
          <cx:pt idx="995">6366</cx:pt>
          <cx:pt idx="996">72843</cx:pt>
          <cx:pt idx="997">93457</cx:pt>
          <cx:pt idx="998">25711</cx:pt>
          <cx:pt idx="999">77939</cx:pt>
          <cx:pt idx="1000">37529</cx:pt>
          <cx:pt idx="1001">5779</cx:pt>
          <cx:pt idx="1002">85610</cx:pt>
          <cx:pt idx="1003">69912</cx:pt>
          <cx:pt idx="1004">2518</cx:pt>
          <cx:pt idx="1005">33648</cx:pt>
          <cx:pt idx="1006">76730</cx:pt>
          <cx:pt idx="1007">60609</cx:pt>
          <cx:pt idx="1008">73979</cx:pt>
          <cx:pt idx="1009">33148</cx:pt>
          <cx:pt idx="1010">55322</cx:pt>
          <cx:pt idx="1011">50726</cx:pt>
          <cx:pt idx="1012">93706</cx:pt>
          <cx:pt idx="1013">47435</cx:pt>
          <cx:pt idx="1014">54120</cx:pt>
          <cx:pt idx="1015">22172</cx:pt>
          <cx:pt idx="1016">10646</cx:pt>
          <cx:pt idx="1017">90747</cx:pt>
          <cx:pt idx="1018">11292</cx:pt>
          <cx:pt idx="1019">53354</cx:pt>
          <cx:pt idx="1020">56965</cx:pt>
          <cx:pt idx="1021">31640</cx:pt>
          <cx:pt idx="1022">92128</cx:pt>
          <cx:pt idx="1023">10461</cx:pt>
          <cx:pt idx="1024">88015</cx:pt>
          <cx:pt idx="1025">76987</cx:pt>
          <cx:pt idx="1026">38155</cx:pt>
          <cx:pt idx="1027">9611</cx:pt>
          <cx:pt idx="1028">50302</cx:pt>
          <cx:pt idx="1029">76013</cx:pt>
          <cx:pt idx="1030">85569</cx:pt>
          <cx:pt idx="1031">53591</cx:pt>
          <cx:pt idx="1032">98323</cx:pt>
          <cx:pt idx="1033">6425</cx:pt>
          <cx:pt idx="1034">59167</cx:pt>
          <cx:pt idx="1035">85076</cx:pt>
          <cx:pt idx="1036">68875</cx:pt>
          <cx:pt idx="1037">90088</cx:pt>
          <cx:pt idx="1038">49658</cx:pt>
          <cx:pt idx="1039">61751</cx:pt>
          <cx:pt idx="1040">7691</cx:pt>
          <cx:pt idx="1041">89458</cx:pt>
          <cx:pt idx="1042">12522</cx:pt>
          <cx:pt idx="1043">39301</cx:pt>
          <cx:pt idx="1044">8300</cx:pt>
          <cx:pt idx="1045">55923</cx:pt>
          <cx:pt idx="1046">57295</cx:pt>
          <cx:pt idx="1047">57400</cx:pt>
          <cx:pt idx="1048">18887</cx:pt>
          <cx:pt idx="1049">7212</cx:pt>
          <cx:pt idx="1050">48721</cx:pt>
          <cx:pt idx="1051">15998</cx:pt>
          <cx:pt idx="1052">46708</cx:pt>
          <cx:pt idx="1053">38123</cx:pt>
          <cx:pt idx="1054">75652</cx:pt>
          <cx:pt idx="1055">8237</cx:pt>
          <cx:pt idx="1056">92302</cx:pt>
          <cx:pt idx="1057">13109</cx:pt>
          <cx:pt idx="1058">27736</cx:pt>
          <cx:pt idx="1059">38225</cx:pt>
          <cx:pt idx="1060">99645</cx:pt>
          <cx:pt idx="1061">35832</cx:pt>
          <cx:pt idx="1062">44070</cx:pt>
          <cx:pt idx="1063">35611</cx:pt>
          <cx:pt idx="1064">80787</cx:pt>
          <cx:pt idx="1065">10729</cx:pt>
          <cx:pt idx="1066">23993</cx:pt>
          <cx:pt idx="1067">74129</cx:pt>
          <cx:pt idx="1068">57489</cx:pt>
          <cx:pt idx="1069">5439</cx:pt>
          <cx:pt idx="1070">10300</cx:pt>
          <cx:pt idx="1071">57957</cx:pt>
          <cx:pt idx="1072">50918</cx:pt>
          <cx:pt idx="1073">81535</cx:pt>
          <cx:pt idx="1074">87032</cx:pt>
          <cx:pt idx="1075">97744</cx:pt>
          <cx:pt idx="1076">12913</cx:pt>
          <cx:pt idx="1077">52278</cx:pt>
          <cx:pt idx="1078">8149</cx:pt>
          <cx:pt idx="1079">51276</cx:pt>
          <cx:pt idx="1080">12991</cx:pt>
          <cx:pt idx="1081">31340</cx:pt>
          <cx:pt idx="1082">18281</cx:pt>
          <cx:pt idx="1083">59017</cx:pt>
          <cx:pt idx="1084">49086</cx:pt>
          <cx:pt idx="1085">21333</cx:pt>
          <cx:pt idx="1086">22600</cx:pt>
          <cx:pt idx="1087">40276</cx:pt>
          <cx:pt idx="1088">75669</cx:pt>
          <cx:pt idx="1089">36348</cx:pt>
          <cx:pt idx="1090">91251</cx:pt>
          <cx:pt idx="1091">77056</cx:pt>
          <cx:pt idx="1092">64629</cx:pt>
          <cx:pt idx="1093">13278</cx:pt>
          <cx:pt idx="1094">87521</cx:pt>
          <cx:pt idx="1095">4665</cx:pt>
          <cx:pt idx="1096">88295</cx:pt>
          <cx:pt idx="1097">29874</cx:pt>
          <cx:pt idx="1098">52730</cx:pt>
          <cx:pt idx="1099">56513</cx:pt>
          <cx:pt idx="1100">25888</cx:pt>
          <cx:pt idx="1101">43679</cx:pt>
          <cx:pt idx="1102">52322</cx:pt>
          <cx:pt idx="1103">66948</cx:pt>
          <cx:pt idx="1104">11594</cx:pt>
          <cx:pt idx="1105">37930</cx:pt>
          <cx:pt idx="1106">73749</cx:pt>
          <cx:pt idx="1107">33170</cx:pt>
          <cx:pt idx="1108">54866</cx:pt>
          <cx:pt idx="1109">87688</cx:pt>
          <cx:pt idx="1110">24756</cx:pt>
          <cx:pt idx="1111">23952</cx:pt>
          <cx:pt idx="1112">22461</cx:pt>
          <cx:pt idx="1113">65350</cx:pt>
          <cx:pt idx="1114">18896</cx:pt>
          <cx:pt idx="1115">90984</cx:pt>
          <cx:pt idx="1116">25026</cx:pt>
          <cx:pt idx="1117">82436</cx:pt>
          <cx:pt idx="1118">65670</cx:pt>
          <cx:pt idx="1119">73940</cx:pt>
          <cx:pt idx="1120">75387</cx:pt>
          <cx:pt idx="1121">91251</cx:pt>
          <cx:pt idx="1122">6015</cx:pt>
          <cx:pt idx="1123">37537</cx:pt>
          <cx:pt idx="1124">4689</cx:pt>
          <cx:pt idx="1125">56371</cx:pt>
          <cx:pt idx="1126">77318</cx:pt>
          <cx:pt idx="1127">21568</cx:pt>
          <cx:pt idx="1128">92688</cx:pt>
          <cx:pt idx="1129">33034</cx:pt>
          <cx:pt idx="1130">50685</cx:pt>
          <cx:pt idx="1131">76327</cx:pt>
          <cx:pt idx="1132">36837</cx:pt>
          <cx:pt idx="1133">49221</cx:pt>
          <cx:pt idx="1134">19962</cx:pt>
          <cx:pt idx="1135">40692</cx:pt>
          <cx:pt idx="1136">14941</cx:pt>
          <cx:pt idx="1137">29668</cx:pt>
          <cx:pt idx="1138">77250</cx:pt>
          <cx:pt idx="1139">27741</cx:pt>
          <cx:pt idx="1140">89012</cx:pt>
          <cx:pt idx="1141">1686</cx:pt>
          <cx:pt idx="1142">75415</cx:pt>
          <cx:pt idx="1143">77581</cx:pt>
          <cx:pt idx="1144">38517</cx:pt>
          <cx:pt idx="1145">4107</cx:pt>
          <cx:pt idx="1146">94634</cx:pt>
          <cx:pt idx="1147">63830</cx:pt>
          <cx:pt idx="1148">35838</cx:pt>
          <cx:pt idx="1149">61950</cx:pt>
          <cx:pt idx="1150">6718</cx:pt>
          <cx:pt idx="1151">36942</cx:pt>
          <cx:pt idx="1152">9963</cx:pt>
          <cx:pt idx="1153">78611</cx:pt>
          <cx:pt idx="1154">95863</cx:pt>
          <cx:pt idx="1155">16789</cx:pt>
          <cx:pt idx="1156">62814</cx:pt>
          <cx:pt idx="1157">90535</cx:pt>
          <cx:pt idx="1158">37001</cx:pt>
          <cx:pt idx="1159">4338</cx:pt>
          <cx:pt idx="1160">22978</cx:pt>
          <cx:pt idx="1161">58254</cx:pt>
          <cx:pt idx="1162">38034</cx:pt>
          <cx:pt idx="1163">88517</cx:pt>
          <cx:pt idx="1164">44494</cx:pt>
          <cx:pt idx="1165">35273</cx:pt>
          <cx:pt idx="1166">67945</cx:pt>
          <cx:pt idx="1167">23670</cx:pt>
          <cx:pt idx="1168">4781</cx:pt>
          <cx:pt idx="1169">27256</cx:pt>
          <cx:pt idx="1170">15216</cx:pt>
          <cx:pt idx="1171">11825</cx:pt>
          <cx:pt idx="1172">74189</cx:pt>
          <cx:pt idx="1173">2634</cx:pt>
          <cx:pt idx="1174">94768</cx:pt>
          <cx:pt idx="1175">11284</cx:pt>
          <cx:pt idx="1176">9442</cx:pt>
          <cx:pt idx="1177">39578</cx:pt>
          <cx:pt idx="1178">14946</cx:pt>
          <cx:pt idx="1179">17951</cx:pt>
          <cx:pt idx="1180">87327</cx:pt>
          <cx:pt idx="1181">5718</cx:pt>
          <cx:pt idx="1182">12194</cx:pt>
          <cx:pt idx="1183">84716</cx:pt>
          <cx:pt idx="1184">45743</cx:pt>
          <cx:pt idx="1185">93471</cx:pt>
          <cx:pt idx="1186">44771</cx:pt>
          <cx:pt idx="1187">5719</cx:pt>
          <cx:pt idx="1188">46626</cx:pt>
          <cx:pt idx="1189">29192</cx:pt>
          <cx:pt idx="1190">83745</cx:pt>
          <cx:pt idx="1191">4063</cx:pt>
          <cx:pt idx="1192">55316</cx:pt>
          <cx:pt idx="1193">4925</cx:pt>
          <cx:pt idx="1194">85504</cx:pt>
          <cx:pt idx="1195">89372</cx:pt>
          <cx:pt idx="1196">88155</cx:pt>
          <cx:pt idx="1197">80984</cx:pt>
          <cx:pt idx="1198">22361</cx:pt>
          <cx:pt idx="1199">7344</cx:pt>
          <cx:pt idx="1200">57519</cx:pt>
          <cx:pt idx="1201">67126</cx:pt>
          <cx:pt idx="1202">81122</cx:pt>
          <cx:pt idx="1203">79879</cx:pt>
          <cx:pt idx="1204">60313</cx:pt>
          <cx:pt idx="1205">17266</cx:pt>
          <cx:pt idx="1206">38483</cx:pt>
          <cx:pt idx="1207">46558</cx:pt>
          <cx:pt idx="1208">50833</cx:pt>
          <cx:pt idx="1209">58605</cx:pt>
          <cx:pt idx="1210">41568</cx:pt>
          <cx:pt idx="1211">32743</cx:pt>
          <cx:pt idx="1212">62938</cx:pt>
          <cx:pt idx="1213">45006</cx:pt>
          <cx:pt idx="1214">43093</cx:pt>
          <cx:pt idx="1215">56200</cx:pt>
          <cx:pt idx="1216">36784</cx:pt>
          <cx:pt idx="1217">54321</cx:pt>
          <cx:pt idx="1218">86238</cx:pt>
          <cx:pt idx="1219">29782</cx:pt>
          <cx:pt idx="1220">99273</cx:pt>
          <cx:pt idx="1221">56501</cx:pt>
          <cx:pt idx="1222">8521</cx:pt>
          <cx:pt idx="1223">45996</cx:pt>
          <cx:pt idx="1224">19722</cx:pt>
          <cx:pt idx="1225">93884</cx:pt>
          <cx:pt idx="1226">13712</cx:pt>
          <cx:pt idx="1227">98352</cx:pt>
          <cx:pt idx="1228">73785</cx:pt>
          <cx:pt idx="1229">56534</cx:pt>
          <cx:pt idx="1230">39347</cx:pt>
          <cx:pt idx="1231">13290</cx:pt>
          <cx:pt idx="1232">51993</cx:pt>
          <cx:pt idx="1233">28445</cx:pt>
          <cx:pt idx="1234">61824</cx:pt>
          <cx:pt idx="1235">58438</cx:pt>
          <cx:pt idx="1236">36183</cx:pt>
          <cx:pt idx="1237">49049</cx:pt>
          <cx:pt idx="1238">75095</cx:pt>
          <cx:pt idx="1239">67605</cx:pt>
          <cx:pt idx="1240">30662</cx:pt>
          <cx:pt idx="1241">32293</cx:pt>
          <cx:pt idx="1242">76605</cx:pt>
          <cx:pt idx="1243">71034</cx:pt>
          <cx:pt idx="1244">4408</cx:pt>
          <cx:pt idx="1245">59822</cx:pt>
          <cx:pt idx="1246">91583</cx:pt>
          <cx:pt idx="1247">52881</cx:pt>
          <cx:pt idx="1248">43296</cx:pt>
          <cx:pt idx="1249">34296</cx:pt>
          <cx:pt idx="1250">39563</cx:pt>
          <cx:pt idx="1251">79689</cx:pt>
          <cx:pt idx="1252">23170</cx:pt>
          <cx:pt idx="1253">64619</cx:pt>
          <cx:pt idx="1254">52802</cx:pt>
          <cx:pt idx="1255">42186</cx:pt>
          <cx:pt idx="1256">23966</cx:pt>
          <cx:pt idx="1257">58403</cx:pt>
          <cx:pt idx="1258">41390</cx:pt>
          <cx:pt idx="1259">77543</cx:pt>
          <cx:pt idx="1260">78677</cx:pt>
          <cx:pt idx="1261">10435</cx:pt>
          <cx:pt idx="1262">30060</cx:pt>
          <cx:pt idx="1263">72534</cx:pt>
          <cx:pt idx="1264">75867</cx:pt>
          <cx:pt idx="1265">57390</cx:pt>
          <cx:pt idx="1266">5213</cx:pt>
          <cx:pt idx="1267">15137</cx:pt>
          <cx:pt idx="1268">13431</cx:pt>
          <cx:pt idx="1269">68282</cx:pt>
          <cx:pt idx="1270">30844</cx:pt>
          <cx:pt idx="1271">34260</cx:pt>
          <cx:pt idx="1272">78795</cx:pt>
          <cx:pt idx="1273">21816</cx:pt>
          <cx:pt idx="1274">72664</cx:pt>
          <cx:pt idx="1275">44767</cx:pt>
          <cx:pt idx="1276">15423</cx:pt>
          <cx:pt idx="1277">60262</cx:pt>
          <cx:pt idx="1278">45914</cx:pt>
          <cx:pt idx="1279">6329</cx:pt>
          <cx:pt idx="1280">17924</cx:pt>
          <cx:pt idx="1281">59395</cx:pt>
          <cx:pt idx="1282">9884</cx:pt>
          <cx:pt idx="1283">72798</cx:pt>
          <cx:pt idx="1284">44331</cx:pt>
          <cx:pt idx="1285">67135</cx:pt>
          <cx:pt idx="1286">3743</cx:pt>
          <cx:pt idx="1287">55483</cx:pt>
          <cx:pt idx="1288">78804</cx:pt>
          <cx:pt idx="1289">52319</cx:pt>
          <cx:pt idx="1290">80672</cx:pt>
          <cx:pt idx="1291">30838</cx:pt>
          <cx:pt idx="1292">53443</cx:pt>
          <cx:pt idx="1293">50287</cx:pt>
          <cx:pt idx="1294">10172</cx:pt>
          <cx:pt idx="1295">10200</cx:pt>
          <cx:pt idx="1296">86926</cx:pt>
          <cx:pt idx="1297">2654</cx:pt>
          <cx:pt idx="1298">28745</cx:pt>
          <cx:pt idx="1299">16168</cx:pt>
          <cx:pt idx="1300">15605</cx:pt>
          <cx:pt idx="1301">4686</cx:pt>
          <cx:pt idx="1302">21763</cx:pt>
          <cx:pt idx="1303">48851</cx:pt>
          <cx:pt idx="1304">34956</cx:pt>
          <cx:pt idx="1305">51237</cx:pt>
          <cx:pt idx="1306">65832</cx:pt>
          <cx:pt idx="1307">6281</cx:pt>
          <cx:pt idx="1308">46653</cx:pt>
          <cx:pt idx="1309">91750</cx:pt>
          <cx:pt idx="1310">11250</cx:pt>
          <cx:pt idx="1311">73559</cx:pt>
          <cx:pt idx="1312">19750</cx:pt>
          <cx:pt idx="1313">56323</cx:pt>
          <cx:pt idx="1314">68890</cx:pt>
          <cx:pt idx="1315">86950</cx:pt>
          <cx:pt idx="1316">18169</cx:pt>
          <cx:pt idx="1317">70716</cx:pt>
          <cx:pt idx="1318">53935</cx:pt>
          <cx:pt idx="1319">58224</cx:pt>
          <cx:pt idx="1320">80434</cx:pt>
          <cx:pt idx="1321">33631</cx:pt>
          <cx:pt idx="1322">46498</cx:pt>
          <cx:pt idx="1323">54521</cx:pt>
          <cx:pt idx="1324">91349</cx:pt>
          <cx:pt idx="1325">84331</cx:pt>
          <cx:pt idx="1326">29090</cx:pt>
          <cx:pt idx="1327">85411</cx:pt>
          <cx:pt idx="1328">86933</cx:pt>
          <cx:pt idx="1329">21988</cx:pt>
          <cx:pt idx="1330">89749</cx:pt>
          <cx:pt idx="1331">81188</cx:pt>
          <cx:pt idx="1332">15661</cx:pt>
          <cx:pt idx="1333">68737</cx:pt>
          <cx:pt idx="1334">85914</cx:pt>
          <cx:pt idx="1335">13457</cx:pt>
          <cx:pt idx="1336">86123</cx:pt>
          <cx:pt idx="1337">89900</cx:pt>
          <cx:pt idx="1338">24234</cx:pt>
          <cx:pt idx="1339">39017</cx:pt>
          <cx:pt idx="1340">86443</cx:pt>
          <cx:pt idx="1341">20789</cx:pt>
          <cx:pt idx="1342">5941</cx:pt>
          <cx:pt idx="1343">57823</cx:pt>
          <cx:pt idx="1344">36116</cx:pt>
          <cx:pt idx="1345">1346</cx:pt>
          <cx:pt idx="1346">25660</cx:pt>
          <cx:pt idx="1347">51730</cx:pt>
          <cx:pt idx="1348">98419</cx:pt>
          <cx:pt idx="1349">44957</cx:pt>
          <cx:pt idx="1350">54346</cx:pt>
          <cx:pt idx="1351">79325</cx:pt>
          <cx:pt idx="1352">2939</cx:pt>
          <cx:pt idx="1353">76243</cx:pt>
          <cx:pt idx="1354">34216</cx:pt>
          <cx:pt idx="1355">37815</cx:pt>
          <cx:pt idx="1356">21338</cx:pt>
          <cx:pt idx="1357">89333</cx:pt>
          <cx:pt idx="1358">1389</cx:pt>
          <cx:pt idx="1359">51283</cx:pt>
          <cx:pt idx="1360">8444</cx:pt>
          <cx:pt idx="1361">70275</cx:pt>
          <cx:pt idx="1362">18040</cx:pt>
          <cx:pt idx="1363">7371</cx:pt>
          <cx:pt idx="1364">1141</cx:pt>
          <cx:pt idx="1365">38912</cx:pt>
          <cx:pt idx="1366">19935</cx:pt>
          <cx:pt idx="1367">92695</cx:pt>
          <cx:pt idx="1368">82378</cx:pt>
          <cx:pt idx="1369">39211</cx:pt>
          <cx:pt idx="1370">86043</cx:pt>
          <cx:pt idx="1371">61143</cx:pt>
          <cx:pt idx="1372">33284</cx:pt>
          <cx:pt idx="1373">21211</cx:pt>
          <cx:pt idx="1374">50457</cx:pt>
          <cx:pt idx="1375">88772</cx:pt>
          <cx:pt idx="1376">46222</cx:pt>
          <cx:pt idx="1377">32952</cx:pt>
          <cx:pt idx="1378">26995</cx:pt>
          <cx:pt idx="1379">57769</cx:pt>
          <cx:pt idx="1380">21889</cx:pt>
          <cx:pt idx="1381">31807</cx:pt>
          <cx:pt idx="1382">1105</cx:pt>
          <cx:pt idx="1383">79999</cx:pt>
          <cx:pt idx="1384">58484</cx:pt>
          <cx:pt idx="1385">97566</cx:pt>
          <cx:pt idx="1386">52816</cx:pt>
          <cx:pt idx="1387">96908</cx:pt>
          <cx:pt idx="1388">62860</cx:pt>
          <cx:pt idx="1389">23496</cx:pt>
          <cx:pt idx="1390">35068</cx:pt>
          <cx:pt idx="1391">41967</cx:pt>
          <cx:pt idx="1392">12210</cx:pt>
          <cx:pt idx="1393">99891</cx:pt>
          <cx:pt idx="1394">24335</cx:pt>
          <cx:pt idx="1395">89573</cx:pt>
          <cx:pt idx="1396">91305</cx:pt>
          <cx:pt idx="1397">71666</cx:pt>
          <cx:pt idx="1398">98446</cx:pt>
          <cx:pt idx="1399">59506</cx:pt>
          <cx:pt idx="1400">32807</cx:pt>
          <cx:pt idx="1401">93664</cx:pt>
          <cx:pt idx="1402">98926</cx:pt>
          <cx:pt idx="1403">71543</cx:pt>
          <cx:pt idx="1404">20844</cx:pt>
          <cx:pt idx="1405">10749</cx:pt>
          <cx:pt idx="1406">90807</cx:pt>
          <cx:pt idx="1407">27289</cx:pt>
          <cx:pt idx="1408">12105</cx:pt>
          <cx:pt idx="1409">32149</cx:pt>
          <cx:pt idx="1410">60988</cx:pt>
          <cx:pt idx="1411">22654</cx:pt>
          <cx:pt idx="1412">39277</cx:pt>
          <cx:pt idx="1413">62291</cx:pt>
          <cx:pt idx="1414">80927</cx:pt>
          <cx:pt idx="1415">82763</cx:pt>
          <cx:pt idx="1416">11330</cx:pt>
          <cx:pt idx="1417">19351</cx:pt>
          <cx:pt idx="1418">51542</cx:pt>
          <cx:pt idx="1419">59865</cx:pt>
          <cx:pt idx="1420">84249</cx:pt>
          <cx:pt idx="1421">18041</cx:pt>
          <cx:pt idx="1422">81799</cx:pt>
          <cx:pt idx="1423">93522</cx:pt>
          <cx:pt idx="1424">49441</cx:pt>
          <cx:pt idx="1425">89241</cx:pt>
          <cx:pt idx="1426">26175</cx:pt>
          <cx:pt idx="1427">33445</cx:pt>
          <cx:pt idx="1428">50468</cx:pt>
          <cx:pt idx="1429">11134</cx:pt>
          <cx:pt idx="1430">56355</cx:pt>
          <cx:pt idx="1431">97594</cx:pt>
          <cx:pt idx="1432">54545</cx:pt>
          <cx:pt idx="1433">26467</cx:pt>
          <cx:pt idx="1434">40859</cx:pt>
          <cx:pt idx="1435">12269</cx:pt>
          <cx:pt idx="1436">14183</cx:pt>
          <cx:pt idx="1437">10766</cx:pt>
          <cx:pt idx="1438">52261</cx:pt>
          <cx:pt idx="1439">43323</cx:pt>
          <cx:pt idx="1440">67535</cx:pt>
          <cx:pt idx="1441">96770</cx:pt>
          <cx:pt idx="1442">38268</cx:pt>
          <cx:pt idx="1443">26307</cx:pt>
          <cx:pt idx="1444">83581</cx:pt>
          <cx:pt idx="1445">23726</cx:pt>
          <cx:pt idx="1446">95550</cx:pt>
          <cx:pt idx="1447">36531</cx:pt>
          <cx:pt idx="1448">45800</cx:pt>
          <cx:pt idx="1449">61897</cx:pt>
          <cx:pt idx="1450">83433</cx:pt>
          <cx:pt idx="1451">53084</cx:pt>
          <cx:pt idx="1452">13851</cx:pt>
          <cx:pt idx="1453">40265</cx:pt>
          <cx:pt idx="1454">15294</cx:pt>
          <cx:pt idx="1455">75573</cx:pt>
          <cx:pt idx="1456">12939</cx:pt>
          <cx:pt idx="1457">30905</cx:pt>
          <cx:pt idx="1458">25320</cx:pt>
          <cx:pt idx="1459">6903</cx:pt>
          <cx:pt idx="1460">65244</cx:pt>
          <cx:pt idx="1461">36859</cx:pt>
          <cx:pt idx="1462">82780</cx:pt>
          <cx:pt idx="1463">80425</cx:pt>
          <cx:pt idx="1464">11293</cx:pt>
          <cx:pt idx="1465">50714</cx:pt>
          <cx:pt idx="1466">11556</cx:pt>
          <cx:pt idx="1467">29149</cx:pt>
          <cx:pt idx="1468">20943</cx:pt>
          <cx:pt idx="1469">24948</cx:pt>
          <cx:pt idx="1470">20730</cx:pt>
          <cx:pt idx="1471">53128</cx:pt>
          <cx:pt idx="1472">8454</cx:pt>
          <cx:pt idx="1473">28028</cx:pt>
          <cx:pt idx="1474">55936</cx:pt>
          <cx:pt idx="1475">60897</cx:pt>
          <cx:pt idx="1476">83637</cx:pt>
          <cx:pt idx="1477">75163</cx:pt>
          <cx:pt idx="1478">84858</cx:pt>
          <cx:pt idx="1479">38036</cx:pt>
          <cx:pt idx="1480">77971</cx:pt>
          <cx:pt idx="1481">79469</cx:pt>
          <cx:pt idx="1482">4239</cx:pt>
          <cx:pt idx="1483">1611</cx:pt>
          <cx:pt idx="1484">83315</cx:pt>
          <cx:pt idx="1485">17057</cx:pt>
          <cx:pt idx="1486">60821</cx:pt>
          <cx:pt idx="1487">40109</cx:pt>
          <cx:pt idx="1488">71556</cx:pt>
          <cx:pt idx="1489">54996</cx:pt>
          <cx:pt idx="1490">89565</cx:pt>
          <cx:pt idx="1491">24135</cx:pt>
          <cx:pt idx="1492">86922</cx:pt>
          <cx:pt idx="1493">67722</cx:pt>
          <cx:pt idx="1494">46110</cx:pt>
          <cx:pt idx="1495">46622</cx:pt>
          <cx:pt idx="1496">99824</cx:pt>
          <cx:pt idx="1497">66589</cx:pt>
          <cx:pt idx="1498">42972</cx:pt>
          <cx:pt idx="1499">91208</cx:pt>
          <cx:pt idx="1500">55302</cx:pt>
          <cx:pt idx="1501">87050</cx:pt>
          <cx:pt idx="1502">89133</cx:pt>
          <cx:pt idx="1503">54909</cx:pt>
          <cx:pt idx="1504">34378</cx:pt>
          <cx:pt idx="1505">43917</cx:pt>
          <cx:pt idx="1506">61337</cx:pt>
          <cx:pt idx="1507">67919</cx:pt>
          <cx:pt idx="1508">55341</cx:pt>
          <cx:pt idx="1509">35967</cx:pt>
          <cx:pt idx="1510">41816</cx:pt>
          <cx:pt idx="1511">37983</cx:pt>
          <cx:pt idx="1512">35150</cx:pt>
          <cx:pt idx="1513">32306</cx:pt>
          <cx:pt idx="1514">73261</cx:pt>
          <cx:pt idx="1515">50435</cx:pt>
          <cx:pt idx="1516">72303</cx:pt>
          <cx:pt idx="1517">8981</cx:pt>
          <cx:pt idx="1518">17191</cx:pt>
          <cx:pt idx="1519">39207</cx:pt>
          <cx:pt idx="1520">45686</cx:pt>
          <cx:pt idx="1521">22662</cx:pt>
          <cx:pt idx="1522">85704</cx:pt>
          <cx:pt idx="1523">10522</cx:pt>
          <cx:pt idx="1524">30982</cx:pt>
          <cx:pt idx="1525">38600</cx:pt>
          <cx:pt idx="1526">77546</cx:pt>
          <cx:pt idx="1527">3766</cx:pt>
          <cx:pt idx="1528">34428</cx:pt>
          <cx:pt idx="1529">68535</cx:pt>
          <cx:pt idx="1530">11316</cx:pt>
          <cx:pt idx="1531">99086</cx:pt>
          <cx:pt idx="1532">23051</cx:pt>
          <cx:pt idx="1533">55670</cx:pt>
          <cx:pt idx="1534">94702</cx:pt>
          <cx:pt idx="1535">45687</cx:pt>
          <cx:pt idx="1536">42994</cx:pt>
          <cx:pt idx="1537">73631</cx:pt>
          <cx:pt idx="1538">95555</cx:pt>
          <cx:pt idx="1539">42513</cx:pt>
          <cx:pt idx="1540">49498</cx:pt>
          <cx:pt idx="1541">95050</cx:pt>
          <cx:pt idx="1542">14340</cx:pt>
          <cx:pt idx="1543">51667</cx:pt>
          <cx:pt idx="1544">83932</cx:pt>
          <cx:pt idx="1545">44372</cx:pt>
          <cx:pt idx="1546">59450</cx:pt>
          <cx:pt idx="1547">73643</cx:pt>
          <cx:pt idx="1548">94879</cx:pt>
          <cx:pt idx="1549">93852</cx:pt>
          <cx:pt idx="1550">79072</cx:pt>
          <cx:pt idx="1551">80440</cx:pt>
          <cx:pt idx="1552">14963</cx:pt>
          <cx:pt idx="1553">4353</cx:pt>
          <cx:pt idx="1554">50520</cx:pt>
          <cx:pt idx="1555">57287</cx:pt>
          <cx:pt idx="1556">27268</cx:pt>
          <cx:pt idx="1557">58527</cx:pt>
          <cx:pt idx="1558">58226</cx:pt>
          <cx:pt idx="1559">56545</cx:pt>
          <cx:pt idx="1560">41408</cx:pt>
          <cx:pt idx="1561">31627</cx:pt>
          <cx:pt idx="1562">35473</cx:pt>
          <cx:pt idx="1563">44548</cx:pt>
          <cx:pt idx="1564">41454</cx:pt>
          <cx:pt idx="1565">94382</cx:pt>
          <cx:pt idx="1566">19917</cx:pt>
          <cx:pt idx="1567">60454</cx:pt>
          <cx:pt idx="1568">73978</cx:pt>
          <cx:pt idx="1569">61762</cx:pt>
          <cx:pt idx="1570">52281</cx:pt>
          <cx:pt idx="1571">55503</cx:pt>
          <cx:pt idx="1572">73762</cx:pt>
          <cx:pt idx="1573">19473</cx:pt>
          <cx:pt idx="1574">58774</cx:pt>
          <cx:pt idx="1575">38098</cx:pt>
          <cx:pt idx="1576">8366</cx:pt>
          <cx:pt idx="1577">38086</cx:pt>
          <cx:pt idx="1578">83457</cx:pt>
          <cx:pt idx="1579">25149</cx:pt>
          <cx:pt idx="1580">96032</cx:pt>
          <cx:pt idx="1581">80343</cx:pt>
          <cx:pt idx="1582">38409</cx:pt>
          <cx:pt idx="1583">43304</cx:pt>
          <cx:pt idx="1584">63538</cx:pt>
          <cx:pt idx="1585">75933</cx:pt>
          <cx:pt idx="1586">40400</cx:pt>
          <cx:pt idx="1587">5061</cx:pt>
          <cx:pt idx="1588">55509</cx:pt>
          <cx:pt idx="1589">92808</cx:pt>
          <cx:pt idx="1590">67373</cx:pt>
          <cx:pt idx="1591">64059</cx:pt>
          <cx:pt idx="1592">6101</cx:pt>
          <cx:pt idx="1593">24756</cx:pt>
          <cx:pt idx="1594">15450</cx:pt>
          <cx:pt idx="1595">88507</cx:pt>
          <cx:pt idx="1596">54330</cx:pt>
          <cx:pt idx="1597">55056</cx:pt>
          <cx:pt idx="1598">98295</cx:pt>
          <cx:pt idx="1599">72901</cx:pt>
          <cx:pt idx="1600">1177</cx:pt>
          <cx:pt idx="1601">96439</cx:pt>
          <cx:pt idx="1602">74299</cx:pt>
          <cx:pt idx="1603">43017</cx:pt>
          <cx:pt idx="1604">16873</cx:pt>
          <cx:pt idx="1605">79645</cx:pt>
          <cx:pt idx="1606">51996</cx:pt>
          <cx:pt idx="1607">88334</cx:pt>
          <cx:pt idx="1608">6225</cx:pt>
          <cx:pt idx="1609">30754</cx:pt>
          <cx:pt idx="1610">25678</cx:pt>
          <cx:pt idx="1611">19290</cx:pt>
          <cx:pt idx="1612">25449</cx:pt>
          <cx:pt idx="1613">73640</cx:pt>
          <cx:pt idx="1614">95587</cx:pt>
          <cx:pt idx="1615">35972</cx:pt>
          <cx:pt idx="1616">56549</cx:pt>
          <cx:pt idx="1617">4349</cx:pt>
          <cx:pt idx="1618">27348</cx:pt>
          <cx:pt idx="1619">53090</cx:pt>
          <cx:pt idx="1620">91608</cx:pt>
          <cx:pt idx="1621">4308</cx:pt>
          <cx:pt idx="1622">58640</cx:pt>
          <cx:pt idx="1623">7285</cx:pt>
          <cx:pt idx="1624">39513</cx:pt>
          <cx:pt idx="1625">63454</cx:pt>
          <cx:pt idx="1626">61703</cx:pt>
          <cx:pt idx="1627">40523</cx:pt>
          <cx:pt idx="1628">14997</cx:pt>
          <cx:pt idx="1629">57885</cx:pt>
          <cx:pt idx="1630">16008</cx:pt>
          <cx:pt idx="1631">7308</cx:pt>
          <cx:pt idx="1632">24846</cx:pt>
          <cx:pt idx="1633">4846</cx:pt>
          <cx:pt idx="1634">80111</cx:pt>
          <cx:pt idx="1635">69691</cx:pt>
          <cx:pt idx="1636">23702</cx:pt>
          <cx:pt idx="1637">24504</cx:pt>
          <cx:pt idx="1638">5301</cx:pt>
          <cx:pt idx="1639">94561</cx:pt>
          <cx:pt idx="1640">31623</cx:pt>
          <cx:pt idx="1641">81124</cx:pt>
          <cx:pt idx="1642">25857</cx:pt>
          <cx:pt idx="1643">88218</cx:pt>
          <cx:pt idx="1644">84905</cx:pt>
          <cx:pt idx="1645">55254</cx:pt>
          <cx:pt idx="1646">16944</cx:pt>
          <cx:pt idx="1647">59231</cx:pt>
          <cx:pt idx="1648">73185</cx:pt>
          <cx:pt idx="1649">15621</cx:pt>
          <cx:pt idx="1650">20958</cx:pt>
          <cx:pt idx="1651">32258</cx:pt>
          <cx:pt idx="1652">97038</cx:pt>
          <cx:pt idx="1653">30964</cx:pt>
          <cx:pt idx="1654">47302</cx:pt>
          <cx:pt idx="1655">12920</cx:pt>
          <cx:pt idx="1656">90048</cx:pt>
          <cx:pt idx="1657">10139</cx:pt>
          <cx:pt idx="1658">65247</cx:pt>
          <cx:pt idx="1659">3947</cx:pt>
          <cx:pt idx="1660">2001</cx:pt>
          <cx:pt idx="1661">51654</cx:pt>
          <cx:pt idx="1662">28732</cx:pt>
          <cx:pt idx="1663">17587</cx:pt>
          <cx:pt idx="1664">84045</cx:pt>
          <cx:pt idx="1665">4822</cx:pt>
          <cx:pt idx="1666">70349</cx:pt>
          <cx:pt idx="1667">94090</cx:pt>
          <cx:pt idx="1668">10347</cx:pt>
          <cx:pt idx="1669">48558</cx:pt>
          <cx:pt idx="1670">77394</cx:pt>
          <cx:pt idx="1671">92283</cx:pt>
          <cx:pt idx="1672">52192</cx:pt>
          <cx:pt idx="1673">24788</cx:pt>
          <cx:pt idx="1674">74316</cx:pt>
          <cx:pt idx="1675">86358</cx:pt>
          <cx:pt idx="1676">88244</cx:pt>
          <cx:pt idx="1677">92097</cx:pt>
          <cx:pt idx="1678">7287</cx:pt>
          <cx:pt idx="1679">88392</cx:pt>
          <cx:pt idx="1680">1038</cx:pt>
          <cx:pt idx="1681">31052</cx:pt>
          <cx:pt idx="1682">41743</cx:pt>
          <cx:pt idx="1683">92121</cx:pt>
          <cx:pt idx="1684">21368</cx:pt>
          <cx:pt idx="1685">55146</cx:pt>
          <cx:pt idx="1686">29273</cx:pt>
          <cx:pt idx="1687">79412</cx:pt>
          <cx:pt idx="1688">22376</cx:pt>
          <cx:pt idx="1689">86480</cx:pt>
          <cx:pt idx="1690">72342</cx:pt>
          <cx:pt idx="1691">25854</cx:pt>
          <cx:pt idx="1692">38502</cx:pt>
          <cx:pt idx="1693">83286</cx:pt>
          <cx:pt idx="1694">22051</cx:pt>
          <cx:pt idx="1695">73960</cx:pt>
          <cx:pt idx="1696">1415</cx:pt>
          <cx:pt idx="1697">42790</cx:pt>
          <cx:pt idx="1698">40828</cx:pt>
          <cx:pt idx="1699">10604</cx:pt>
          <cx:pt idx="1700">25000</cx:pt>
          <cx:pt idx="1701">55248</cx:pt>
          <cx:pt idx="1702">16072</cx:pt>
          <cx:pt idx="1703">92550</cx:pt>
          <cx:pt idx="1704">61087</cx:pt>
          <cx:pt idx="1705">88298</cx:pt>
          <cx:pt idx="1706">98227</cx:pt>
          <cx:pt idx="1707">43958</cx:pt>
          <cx:pt idx="1708">74516</cx:pt>
          <cx:pt idx="1709">14554</cx:pt>
          <cx:pt idx="1710">14281</cx:pt>
          <cx:pt idx="1711">56446</cx:pt>
          <cx:pt idx="1712">99389</cx:pt>
          <cx:pt idx="1713">67021</cx:pt>
          <cx:pt idx="1714">16385</cx:pt>
          <cx:pt idx="1715">76938</cx:pt>
          <cx:pt idx="1716">67819</cx:pt>
          <cx:pt idx="1717">85440</cx:pt>
          <cx:pt idx="1718">47278</cx:pt>
          <cx:pt idx="1719">76349</cx:pt>
          <cx:pt idx="1720">26899</cx:pt>
          <cx:pt idx="1721">34478</cx:pt>
          <cx:pt idx="1722">89526</cx:pt>
          <cx:pt idx="1723">81434</cx:pt>
          <cx:pt idx="1724">31041</cx:pt>
          <cx:pt idx="1725">88307</cx:pt>
          <cx:pt idx="1726">16716</cx:pt>
          <cx:pt idx="1727">62901</cx:pt>
          <cx:pt idx="1728">83734</cx:pt>
          <cx:pt idx="1729">46908</cx:pt>
          <cx:pt idx="1730">38724</cx:pt>
          <cx:pt idx="1731">35971</cx:pt>
          <cx:pt idx="1732">46108</cx:pt>
          <cx:pt idx="1733">6821</cx:pt>
          <cx:pt idx="1734">30875</cx:pt>
          <cx:pt idx="1735">60076</cx:pt>
          <cx:pt idx="1736">31580</cx:pt>
          <cx:pt idx="1737">29565</cx:pt>
          <cx:pt idx="1738">47469</cx:pt>
          <cx:pt idx="1739">63315</cx:pt>
          <cx:pt idx="1740">49897</cx:pt>
          <cx:pt idx="1741">80619</cx:pt>
          <cx:pt idx="1742">12909</cx:pt>
          <cx:pt idx="1743">61532</cx:pt>
          <cx:pt idx="1744">33740</cx:pt>
          <cx:pt idx="1745">76350</cx:pt>
          <cx:pt idx="1746">51982</cx:pt>
          <cx:pt idx="1747">1736</cx:pt>
          <cx:pt idx="1748">67685</cx:pt>
          <cx:pt idx="1749">22589</cx:pt>
          <cx:pt idx="1750">85440</cx:pt>
          <cx:pt idx="1751">9476</cx:pt>
          <cx:pt idx="1752">78669</cx:pt>
          <cx:pt idx="1753">49581</cx:pt>
          <cx:pt idx="1754">82752</cx:pt>
          <cx:pt idx="1755">86725</cx:pt>
          <cx:pt idx="1756">6041</cx:pt>
          <cx:pt idx="1757">65587</cx:pt>
          <cx:pt idx="1758">69869</cx:pt>
          <cx:pt idx="1759">7875</cx:pt>
          <cx:pt idx="1760">12081</cx:pt>
          <cx:pt idx="1761">32323</cx:pt>
          <cx:pt idx="1762">56553</cx:pt>
          <cx:pt idx="1763">22123</cx:pt>
          <cx:pt idx="1764">84992</cx:pt>
          <cx:pt idx="1765">60096</cx:pt>
          <cx:pt idx="1766">80213</cx:pt>
          <cx:pt idx="1767">44649</cx:pt>
          <cx:pt idx="1768">23054</cx:pt>
          <cx:pt idx="1769">67100</cx:pt>
          <cx:pt idx="1770">43374</cx:pt>
          <cx:pt idx="1771">88775</cx:pt>
          <cx:pt idx="1772">52044</cx:pt>
          <cx:pt idx="1773">20087</cx:pt>
          <cx:pt idx="1774">43552</cx:pt>
          <cx:pt idx="1775">84298</cx:pt>
          <cx:pt idx="1776">28912</cx:pt>
          <cx:pt idx="1777">82821</cx:pt>
          <cx:pt idx="1778">4639</cx:pt>
          <cx:pt idx="1779">36243</cx:pt>
          <cx:pt idx="1780">53615</cx:pt>
          <cx:pt idx="1781">18392</cx:pt>
          <cx:pt idx="1782">69844</cx:pt>
          <cx:pt idx="1783">17425</cx:pt>
          <cx:pt idx="1784">23442</cx:pt>
          <cx:pt idx="1785">71495</cx:pt>
          <cx:pt idx="1786">29733</cx:pt>
          <cx:pt idx="1787">2904</cx:pt>
          <cx:pt idx="1788">29273</cx:pt>
          <cx:pt idx="1789">63015</cx:pt>
          <cx:pt idx="1790">86815</cx:pt>
          <cx:pt idx="1791">9682</cx:pt>
          <cx:pt idx="1792">54871</cx:pt>
          <cx:pt idx="1793">59708</cx:pt>
          <cx:pt idx="1794">91334</cx:pt>
          <cx:pt idx="1795">59251</cx:pt>
          <cx:pt idx="1796">75703</cx:pt>
          <cx:pt idx="1797">33532</cx:pt>
          <cx:pt idx="1798">36542</cx:pt>
          <cx:pt idx="1799">13487</cx:pt>
          <cx:pt idx="1800">60368</cx:pt>
          <cx:pt idx="1801">78623</cx:pt>
          <cx:pt idx="1802">59948</cx:pt>
          <cx:pt idx="1803">24210</cx:pt>
          <cx:pt idx="1804">97633</cx:pt>
          <cx:pt idx="1805">24895</cx:pt>
          <cx:pt idx="1806">25652</cx:pt>
          <cx:pt idx="1807">43988</cx:pt>
          <cx:pt idx="1808">11766</cx:pt>
          <cx:pt idx="1809">57008</cx:pt>
          <cx:pt idx="1810">96473</cx:pt>
          <cx:pt idx="1811">7350</cx:pt>
          <cx:pt idx="1812">29596</cx:pt>
          <cx:pt idx="1813">96146</cx:pt>
          <cx:pt idx="1814">86931</cx:pt>
          <cx:pt idx="1815">96306</cx:pt>
          <cx:pt idx="1816">14293</cx:pt>
          <cx:pt idx="1817">81819</cx:pt>
          <cx:pt idx="1818">57181</cx:pt>
          <cx:pt idx="1819">57956</cx:pt>
          <cx:pt idx="1820">25172</cx:pt>
          <cx:pt idx="1821">27105</cx:pt>
          <cx:pt idx="1822">14051</cx:pt>
          <cx:pt idx="1823">81143</cx:pt>
          <cx:pt idx="1824">33043</cx:pt>
          <cx:pt idx="1825">3055</cx:pt>
          <cx:pt idx="1826">95417</cx:pt>
          <cx:pt idx="1827">12297</cx:pt>
          <cx:pt idx="1828">29653</cx:pt>
          <cx:pt idx="1829">48485</cx:pt>
          <cx:pt idx="1830">13702</cx:pt>
          <cx:pt idx="1831">80569</cx:pt>
          <cx:pt idx="1832">89659</cx:pt>
          <cx:pt idx="1833">75625</cx:pt>
          <cx:pt idx="1834">54367</cx:pt>
          <cx:pt idx="1835">57137</cx:pt>
          <cx:pt idx="1836">15998</cx:pt>
          <cx:pt idx="1837">43250</cx:pt>
          <cx:pt idx="1838">41353</cx:pt>
          <cx:pt idx="1839">21399</cx:pt>
          <cx:pt idx="1840">62015</cx:pt>
          <cx:pt idx="1841">37109</cx:pt>
          <cx:pt idx="1842">2176</cx:pt>
          <cx:pt idx="1843">13941</cx:pt>
          <cx:pt idx="1844">38315</cx:pt>
          <cx:pt idx="1845">20655</cx:pt>
          <cx:pt idx="1846">55353</cx:pt>
          <cx:pt idx="1847">57358</cx:pt>
          <cx:pt idx="1848">91680</cx:pt>
          <cx:pt idx="1849">69622</cx:pt>
          <cx:pt idx="1850">40686</cx:pt>
          <cx:pt idx="1851">47672</cx:pt>
          <cx:pt idx="1852">20285</cx:pt>
          <cx:pt idx="1853">22524</cx:pt>
          <cx:pt idx="1854">38604</cx:pt>
          <cx:pt idx="1855">5125</cx:pt>
          <cx:pt idx="1856">32949</cx:pt>
          <cx:pt idx="1857">38247</cx:pt>
          <cx:pt idx="1858">96315</cx:pt>
          <cx:pt idx="1859">64122</cx:pt>
          <cx:pt idx="1860">9717</cx:pt>
          <cx:pt idx="1861">48910</cx:pt>
          <cx:pt idx="1862">52889</cx:pt>
          <cx:pt idx="1863">40537</cx:pt>
          <cx:pt idx="1864">21407</cx:pt>
          <cx:pt idx="1865">81410</cx:pt>
          <cx:pt idx="1866">3839</cx:pt>
          <cx:pt idx="1867">60566</cx:pt>
          <cx:pt idx="1868">43042</cx:pt>
          <cx:pt idx="1869">33426</cx:pt>
          <cx:pt idx="1870">3772</cx:pt>
          <cx:pt idx="1871">56937</cx:pt>
          <cx:pt idx="1872">84692</cx:pt>
          <cx:pt idx="1873">15319</cx:pt>
          <cx:pt idx="1874">44523</cx:pt>
          <cx:pt idx="1875">50973</cx:pt>
          <cx:pt idx="1876">34413</cx:pt>
          <cx:pt idx="1877">65183</cx:pt>
          <cx:pt idx="1878">67149</cx:pt>
          <cx:pt idx="1879">3066</cx:pt>
          <cx:pt idx="1880">81977</cx:pt>
          <cx:pt idx="1881">1619</cx:pt>
          <cx:pt idx="1882">32105</cx:pt>
          <cx:pt idx="1883">7677</cx:pt>
          <cx:pt idx="1884">36612</cx:pt>
          <cx:pt idx="1885">77577</cx:pt>
          <cx:pt idx="1886">73859</cx:pt>
          <cx:pt idx="1887">5352</cx:pt>
          <cx:pt idx="1888">75381</cx:pt>
          <cx:pt idx="1889">76961</cx:pt>
          <cx:pt idx="1890">72977</cx:pt>
          <cx:pt idx="1891">88636</cx:pt>
          <cx:pt idx="1892">25664</cx:pt>
          <cx:pt idx="1893">49984</cx:pt>
          <cx:pt idx="1894">98070</cx:pt>
          <cx:pt idx="1895">36071</cx:pt>
          <cx:pt idx="1896">52331</cx:pt>
          <cx:pt idx="1897">5732</cx:pt>
          <cx:pt idx="1898">68430</cx:pt>
          <cx:pt idx="1899">76874</cx:pt>
          <cx:pt idx="1900">19732</cx:pt>
          <cx:pt idx="1901">97066</cx:pt>
          <cx:pt idx="1902">89801</cx:pt>
          <cx:pt idx="1903">10725</cx:pt>
          <cx:pt idx="1904">39376</cx:pt>
          <cx:pt idx="1905">96779</cx:pt>
          <cx:pt idx="1906">83282</cx:pt>
          <cx:pt idx="1907">35569</cx:pt>
          <cx:pt idx="1908">79833</cx:pt>
          <cx:pt idx="1909">88298</cx:pt>
          <cx:pt idx="1910">25243</cx:pt>
          <cx:pt idx="1911">17002</cx:pt>
          <cx:pt idx="1912">77091</cx:pt>
          <cx:pt idx="1913">12911</cx:pt>
          <cx:pt idx="1914">36618</cx:pt>
          <cx:pt idx="1915">30769</cx:pt>
          <cx:pt idx="1916">59932</cx:pt>
          <cx:pt idx="1917">20776</cx:pt>
          <cx:pt idx="1918">2668</cx:pt>
          <cx:pt idx="1919">20831</cx:pt>
          <cx:pt idx="1920">70029</cx:pt>
          <cx:pt idx="1921">64873</cx:pt>
          <cx:pt idx="1922">71926</cx:pt>
          <cx:pt idx="1923">16220</cx:pt>
          <cx:pt idx="1924">47126</cx:pt>
          <cx:pt idx="1925">30246</cx:pt>
          <cx:pt idx="1926">62143</cx:pt>
          <cx:pt idx="1927">40852</cx:pt>
          <cx:pt idx="1928">13687</cx:pt>
          <cx:pt idx="1929">39471</cx:pt>
          <cx:pt idx="1930">23583</cx:pt>
          <cx:pt idx="1931">95521</cx:pt>
          <cx:pt idx="1932">31394</cx:pt>
          <cx:pt idx="1933">57973</cx:pt>
          <cx:pt idx="1934">25363</cx:pt>
          <cx:pt idx="1935">26310</cx:pt>
          <cx:pt idx="1936">35381</cx:pt>
          <cx:pt idx="1937">51476</cx:pt>
          <cx:pt idx="1938">87337</cx:pt>
          <cx:pt idx="1939">76305</cx:pt>
          <cx:pt idx="1940">88721</cx:pt>
          <cx:pt idx="1941">23667</cx:pt>
          <cx:pt idx="1942">57474</cx:pt>
          <cx:pt idx="1943">12823</cx:pt>
          <cx:pt idx="1944">25430</cx:pt>
          <cx:pt idx="1945">35297</cx:pt>
          <cx:pt idx="1946">13347</cx:pt>
          <cx:pt idx="1947">95184</cx:pt>
          <cx:pt idx="1948">79450</cx:pt>
          <cx:pt idx="1949">23232</cx:pt>
          <cx:pt idx="1950">58484</cx:pt>
          <cx:pt idx="1951">71295</cx:pt>
          <cx:pt idx="1952">80224</cx:pt>
          <cx:pt idx="1953">5157</cx:pt>
          <cx:pt idx="1954">16146</cx:pt>
          <cx:pt idx="1955">74877</cx:pt>
          <cx:pt idx="1956">38848</cx:pt>
          <cx:pt idx="1957">24547</cx:pt>
          <cx:pt idx="1958">48066</cx:pt>
          <cx:pt idx="1959">72712</cx:pt>
          <cx:pt idx="1960">17722</cx:pt>
          <cx:pt idx="1961">89058</cx:pt>
          <cx:pt idx="1962">19571</cx:pt>
          <cx:pt idx="1963">97932</cx:pt>
          <cx:pt idx="1964">31509</cx:pt>
          <cx:pt idx="1965">44362</cx:pt>
          <cx:pt idx="1966">17169</cx:pt>
          <cx:pt idx="1967">61930</cx:pt>
          <cx:pt idx="1968">2911</cx:pt>
          <cx:pt idx="1969">39270</cx:pt>
          <cx:pt idx="1970">59093</cx:pt>
          <cx:pt idx="1971">11946</cx:pt>
          <cx:pt idx="1972">80332</cx:pt>
          <cx:pt idx="1973">58089</cx:pt>
          <cx:pt idx="1974">59797</cx:pt>
          <cx:pt idx="1975">2249</cx:pt>
          <cx:pt idx="1976">52165</cx:pt>
          <cx:pt idx="1977">67181</cx:pt>
          <cx:pt idx="1978">4714</cx:pt>
          <cx:pt idx="1979">40375</cx:pt>
          <cx:pt idx="1980">47344</cx:pt>
          <cx:pt idx="1981">3336</cx:pt>
          <cx:pt idx="1982">16155</cx:pt>
          <cx:pt idx="1983">3536</cx:pt>
          <cx:pt idx="1984">85078</cx:pt>
          <cx:pt idx="1985">66521</cx:pt>
          <cx:pt idx="1986">78274</cx:pt>
          <cx:pt idx="1987">25883</cx:pt>
          <cx:pt idx="1988">31878</cx:pt>
          <cx:pt idx="1989">98319</cx:pt>
          <cx:pt idx="1990">15698</cx:pt>
          <cx:pt idx="1991">51093</cx:pt>
          <cx:pt idx="1992">78916</cx:pt>
          <cx:pt idx="1993">3515</cx:pt>
          <cx:pt idx="1994">41249</cx:pt>
          <cx:pt idx="1995">14669</cx:pt>
          <cx:pt idx="1996">14415</cx:pt>
          <cx:pt idx="1997">56147</cx:pt>
          <cx:pt idx="1998">91716</cx:pt>
          <cx:pt idx="1999">16193</cx:pt>
          <cx:pt idx="2000">4782</cx:pt>
          <cx:pt idx="2001">73323</cx:pt>
          <cx:pt idx="2002">77026</cx:pt>
          <cx:pt idx="2003">41469</cx:pt>
          <cx:pt idx="2004">45915</cx:pt>
          <cx:pt idx="2005">35977</cx:pt>
          <cx:pt idx="2006">92421</cx:pt>
          <cx:pt idx="2007">17199</cx:pt>
          <cx:pt idx="2008">7239</cx:pt>
          <cx:pt idx="2009">44873</cx:pt>
          <cx:pt idx="2010">14676</cx:pt>
          <cx:pt idx="2011">20174</cx:pt>
          <cx:pt idx="2012">19127</cx:pt>
          <cx:pt idx="2013">84762</cx:pt>
          <cx:pt idx="2014">69669</cx:pt>
          <cx:pt idx="2015">47681</cx:pt>
          <cx:pt idx="2016">63180</cx:pt>
          <cx:pt idx="2017">15430</cx:pt>
          <cx:pt idx="2018">80493</cx:pt>
          <cx:pt idx="2019">49717</cx:pt>
          <cx:pt idx="2020">12989</cx:pt>
          <cx:pt idx="2021">56572</cx:pt>
          <cx:pt idx="2022">80262</cx:pt>
          <cx:pt idx="2023">34487</cx:pt>
          <cx:pt idx="2024">90464</cx:pt>
          <cx:pt idx="2025">6697</cx:pt>
          <cx:pt idx="2026">52199</cx:pt>
          <cx:pt idx="2027">97712</cx:pt>
          <cx:pt idx="2028">10929</cx:pt>
          <cx:pt idx="2029">45433</cx:pt>
          <cx:pt idx="2030">4043</cx:pt>
          <cx:pt idx="2031">28980</cx:pt>
          <cx:pt idx="2032">6626</cx:pt>
          <cx:pt idx="2033">46261</cx:pt>
          <cx:pt idx="2034">76961</cx:pt>
          <cx:pt idx="2035">75624</cx:pt>
          <cx:pt idx="2036">34564</cx:pt>
          <cx:pt idx="2037">64607</cx:pt>
          <cx:pt idx="2038">20297</cx:pt>
          <cx:pt idx="2039">37559</cx:pt>
          <cx:pt idx="2040">68802</cx:pt>
          <cx:pt idx="2041">13399</cx:pt>
          <cx:pt idx="2042">86573</cx:pt>
          <cx:pt idx="2043">32011</cx:pt>
          <cx:pt idx="2044">21848</cx:pt>
          <cx:pt idx="2045">42138</cx:pt>
          <cx:pt idx="2046">40784</cx:pt>
          <cx:pt idx="2047">66125</cx:pt>
          <cx:pt idx="2048">73254</cx:pt>
          <cx:pt idx="2049">22147</cx:pt>
          <cx:pt idx="2050">45154</cx:pt>
          <cx:pt idx="2051">76971</cx:pt>
          <cx:pt idx="2052">93501</cx:pt>
          <cx:pt idx="2053">98599</cx:pt>
          <cx:pt idx="2054">94599</cx:pt>
          <cx:pt idx="2055">33701</cx:pt>
          <cx:pt idx="2056">6272</cx:pt>
          <cx:pt idx="2057">15586</cx:pt>
          <cx:pt idx="2058">17409</cx:pt>
          <cx:pt idx="2059">41301</cx:pt>
          <cx:pt idx="2060">96645</cx:pt>
          <cx:pt idx="2061">43963</cx:pt>
          <cx:pt idx="2062">47169</cx:pt>
          <cx:pt idx="2063">19790</cx:pt>
          <cx:pt idx="2064">98670</cx:pt>
          <cx:pt idx="2065">43379</cx:pt>
          <cx:pt idx="2066">40119</cx:pt>
          <cx:pt idx="2067">18861</cx:pt>
          <cx:pt idx="2068">73086</cx:pt>
          <cx:pt idx="2069">90391</cx:pt>
          <cx:pt idx="2070">62937</cx:pt>
          <cx:pt idx="2071">34797</cx:pt>
          <cx:pt idx="2072">40903</cx:pt>
          <cx:pt idx="2073">33908</cx:pt>
          <cx:pt idx="2074">60370</cx:pt>
          <cx:pt idx="2075">85093</cx:pt>
          <cx:pt idx="2076">56175</cx:pt>
          <cx:pt idx="2077">62141</cx:pt>
          <cx:pt idx="2078">50290</cx:pt>
          <cx:pt idx="2079">17698</cx:pt>
          <cx:pt idx="2080">12897</cx:pt>
          <cx:pt idx="2081">36358</cx:pt>
          <cx:pt idx="2082">39016</cx:pt>
          <cx:pt idx="2083">76523</cx:pt>
          <cx:pt idx="2084">49520</cx:pt>
          <cx:pt idx="2085">28398</cx:pt>
          <cx:pt idx="2086">19335</cx:pt>
          <cx:pt idx="2087">67411</cx:pt>
          <cx:pt idx="2088">20666</cx:pt>
          <cx:pt idx="2089">67976</cx:pt>
          <cx:pt idx="2090">33714</cx:pt>
          <cx:pt idx="2091">80942</cx:pt>
          <cx:pt idx="2092">32469</cx:pt>
          <cx:pt idx="2093">23002</cx:pt>
          <cx:pt idx="2094">88355</cx:pt>
          <cx:pt idx="2095">27917</cx:pt>
          <cx:pt idx="2096">44749</cx:pt>
          <cx:pt idx="2097">98965</cx:pt>
          <cx:pt idx="2098">6715</cx:pt>
          <cx:pt idx="2099">84065</cx:pt>
          <cx:pt idx="2100">53395</cx:pt>
          <cx:pt idx="2101">16195</cx:pt>
          <cx:pt idx="2102">4448</cx:pt>
          <cx:pt idx="2103">20095</cx:pt>
          <cx:pt idx="2104">17249</cx:pt>
          <cx:pt idx="2105">48149</cx:pt>
          <cx:pt idx="2106">24951</cx:pt>
          <cx:pt idx="2107">69997</cx:pt>
          <cx:pt idx="2108">23471</cx:pt>
          <cx:pt idx="2109">62673</cx:pt>
          <cx:pt idx="2110">64925</cx:pt>
          <cx:pt idx="2111">27465</cx:pt>
          <cx:pt idx="2112">12576</cx:pt>
          <cx:pt idx="2113">23882</cx:pt>
          <cx:pt idx="2114">16119</cx:pt>
          <cx:pt idx="2115">22475</cx:pt>
          <cx:pt idx="2116">77446</cx:pt>
          <cx:pt idx="2117">30041</cx:pt>
          <cx:pt idx="2118">6988</cx:pt>
          <cx:pt idx="2119">51887</cx:pt>
          <cx:pt idx="2120">62495</cx:pt>
          <cx:pt idx="2121">17864</cx:pt>
          <cx:pt idx="2122">58337</cx:pt>
          <cx:pt idx="2123">81726</cx:pt>
          <cx:pt idx="2124">7210</cx:pt>
          <cx:pt idx="2125">98164</cx:pt>
          <cx:pt idx="2126">64551</cx:pt>
          <cx:pt idx="2127">81029</cx:pt>
          <cx:pt idx="2128">81412</cx:pt>
          <cx:pt idx="2129">18428</cx:pt>
          <cx:pt idx="2130">52411</cx:pt>
          <cx:pt idx="2131">28310</cx:pt>
          <cx:pt idx="2132">77888</cx:pt>
          <cx:pt idx="2133">87381</cx:pt>
          <cx:pt idx="2134">14640</cx:pt>
          <cx:pt idx="2135">43943</cx:pt>
          <cx:pt idx="2136">58049</cx:pt>
          <cx:pt idx="2137">71756</cx:pt>
          <cx:pt idx="2138">95535</cx:pt>
          <cx:pt idx="2139">67224</cx:pt>
          <cx:pt idx="2140">67245</cx:pt>
          <cx:pt idx="2141">1022</cx:pt>
          <cx:pt idx="2142">8240</cx:pt>
          <cx:pt idx="2143">25401</cx:pt>
          <cx:pt idx="2144">62566</cx:pt>
          <cx:pt idx="2145">49631</cx:pt>
          <cx:pt idx="2146">95512</cx:pt>
          <cx:pt idx="2147">57736</cx:pt>
          <cx:pt idx="2148">18647</cx:pt>
          <cx:pt idx="2149">67143</cx:pt>
          <cx:pt idx="2150">56274</cx:pt>
          <cx:pt idx="2151">1731</cx:pt>
          <cx:pt idx="2152">50670</cx:pt>
          <cx:pt idx="2153">76512</cx:pt>
          <cx:pt idx="2154">75372</cx:pt>
          <cx:pt idx="2155">71083</cx:pt>
          <cx:pt idx="2156">23772</cx:pt>
          <cx:pt idx="2157">2418</cx:pt>
          <cx:pt idx="2158">74833</cx:pt>
          <cx:pt idx="2159">44739</cx:pt>
          <cx:pt idx="2160">18464</cx:pt>
          <cx:pt idx="2161">62531</cx:pt>
          <cx:pt idx="2162">33791</cx:pt>
          <cx:pt idx="2163">70497</cx:pt>
          <cx:pt idx="2164">36681</cx:pt>
          <cx:pt idx="2165">12202</cx:pt>
          <cx:pt idx="2166">36312</cx:pt>
          <cx:pt idx="2167">47876</cx:pt>
          <cx:pt idx="2168">45742</cx:pt>
          <cx:pt idx="2169">1458</cx:pt>
          <cx:pt idx="2170">21527</cx:pt>
          <cx:pt idx="2171">38479</cx:pt>
          <cx:pt idx="2172">48927</cx:pt>
          <cx:pt idx="2173">11170</cx:pt>
          <cx:pt idx="2174">37250</cx:pt>
          <cx:pt idx="2175">24409</cx:pt>
          <cx:pt idx="2176">88927</cx:pt>
          <cx:pt idx="2177">47175</cx:pt>
          <cx:pt idx="2178">70640</cx:pt>
          <cx:pt idx="2179">26741</cx:pt>
          <cx:pt idx="2180">9900</cx:pt>
          <cx:pt idx="2181">59726</cx:pt>
          <cx:pt idx="2182">94464</cx:pt>
          <cx:pt idx="2183">61550</cx:pt>
          <cx:pt idx="2184">66607</cx:pt>
          <cx:pt idx="2185">99397</cx:pt>
          <cx:pt idx="2186">52556</cx:pt>
          <cx:pt idx="2187">58723</cx:pt>
          <cx:pt idx="2188">92403</cx:pt>
          <cx:pt idx="2189">70632</cx:pt>
          <cx:pt idx="2190">71255</cx:pt>
          <cx:pt idx="2191">54937</cx:pt>
          <cx:pt idx="2192">99554</cx:pt>
          <cx:pt idx="2193">20426</cx:pt>
          <cx:pt idx="2194">27534</cx:pt>
          <cx:pt idx="2195">55597</cx:pt>
          <cx:pt idx="2196">7992</cx:pt>
          <cx:pt idx="2197">94500</cx:pt>
          <cx:pt idx="2198">8544</cx:pt>
          <cx:pt idx="2199">96127</cx:pt>
          <cx:pt idx="2200">18310</cx:pt>
          <cx:pt idx="2201">63863</cx:pt>
          <cx:pt idx="2202">50403</cx:pt>
          <cx:pt idx="2203">66692</cx:pt>
          <cx:pt idx="2204">27928</cx:pt>
          <cx:pt idx="2205">41465</cx:pt>
          <cx:pt idx="2206">7833</cx:pt>
          <cx:pt idx="2207">39321</cx:pt>
          <cx:pt idx="2208">77827</cx:pt>
          <cx:pt idx="2209">17888</cx:pt>
          <cx:pt idx="2210">71090</cx:pt>
          <cx:pt idx="2211">69080</cx:pt>
          <cx:pt idx="2212">78543</cx:pt>
          <cx:pt idx="2213">3819</cx:pt>
          <cx:pt idx="2214">6134</cx:pt>
          <cx:pt idx="2215">23082</cx:pt>
          <cx:pt idx="2216">98350</cx:pt>
          <cx:pt idx="2217">60250</cx:pt>
          <cx:pt idx="2218">50187</cx:pt>
          <cx:pt idx="2219">5940</cx:pt>
          <cx:pt idx="2220">97814</cx:pt>
          <cx:pt idx="2221">30932</cx:pt>
          <cx:pt idx="2222">53738</cx:pt>
          <cx:pt idx="2223">38880</cx:pt>
          <cx:pt idx="2224">26156</cx:pt>
          <cx:pt idx="2225">11394</cx:pt>
          <cx:pt idx="2226">91643</cx:pt>
          <cx:pt idx="2227">47503</cx:pt>
          <cx:pt idx="2228">40687</cx:pt>
          <cx:pt idx="2229">75975</cx:pt>
          <cx:pt idx="2230">43460</cx:pt>
          <cx:pt idx="2231">62722</cx:pt>
          <cx:pt idx="2232">43159</cx:pt>
          <cx:pt idx="2233">19572</cx:pt>
          <cx:pt idx="2234">39748</cx:pt>
          <cx:pt idx="2235">28649</cx:pt>
          <cx:pt idx="2236">85077</cx:pt>
          <cx:pt idx="2237">53991</cx:pt>
          <cx:pt idx="2238">9936</cx:pt>
          <cx:pt idx="2239">57130</cx:pt>
          <cx:pt idx="2240">22480</cx:pt>
          <cx:pt idx="2241">17171</cx:pt>
          <cx:pt idx="2242">84535</cx:pt>
          <cx:pt idx="2243">29355</cx:pt>
          <cx:pt idx="2244">97277</cx:pt>
          <cx:pt idx="2245">63009</cx:pt>
          <cx:pt idx="2246">94230</cx:pt>
          <cx:pt idx="2247">12624</cx:pt>
          <cx:pt idx="2248">74590</cx:pt>
          <cx:pt idx="2249">12470</cx:pt>
          <cx:pt idx="2250">94371</cx:pt>
          <cx:pt idx="2251">80542</cx:pt>
          <cx:pt idx="2252">77765</cx:pt>
          <cx:pt idx="2253">7026</cx:pt>
          <cx:pt idx="2254">10712</cx:pt>
          <cx:pt idx="2255">55980</cx:pt>
          <cx:pt idx="2256">57786</cx:pt>
          <cx:pt idx="2257">26504</cx:pt>
          <cx:pt idx="2258">39909</cx:pt>
          <cx:pt idx="2259">40641</cx:pt>
          <cx:pt idx="2260">30200</cx:pt>
          <cx:pt idx="2261">17378</cx:pt>
          <cx:pt idx="2262">89202</cx:pt>
          <cx:pt idx="2263">70665</cx:pt>
          <cx:pt idx="2264">13739</cx:pt>
          <cx:pt idx="2265">82218</cx:pt>
          <cx:pt idx="2266">69626</cx:pt>
          <cx:pt idx="2267">12777</cx:pt>
          <cx:pt idx="2268">30997</cx:pt>
          <cx:pt idx="2269">43920</cx:pt>
          <cx:pt idx="2270">89007</cx:pt>
          <cx:pt idx="2271">99182</cx:pt>
          <cx:pt idx="2272">95546</cx:pt>
          <cx:pt idx="2273">92225</cx:pt>
          <cx:pt idx="2274">94919</cx:pt>
          <cx:pt idx="2275">1304</cx:pt>
          <cx:pt idx="2276">42100</cx:pt>
          <cx:pt idx="2277">87059</cx:pt>
          <cx:pt idx="2278">55718</cx:pt>
          <cx:pt idx="2279">20447</cx:pt>
          <cx:pt idx="2280">18307</cx:pt>
          <cx:pt idx="2281">73104</cx:pt>
          <cx:pt idx="2282">20736</cx:pt>
          <cx:pt idx="2283">88348</cx:pt>
          <cx:pt idx="2284">50726</cx:pt>
          <cx:pt idx="2285">71033</cx:pt>
          <cx:pt idx="2286">82414</cx:pt>
          <cx:pt idx="2287">86944</cx:pt>
          <cx:pt idx="2288">48821</cx:pt>
          <cx:pt idx="2289">26886</cx:pt>
          <cx:pt idx="2290">49282</cx:pt>
          <cx:pt idx="2291">54524</cx:pt>
          <cx:pt idx="2292">58292</cx:pt>
          <cx:pt idx="2293">9847</cx:pt>
          <cx:pt idx="2294">92741</cx:pt>
          <cx:pt idx="2295">29973</cx:pt>
          <cx:pt idx="2296">98351</cx:pt>
          <cx:pt idx="2297">39922</cx:pt>
          <cx:pt idx="2298">67205</cx:pt>
          <cx:pt idx="2299">56076</cx:pt>
          <cx:pt idx="2300">44936</cx:pt>
          <cx:pt idx="2301">98665</cx:pt>
          <cx:pt idx="2302">89428</cx:pt>
          <cx:pt idx="2303">53229</cx:pt>
          <cx:pt idx="2304">98380</cx:pt>
          <cx:pt idx="2305">59654</cx:pt>
          <cx:pt idx="2306">39343</cx:pt>
          <cx:pt idx="2307">57523</cx:pt>
          <cx:pt idx="2308">71900</cx:pt>
          <cx:pt idx="2309">17227</cx:pt>
          <cx:pt idx="2310">10707</cx:pt>
          <cx:pt idx="2311">71264</cx:pt>
          <cx:pt idx="2312">99596</cx:pt>
          <cx:pt idx="2313">55559</cx:pt>
          <cx:pt idx="2314">68692</cx:pt>
          <cx:pt idx="2315">72164</cx:pt>
          <cx:pt idx="2316">52474</cx:pt>
          <cx:pt idx="2317">60429</cx:pt>
          <cx:pt idx="2318">68351</cx:pt>
          <cx:pt idx="2319">61779</cx:pt>
          <cx:pt idx="2320">78927</cx:pt>
          <cx:pt idx="2321">25717</cx:pt>
          <cx:pt idx="2322">14197</cx:pt>
          <cx:pt idx="2323">48826</cx:pt>
          <cx:pt idx="2324">46396</cx:pt>
          <cx:pt idx="2325">60863</cx:pt>
          <cx:pt idx="2326">50875</cx:pt>
          <cx:pt idx="2327">96737</cx:pt>
          <cx:pt idx="2328">24715</cx:pt>
          <cx:pt idx="2329">24664</cx:pt>
          <cx:pt idx="2330">70851</cx:pt>
          <cx:pt idx="2331">73057</cx:pt>
          <cx:pt idx="2332">59304</cx:pt>
          <cx:pt idx="2333">17512</cx:pt>
          <cx:pt idx="2334">23774</cx:pt>
          <cx:pt idx="2335">99127</cx:pt>
          <cx:pt idx="2336">17320</cx:pt>
          <cx:pt idx="2337">49576</cx:pt>
          <cx:pt idx="2338">24170</cx:pt>
          <cx:pt idx="2339">70176</cx:pt>
          <cx:pt idx="2340">41599</cx:pt>
          <cx:pt idx="2341">60745</cx:pt>
          <cx:pt idx="2342">2842</cx:pt>
          <cx:pt idx="2343">80835</cx:pt>
          <cx:pt idx="2344">1258</cx:pt>
          <cx:pt idx="2345">20477</cx:pt>
          <cx:pt idx="2346">79702</cx:pt>
          <cx:pt idx="2347">9066</cx:pt>
          <cx:pt idx="2348">95088</cx:pt>
          <cx:pt idx="2349">42169</cx:pt>
          <cx:pt idx="2350">87971</cx:pt>
          <cx:pt idx="2351">27703</cx:pt>
          <cx:pt idx="2352">21410</cx:pt>
          <cx:pt idx="2353">85114</cx:pt>
          <cx:pt idx="2354">47444</cx:pt>
          <cx:pt idx="2355">5236</cx:pt>
          <cx:pt idx="2356">19477</cx:pt>
          <cx:pt idx="2357">47691</cx:pt>
          <cx:pt idx="2358">58637</cx:pt>
          <cx:pt idx="2359">52526</cx:pt>
          <cx:pt idx="2360">60466</cx:pt>
          <cx:pt idx="2361">50696</cx:pt>
          <cx:pt idx="2362">59639</cx:pt>
          <cx:pt idx="2363">38979</cx:pt>
          <cx:pt idx="2364">6994</cx:pt>
          <cx:pt idx="2365">88420</cx:pt>
          <cx:pt idx="2366">12052</cx:pt>
          <cx:pt idx="2367">70509</cx:pt>
          <cx:pt idx="2368">71141</cx:pt>
          <cx:pt idx="2369">44686</cx:pt>
          <cx:pt idx="2370">35436</cx:pt>
          <cx:pt idx="2371">83412</cx:pt>
          <cx:pt idx="2372">38091</cx:pt>
          <cx:pt idx="2373">18669</cx:pt>
          <cx:pt idx="2374">18000</cx:pt>
          <cx:pt idx="2375">29908</cx:pt>
          <cx:pt idx="2376">73579</cx:pt>
          <cx:pt idx="2377">15455</cx:pt>
          <cx:pt idx="2378">50500</cx:pt>
          <cx:pt idx="2379">60848</cx:pt>
          <cx:pt idx="2380">4412</cx:pt>
          <cx:pt idx="2381">91426</cx:pt>
          <cx:pt idx="2382">3701</cx:pt>
          <cx:pt idx="2383">97066</cx:pt>
          <cx:pt idx="2384">75838</cx:pt>
          <cx:pt idx="2385">42114</cx:pt>
          <cx:pt idx="2386">76958</cx:pt>
          <cx:pt idx="2387">7645</cx:pt>
          <cx:pt idx="2388">37668</cx:pt>
          <cx:pt idx="2389">68202</cx:pt>
          <cx:pt idx="2390">33427</cx:pt>
          <cx:pt idx="2391">9417</cx:pt>
          <cx:pt idx="2392">4843</cx:pt>
          <cx:pt idx="2393">48308</cx:pt>
          <cx:pt idx="2394">41757</cx:pt>
          <cx:pt idx="2395">76110</cx:pt>
          <cx:pt idx="2396">94052</cx:pt>
          <cx:pt idx="2397">63500</cx:pt>
          <cx:pt idx="2398">99637</cx:pt>
          <cx:pt idx="2399">81742</cx:pt>
          <cx:pt idx="2400">15241</cx:pt>
          <cx:pt idx="2401">77087</cx:pt>
          <cx:pt idx="2402">7774</cx:pt>
          <cx:pt idx="2403">53036</cx:pt>
          <cx:pt idx="2404">54394</cx:pt>
          <cx:pt idx="2405">37753</cx:pt>
          <cx:pt idx="2406">79271</cx:pt>
          <cx:pt idx="2407">91387</cx:pt>
          <cx:pt idx="2408">87236</cx:pt>
          <cx:pt idx="2409">82095</cx:pt>
          <cx:pt idx="2410">77001</cx:pt>
          <cx:pt idx="2411">44582</cx:pt>
          <cx:pt idx="2412">77487</cx:pt>
          <cx:pt idx="2413">16175</cx:pt>
          <cx:pt idx="2414">34249</cx:pt>
          <cx:pt idx="2415">68268</cx:pt>
          <cx:pt idx="2416">22740</cx:pt>
          <cx:pt idx="2417">44529</cx:pt>
          <cx:pt idx="2418">45999</cx:pt>
          <cx:pt idx="2419">61840</cx:pt>
          <cx:pt idx="2420">87802</cx:pt>
          <cx:pt idx="2421">10154</cx:pt>
          <cx:pt idx="2422">46516</cx:pt>
          <cx:pt idx="2423">84524</cx:pt>
          <cx:pt idx="2424">82115</cx:pt>
          <cx:pt idx="2425">73138</cx:pt>
          <cx:pt idx="2426">73548</cx:pt>
          <cx:pt idx="2427">77879</cx:pt>
          <cx:pt idx="2428">90307</cx:pt>
          <cx:pt idx="2429">78713</cx:pt>
          <cx:pt idx="2430">67992</cx:pt>
          <cx:pt idx="2431">57938</cx:pt>
          <cx:pt idx="2432">76751</cx:pt>
          <cx:pt idx="2433">81259</cx:pt>
          <cx:pt idx="2434">37791</cx:pt>
          <cx:pt idx="2435">86706</cx:pt>
          <cx:pt idx="2436">38413</cx:pt>
          <cx:pt idx="2437">19572</cx:pt>
          <cx:pt idx="2438">15965</cx:pt>
          <cx:pt idx="2439">69559</cx:pt>
          <cx:pt idx="2440">37630</cx:pt>
          <cx:pt idx="2441">72059</cx:pt>
          <cx:pt idx="2442">51584</cx:pt>
          <cx:pt idx="2443">69460</cx:pt>
          <cx:pt idx="2444">40647</cx:pt>
          <cx:pt idx="2445">88378</cx:pt>
          <cx:pt idx="2446">35619</cx:pt>
          <cx:pt idx="2447">5372</cx:pt>
          <cx:pt idx="2448">10343</cx:pt>
          <cx:pt idx="2449">65253</cx:pt>
          <cx:pt idx="2450">52346</cx:pt>
          <cx:pt idx="2451">39772</cx:pt>
          <cx:pt idx="2452">61668</cx:pt>
          <cx:pt idx="2453">6456</cx:pt>
          <cx:pt idx="2454">15789</cx:pt>
          <cx:pt idx="2455">10518</cx:pt>
          <cx:pt idx="2456">54763</cx:pt>
          <cx:pt idx="2457">24791</cx:pt>
          <cx:pt idx="2458">18127</cx:pt>
          <cx:pt idx="2459">89960</cx:pt>
          <cx:pt idx="2460">45456</cx:pt>
          <cx:pt idx="2461">89903</cx:pt>
          <cx:pt idx="2462">98392</cx:pt>
          <cx:pt idx="2463">13471</cx:pt>
          <cx:pt idx="2464">33998</cx:pt>
          <cx:pt idx="2465">29420</cx:pt>
          <cx:pt idx="2466">60231</cx:pt>
          <cx:pt idx="2467">3647</cx:pt>
          <cx:pt idx="2468">72809</cx:pt>
          <cx:pt idx="2469">32457</cx:pt>
          <cx:pt idx="2470">22019</cx:pt>
          <cx:pt idx="2471">20666</cx:pt>
          <cx:pt idx="2472">85388</cx:pt>
          <cx:pt idx="2473">58791</cx:pt>
          <cx:pt idx="2474">95832</cx:pt>
          <cx:pt idx="2475">67466</cx:pt>
          <cx:pt idx="2476">34298</cx:pt>
          <cx:pt idx="2477">45460</cx:pt>
          <cx:pt idx="2478">80793</cx:pt>
          <cx:pt idx="2479">1155</cx:pt>
          <cx:pt idx="2480">29903</cx:pt>
          <cx:pt idx="2481">36156</cx:pt>
          <cx:pt idx="2482">84717</cx:pt>
          <cx:pt idx="2483">62571</cx:pt>
          <cx:pt idx="2484">23321</cx:pt>
          <cx:pt idx="2485">87974</cx:pt>
          <cx:pt idx="2486">64271</cx:pt>
          <cx:pt idx="2487">24740</cx:pt>
          <cx:pt idx="2488">9745</cx:pt>
          <cx:pt idx="2489">96147</cx:pt>
          <cx:pt idx="2490">42254</cx:pt>
          <cx:pt idx="2491">89931</cx:pt>
          <cx:pt idx="2492">42224</cx:pt>
          <cx:pt idx="2493">4502</cx:pt>
          <cx:pt idx="2494">78543</cx:pt>
          <cx:pt idx="2495">76672</cx:pt>
          <cx:pt idx="2496">24540</cx:pt>
          <cx:pt idx="2497">96178</cx:pt>
          <cx:pt idx="2498">52310</cx:pt>
          <cx:pt idx="2499">7636</cx:pt>
          <cx:pt idx="2500">7313</cx:pt>
          <cx:pt idx="2501">44900</cx:pt>
          <cx:pt idx="2502">96781</cx:pt>
          <cx:pt idx="2503">80117</cx:pt>
          <cx:pt idx="2504">77997</cx:pt>
          <cx:pt idx="2505">59472</cx:pt>
          <cx:pt idx="2506">91620</cx:pt>
          <cx:pt idx="2507">54497</cx:pt>
          <cx:pt idx="2508">72434</cx:pt>
          <cx:pt idx="2509">2308</cx:pt>
          <cx:pt idx="2510">33760</cx:pt>
          <cx:pt idx="2511">8433</cx:pt>
          <cx:pt idx="2512">53483</cx:pt>
          <cx:pt idx="2513">5309</cx:pt>
          <cx:pt idx="2514">66180</cx:pt>
          <cx:pt idx="2515">4971</cx:pt>
          <cx:pt idx="2516">28771</cx:pt>
          <cx:pt idx="2517">70925</cx:pt>
          <cx:pt idx="2518">37896</cx:pt>
          <cx:pt idx="2519">19995</cx:pt>
          <cx:pt idx="2520">55349</cx:pt>
          <cx:pt idx="2521">56674</cx:pt>
          <cx:pt idx="2522">12614</cx:pt>
          <cx:pt idx="2523">57790</cx:pt>
          <cx:pt idx="2524">90267</cx:pt>
          <cx:pt idx="2525">45675</cx:pt>
          <cx:pt idx="2526">89395</cx:pt>
          <cx:pt idx="2527">87752</cx:pt>
          <cx:pt idx="2528">68590</cx:pt>
          <cx:pt idx="2529">65092</cx:pt>
          <cx:pt idx="2530">54473</cx:pt>
          <cx:pt idx="2531">82172</cx:pt>
          <cx:pt idx="2532">98424</cx:pt>
          <cx:pt idx="2533">58270</cx:pt>
          <cx:pt idx="2534">16763</cx:pt>
          <cx:pt idx="2535">76319</cx:pt>
          <cx:pt idx="2536">49339</cx:pt>
          <cx:pt idx="2537">54308</cx:pt>
          <cx:pt idx="2538">1911</cx:pt>
          <cx:pt idx="2539">91106</cx:pt>
          <cx:pt idx="2540">63744</cx:pt>
          <cx:pt idx="2541">29874</cx:pt>
          <cx:pt idx="2542">32340</cx:pt>
          <cx:pt idx="2543">88457</cx:pt>
          <cx:pt idx="2544">72979</cx:pt>
          <cx:pt idx="2545">85322</cx:pt>
          <cx:pt idx="2546">35156</cx:pt>
          <cx:pt idx="2547">87960</cx:pt>
          <cx:pt idx="2548">35988</cx:pt>
          <cx:pt idx="2549">8196</cx:pt>
          <cx:pt idx="2550">18012</cx:pt>
          <cx:pt idx="2551">35173</cx:pt>
          <cx:pt idx="2552">2347</cx:pt>
          <cx:pt idx="2553">65881</cx:pt>
          <cx:pt idx="2554">24050</cx:pt>
          <cx:pt idx="2555">39605</cx:pt>
          <cx:pt idx="2556">65116</cx:pt>
          <cx:pt idx="2557">79945</cx:pt>
          <cx:pt idx="2558">72419</cx:pt>
          <cx:pt idx="2559">16006</cx:pt>
          <cx:pt idx="2560">46681</cx:pt>
          <cx:pt idx="2561">50136</cx:pt>
          <cx:pt idx="2562">57385</cx:pt>
          <cx:pt idx="2563">94873</cx:pt>
          <cx:pt idx="2564">45342</cx:pt>
          <cx:pt idx="2565">95629</cx:pt>
          <cx:pt idx="2566">12584</cx:pt>
          <cx:pt idx="2567">77830</cx:pt>
          <cx:pt idx="2568">94625</cx:pt>
          <cx:pt idx="2569">20232</cx:pt>
          <cx:pt idx="2570">41403</cx:pt>
          <cx:pt idx="2571">88279</cx:pt>
          <cx:pt idx="2572">76633</cx:pt>
          <cx:pt idx="2573">75164</cx:pt>
          <cx:pt idx="2574">6929</cx:pt>
          <cx:pt idx="2575">37747</cx:pt>
          <cx:pt idx="2576">37219</cx:pt>
          <cx:pt idx="2577">33107</cx:pt>
          <cx:pt idx="2578">14689</cx:pt>
          <cx:pt idx="2579">61988</cx:pt>
          <cx:pt idx="2580">82873</cx:pt>
          <cx:pt idx="2581">34588</cx:pt>
          <cx:pt idx="2582">49368</cx:pt>
          <cx:pt idx="2583">5107</cx:pt>
          <cx:pt idx="2584">23381</cx:pt>
          <cx:pt idx="2585">28605</cx:pt>
          <cx:pt idx="2586">71637</cx:pt>
          <cx:pt idx="2587">30442</cx:pt>
          <cx:pt idx="2588">22967</cx:pt>
          <cx:pt idx="2589">36999</cx:pt>
          <cx:pt idx="2590">86177</cx:pt>
          <cx:pt idx="2591">55770</cx:pt>
          <cx:pt idx="2592">47449</cx:pt>
          <cx:pt idx="2593">57482</cx:pt>
          <cx:pt idx="2594">8812</cx:pt>
          <cx:pt idx="2595">10452</cx:pt>
          <cx:pt idx="2596">62205</cx:pt>
          <cx:pt idx="2597">79836</cx:pt>
          <cx:pt idx="2598">32506</cx:pt>
          <cx:pt idx="2599">87990</cx:pt>
          <cx:pt idx="2600">38265</cx:pt>
          <cx:pt idx="2601">67632</cx:pt>
          <cx:pt idx="2602">14068</cx:pt>
          <cx:pt idx="2603">70096</cx:pt>
          <cx:pt idx="2604">46100</cx:pt>
          <cx:pt idx="2605">35734</cx:pt>
          <cx:pt idx="2606">22923</cx:pt>
          <cx:pt idx="2607">88998</cx:pt>
          <cx:pt idx="2608">98195</cx:pt>
          <cx:pt idx="2609">87749</cx:pt>
          <cx:pt idx="2610">22935</cx:pt>
          <cx:pt idx="2611">47784</cx:pt>
          <cx:pt idx="2612">80432</cx:pt>
          <cx:pt idx="2613">99745</cx:pt>
          <cx:pt idx="2614">30100</cx:pt>
          <cx:pt idx="2615">24723</cx:pt>
          <cx:pt idx="2616">86886</cx:pt>
          <cx:pt idx="2617">78138</cx:pt>
          <cx:pt idx="2618">26508</cx:pt>
          <cx:pt idx="2619">45787</cx:pt>
          <cx:pt idx="2620">60492</cx:pt>
          <cx:pt idx="2621">44269</cx:pt>
          <cx:pt idx="2622">17899</cx:pt>
          <cx:pt idx="2623">82431</cx:pt>
          <cx:pt idx="2624">40800</cx:pt>
          <cx:pt idx="2625">34329</cx:pt>
          <cx:pt idx="2626">6518</cx:pt>
          <cx:pt idx="2627">37302</cx:pt>
          <cx:pt idx="2628">85201</cx:pt>
          <cx:pt idx="2629">10941</cx:pt>
          <cx:pt idx="2630">27670</cx:pt>
          <cx:pt idx="2631">7649</cx:pt>
          <cx:pt idx="2632">68740</cx:pt>
          <cx:pt idx="2633">81931</cx:pt>
          <cx:pt idx="2634">34243</cx:pt>
          <cx:pt idx="2635">76190</cx:pt>
          <cx:pt idx="2636">72628</cx:pt>
          <cx:pt idx="2637">11270</cx:pt>
          <cx:pt idx="2638">82546</cx:pt>
          <cx:pt idx="2639">79823</cx:pt>
          <cx:pt idx="2640">17312</cx:pt>
          <cx:pt idx="2641">57825</cx:pt>
          <cx:pt idx="2642">72899</cx:pt>
          <cx:pt idx="2643">46479</cx:pt>
          <cx:pt idx="2644">23885</cx:pt>
          <cx:pt idx="2645">16501</cx:pt>
          <cx:pt idx="2646">78191</cx:pt>
          <cx:pt idx="2647">19753</cx:pt>
          <cx:pt idx="2648">95509</cx:pt>
          <cx:pt idx="2649">28973</cx:pt>
          <cx:pt idx="2650">86726</cx:pt>
          <cx:pt idx="2651">2090</cx:pt>
          <cx:pt idx="2652">22689</cx:pt>
          <cx:pt idx="2653">37537</cx:pt>
          <cx:pt idx="2654">69518</cx:pt>
          <cx:pt idx="2655">47389</cx:pt>
          <cx:pt idx="2656">74831</cx:pt>
          <cx:pt idx="2657">47823</cx:pt>
          <cx:pt idx="2658">19117</cx:pt>
          <cx:pt idx="2659">74737</cx:pt>
          <cx:pt idx="2660">25710</cx:pt>
          <cx:pt idx="2661">49717</cx:pt>
          <cx:pt idx="2662">65650</cx:pt>
          <cx:pt idx="2663">35504</cx:pt>
          <cx:pt idx="2664">91555</cx:pt>
          <cx:pt idx="2665">79154</cx:pt>
          <cx:pt idx="2666">27602</cx:pt>
          <cx:pt idx="2667">25378</cx:pt>
          <cx:pt idx="2668">86934</cx:pt>
          <cx:pt idx="2669">5612</cx:pt>
          <cx:pt idx="2670">15884</cx:pt>
          <cx:pt idx="2671">31096</cx:pt>
          <cx:pt idx="2672">45578</cx:pt>
          <cx:pt idx="2673">46109</cx:pt>
          <cx:pt idx="2674">88092</cx:pt>
          <cx:pt idx="2675">32801</cx:pt>
          <cx:pt idx="2676">90203</cx:pt>
          <cx:pt idx="2677">19367</cx:pt>
          <cx:pt idx="2678">64302</cx:pt>
          <cx:pt idx="2679">77512</cx:pt>
          <cx:pt idx="2680">92883</cx:pt>
          <cx:pt idx="2681">15263</cx:pt>
          <cx:pt idx="2682">54711</cx:pt>
          <cx:pt idx="2683">23537</cx:pt>
          <cx:pt idx="2684">71065</cx:pt>
          <cx:pt idx="2685">93120</cx:pt>
          <cx:pt idx="2686">89482</cx:pt>
          <cx:pt idx="2687">66536</cx:pt>
          <cx:pt idx="2688">52210</cx:pt>
          <cx:pt idx="2689">55469</cx:pt>
          <cx:pt idx="2690">35795</cx:pt>
          <cx:pt idx="2691">44526</cx:pt>
          <cx:pt idx="2692">18839</cx:pt>
          <cx:pt idx="2693">60115</cx:pt>
          <cx:pt idx="2694">60448</cx:pt>
          <cx:pt idx="2695">28676</cx:pt>
          <cx:pt idx="2696">98318</cx:pt>
          <cx:pt idx="2697">9533</cx:pt>
          <cx:pt idx="2698">93397</cx:pt>
          <cx:pt idx="2699">74310</cx:pt>
          <cx:pt idx="2700">63105</cx:pt>
          <cx:pt idx="2701">33534</cx:pt>
          <cx:pt idx="2702">57386</cx:pt>
          <cx:pt idx="2703">96590</cx:pt>
          <cx:pt idx="2704">62097</cx:pt>
          <cx:pt idx="2705">47799</cx:pt>
          <cx:pt idx="2706">74861</cx:pt>
          <cx:pt idx="2707">66946</cx:pt>
          <cx:pt idx="2708">25602</cx:pt>
          <cx:pt idx="2709">75378</cx:pt>
          <cx:pt idx="2710">18067</cx:pt>
          <cx:pt idx="2711">74944</cx:pt>
          <cx:pt idx="2712">86978</cx:pt>
          <cx:pt idx="2713">91047</cx:pt>
          <cx:pt idx="2714">39046</cx:pt>
          <cx:pt idx="2715">42635</cx:pt>
          <cx:pt idx="2716">43545</cx:pt>
          <cx:pt idx="2717">24440</cx:pt>
          <cx:pt idx="2718">48114</cx:pt>
          <cx:pt idx="2719">73096</cx:pt>
          <cx:pt idx="2720">97329</cx:pt>
          <cx:pt idx="2721">23781</cx:pt>
          <cx:pt idx="2722">17749</cx:pt>
          <cx:pt idx="2723">91889</cx:pt>
          <cx:pt idx="2724">72053</cx:pt>
          <cx:pt idx="2725">21224</cx:pt>
          <cx:pt idx="2726">25059</cx:pt>
          <cx:pt idx="2727">50946</cx:pt>
          <cx:pt idx="2728">80076</cx:pt>
          <cx:pt idx="2729">63870</cx:pt>
          <cx:pt idx="2730">64298</cx:pt>
          <cx:pt idx="2731">40655</cx:pt>
          <cx:pt idx="2732">2666</cx:pt>
          <cx:pt idx="2733">41137</cx:pt>
          <cx:pt idx="2734">43076</cx:pt>
          <cx:pt idx="2735">19994</cx:pt>
          <cx:pt idx="2736">12740</cx:pt>
          <cx:pt idx="2737">50987</cx:pt>
          <cx:pt idx="2738">90457</cx:pt>
          <cx:pt idx="2739">46627</cx:pt>
          <cx:pt idx="2740">40269</cx:pt>
          <cx:pt idx="2741">1763</cx:pt>
          <cx:pt idx="2742">63159</cx:pt>
          <cx:pt idx="2743">96520</cx:pt>
          <cx:pt idx="2744">28099</cx:pt>
          <cx:pt idx="2745">61815</cx:pt>
          <cx:pt idx="2746">16717</cx:pt>
          <cx:pt idx="2747">86256</cx:pt>
          <cx:pt idx="2748">15500</cx:pt>
          <cx:pt idx="2749">81274</cx:pt>
          <cx:pt idx="2750">49544</cx:pt>
          <cx:pt idx="2751">63605</cx:pt>
          <cx:pt idx="2752">15696</cx:pt>
          <cx:pt idx="2753">64738</cx:pt>
          <cx:pt idx="2754">80132</cx:pt>
          <cx:pt idx="2755">83174</cx:pt>
          <cx:pt idx="2756">17189</cx:pt>
          <cx:pt idx="2757">85888</cx:pt>
          <cx:pt idx="2758">46329</cx:pt>
          <cx:pt idx="2759">51131</cx:pt>
          <cx:pt idx="2760">34189</cx:pt>
          <cx:pt idx="2761">43554</cx:pt>
          <cx:pt idx="2762">29216</cx:pt>
          <cx:pt idx="2763">54161</cx:pt>
          <cx:pt idx="2764">48181</cx:pt>
          <cx:pt idx="2765">76995</cx:pt>
          <cx:pt idx="2766">10144</cx:pt>
          <cx:pt idx="2767">73557</cx:pt>
          <cx:pt idx="2768">4514</cx:pt>
          <cx:pt idx="2769">80863</cx:pt>
          <cx:pt idx="2770">74920</cx:pt>
          <cx:pt idx="2771">22471</cx:pt>
          <cx:pt idx="2772">36576</cx:pt>
          <cx:pt idx="2773">46299</cx:pt>
          <cx:pt idx="2774">72810</cx:pt>
          <cx:pt idx="2775">30565</cx:pt>
          <cx:pt idx="2776">46661</cx:pt>
          <cx:pt idx="2777">81770</cx:pt>
          <cx:pt idx="2778">7867</cx:pt>
          <cx:pt idx="2779">7399</cx:pt>
          <cx:pt idx="2780">82128</cx:pt>
          <cx:pt idx="2781">20625</cx:pt>
          <cx:pt idx="2782">3251</cx:pt>
          <cx:pt idx="2783">43830</cx:pt>
          <cx:pt idx="2784">90204</cx:pt>
          <cx:pt idx="2785">30957</cx:pt>
          <cx:pt idx="2786">8503</cx:pt>
          <cx:pt idx="2787">94111</cx:pt>
          <cx:pt idx="2788">51586</cx:pt>
          <cx:pt idx="2789">85877</cx:pt>
          <cx:pt idx="2790">49159</cx:pt>
          <cx:pt idx="2791">8371</cx:pt>
          <cx:pt idx="2792">78358</cx:pt>
          <cx:pt idx="2793">21448</cx:pt>
          <cx:pt idx="2794">20297</cx:pt>
          <cx:pt idx="2795">8068</cx:pt>
          <cx:pt idx="2796">6160</cx:pt>
          <cx:pt idx="2797">5877</cx:pt>
          <cx:pt idx="2798">87702</cx:pt>
          <cx:pt idx="2799">69583</cx:pt>
          <cx:pt idx="2800">48485</cx:pt>
          <cx:pt idx="2801">42711</cx:pt>
          <cx:pt idx="2802">18211</cx:pt>
          <cx:pt idx="2803">83187</cx:pt>
          <cx:pt idx="2804">36386</cx:pt>
          <cx:pt idx="2805">5841</cx:pt>
          <cx:pt idx="2806">66395</cx:pt>
          <cx:pt idx="2807">39745</cx:pt>
          <cx:pt idx="2808">95656</cx:pt>
          <cx:pt idx="2809">42529</cx:pt>
          <cx:pt idx="2810">46576</cx:pt>
          <cx:pt idx="2811">81254</cx:pt>
          <cx:pt idx="2812">76581</cx:pt>
          <cx:pt idx="2813">31458</cx:pt>
          <cx:pt idx="2814">22619</cx:pt>
          <cx:pt idx="2815">44583</cx:pt>
          <cx:pt idx="2816">12658</cx:pt>
          <cx:pt idx="2817">53506</cx:pt>
          <cx:pt idx="2818">93902</cx:pt>
          <cx:pt idx="2819">25843</cx:pt>
          <cx:pt idx="2820">77953</cx:pt>
          <cx:pt idx="2821">6259</cx:pt>
          <cx:pt idx="2822">71166</cx:pt>
          <cx:pt idx="2823">99345</cx:pt>
          <cx:pt idx="2824">26170</cx:pt>
          <cx:pt idx="2825">7769</cx:pt>
          <cx:pt idx="2826">78186</cx:pt>
          <cx:pt idx="2827">53264</cx:pt>
          <cx:pt idx="2828">49865</cx:pt>
          <cx:pt idx="2829">2434</cx:pt>
          <cx:pt idx="2830">42248</cx:pt>
          <cx:pt idx="2831">51486</cx:pt>
          <cx:pt idx="2832">45685</cx:pt>
          <cx:pt idx="2833">17384</cx:pt>
          <cx:pt idx="2834">30205</cx:pt>
          <cx:pt idx="2835">43261</cx:pt>
          <cx:pt idx="2836">80966</cx:pt>
          <cx:pt idx="2837">15753</cx:pt>
          <cx:pt idx="2838">6831</cx:pt>
          <cx:pt idx="2839">38500</cx:pt>
          <cx:pt idx="2840">24608</cx:pt>
          <cx:pt idx="2841">81106</cx:pt>
          <cx:pt idx="2842">81434</cx:pt>
          <cx:pt idx="2843">83678</cx:pt>
          <cx:pt idx="2844">17544</cx:pt>
          <cx:pt idx="2845">4981</cx:pt>
          <cx:pt idx="2846">53545</cx:pt>
          <cx:pt idx="2847">86195</cx:pt>
          <cx:pt idx="2848">13413</cx:pt>
          <cx:pt idx="2849">43241</cx:pt>
          <cx:pt idx="2850">77203</cx:pt>
          <cx:pt idx="2851">36294</cx:pt>
          <cx:pt idx="2852">70146</cx:pt>
          <cx:pt idx="2853">31730</cx:pt>
          <cx:pt idx="2854">81425</cx:pt>
          <cx:pt idx="2855">33190</cx:pt>
          <cx:pt idx="2856">54765</cx:pt>
          <cx:pt idx="2857">7264</cx:pt>
          <cx:pt idx="2858">32006</cx:pt>
          <cx:pt idx="2859">64224</cx:pt>
          <cx:pt idx="2860">28473</cx:pt>
          <cx:pt idx="2861">48568</cx:pt>
          <cx:pt idx="2862">35271</cx:pt>
          <cx:pt idx="2863">16544</cx:pt>
          <cx:pt idx="2864">4969</cx:pt>
          <cx:pt idx="2865">96769</cx:pt>
          <cx:pt idx="2866">36097</cx:pt>
          <cx:pt idx="2867">89007</cx:pt>
          <cx:pt idx="2868">64709</cx:pt>
          <cx:pt idx="2869">33447</cx:pt>
          <cx:pt idx="2870">22161</cx:pt>
          <cx:pt idx="2871">35039</cx:pt>
          <cx:pt idx="2872">54821</cx:pt>
          <cx:pt idx="2873">14304</cx:pt>
          <cx:pt idx="2874">75447</cx:pt>
          <cx:pt idx="2875">90897</cx:pt>
          <cx:pt idx="2876">40152</cx:pt>
          <cx:pt idx="2877">97614</cx:pt>
          <cx:pt idx="2878">8733</cx:pt>
          <cx:pt idx="2879">2096</cx:pt>
          <cx:pt idx="2880">53003</cx:pt>
          <cx:pt idx="2881">24597</cx:pt>
          <cx:pt idx="2882">84724</cx:pt>
          <cx:pt idx="2883">66262</cx:pt>
          <cx:pt idx="2884">85562</cx:pt>
          <cx:pt idx="2885">6949</cx:pt>
          <cx:pt idx="2886">94615</cx:pt>
          <cx:pt idx="2887">6957</cx:pt>
          <cx:pt idx="2888">95743</cx:pt>
          <cx:pt idx="2889">28163</cx:pt>
          <cx:pt idx="2890">63678</cx:pt>
          <cx:pt idx="2891">11530</cx:pt>
          <cx:pt idx="2892">42322</cx:pt>
          <cx:pt idx="2893">44819</cx:pt>
          <cx:pt idx="2894">70766</cx:pt>
          <cx:pt idx="2895">86715</cx:pt>
          <cx:pt idx="2896">61657</cx:pt>
          <cx:pt idx="2897">41580</cx:pt>
          <cx:pt idx="2898">34966</cx:pt>
          <cx:pt idx="2899">51497</cx:pt>
          <cx:pt idx="2900">38755</cx:pt>
          <cx:pt idx="2901">45834</cx:pt>
          <cx:pt idx="2902">44020</cx:pt>
          <cx:pt idx="2903">39756</cx:pt>
          <cx:pt idx="2904">2786</cx:pt>
          <cx:pt idx="2905">90453</cx:pt>
          <cx:pt idx="2906">91273</cx:pt>
          <cx:pt idx="2907">92506</cx:pt>
          <cx:pt idx="2908">26468</cx:pt>
          <cx:pt idx="2909">22684</cx:pt>
          <cx:pt idx="2910">75429</cx:pt>
          <cx:pt idx="2911">27120</cx:pt>
          <cx:pt idx="2912">29415</cx:pt>
          <cx:pt idx="2913">47912</cx:pt>
          <cx:pt idx="2914">98060</cx:pt>
          <cx:pt idx="2915">41350</cx:pt>
          <cx:pt idx="2916">43799</cx:pt>
          <cx:pt idx="2917">88090</cx:pt>
          <cx:pt idx="2918">83249</cx:pt>
          <cx:pt idx="2919">43722</cx:pt>
          <cx:pt idx="2920">53737</cx:pt>
          <cx:pt idx="2921">51930</cx:pt>
          <cx:pt idx="2922">43885</cx:pt>
          <cx:pt idx="2923">96961</cx:pt>
          <cx:pt idx="2924">47217</cx:pt>
          <cx:pt idx="2925">95127</cx:pt>
          <cx:pt idx="2926">88147</cx:pt>
          <cx:pt idx="2927">35057</cx:pt>
          <cx:pt idx="2928">35514</cx:pt>
          <cx:pt idx="2929">9299</cx:pt>
          <cx:pt idx="2930">20419</cx:pt>
          <cx:pt idx="2931">93101</cx:pt>
          <cx:pt idx="2932">71254</cx:pt>
          <cx:pt idx="2933">19651</cx:pt>
          <cx:pt idx="2934">54152</cx:pt>
          <cx:pt idx="2935">10013</cx:pt>
          <cx:pt idx="2936">93932</cx:pt>
          <cx:pt idx="2937">35773</cx:pt>
          <cx:pt idx="2938">76734</cx:pt>
          <cx:pt idx="2939">52925</cx:pt>
          <cx:pt idx="2940">60274</cx:pt>
          <cx:pt idx="2941">41983</cx:pt>
          <cx:pt idx="2942">97713</cx:pt>
          <cx:pt idx="2943">32089</cx:pt>
          <cx:pt idx="2944">74485</cx:pt>
          <cx:pt idx="2945">7409</cx:pt>
          <cx:pt idx="2946">44987</cx:pt>
          <cx:pt idx="2947">22004</cx:pt>
          <cx:pt idx="2948">84347</cx:pt>
          <cx:pt idx="2949">10175</cx:pt>
          <cx:pt idx="2950">84894</cx:pt>
          <cx:pt idx="2951">10545</cx:pt>
          <cx:pt idx="2952">57428</cx:pt>
          <cx:pt idx="2953">10817</cx:pt>
          <cx:pt idx="2954">54521</cx:pt>
          <cx:pt idx="2955">35998</cx:pt>
          <cx:pt idx="2956">59726</cx:pt>
          <cx:pt idx="2957">66738</cx:pt>
          <cx:pt idx="2958">36764</cx:pt>
          <cx:pt idx="2959">29298</cx:pt>
          <cx:pt idx="2960">72474</cx:pt>
          <cx:pt idx="2961">21177</cx:pt>
          <cx:pt idx="2962">81960</cx:pt>
          <cx:pt idx="2963">20431</cx:pt>
          <cx:pt idx="2964">28991</cx:pt>
          <cx:pt idx="2965">96610</cx:pt>
          <cx:pt idx="2966">77767</cx:pt>
          <cx:pt idx="2967">88886</cx:pt>
          <cx:pt idx="2968">42540</cx:pt>
          <cx:pt idx="2969">63429</cx:pt>
          <cx:pt idx="2970">11383</cx:pt>
          <cx:pt idx="2971">39710</cx:pt>
          <cx:pt idx="2972">40018</cx:pt>
          <cx:pt idx="2973">41010</cx:pt>
          <cx:pt idx="2974">79867</cx:pt>
          <cx:pt idx="2975">25300</cx:pt>
          <cx:pt idx="2976">63619</cx:pt>
          <cx:pt idx="2977">65876</cx:pt>
          <cx:pt idx="2978">5060</cx:pt>
          <cx:pt idx="2979">56646</cx:pt>
          <cx:pt idx="2980">66637</cx:pt>
          <cx:pt idx="2981">94007</cx:pt>
          <cx:pt idx="2982">38721</cx:pt>
          <cx:pt idx="2983">21778</cx:pt>
          <cx:pt idx="2984">63556</cx:pt>
          <cx:pt idx="2985">12012</cx:pt>
          <cx:pt idx="2986">42226</cx:pt>
          <cx:pt idx="2987">2457</cx:pt>
          <cx:pt idx="2988">66408</cx:pt>
          <cx:pt idx="2989">46313</cx:pt>
          <cx:pt idx="2990">19213</cx:pt>
          <cx:pt idx="2991">61412</cx:pt>
          <cx:pt idx="2992">67051</cx:pt>
          <cx:pt idx="2993">2641</cx:pt>
          <cx:pt idx="2994">60660</cx:pt>
          <cx:pt idx="2995">53111</cx:pt>
          <cx:pt idx="2996">75775</cx:pt>
          <cx:pt idx="2997">66728</cx:pt>
          <cx:pt idx="2998">96131</cx:pt>
          <cx:pt idx="2999">12051</cx:pt>
          <cx:pt idx="3000">78158</cx:pt>
          <cx:pt idx="3001">7177</cx:pt>
          <cx:pt idx="3002">4850</cx:pt>
          <cx:pt idx="3003">40974</cx:pt>
          <cx:pt idx="3004">41584</cx:pt>
          <cx:pt idx="3005">28497</cx:pt>
          <cx:pt idx="3006">59695</cx:pt>
          <cx:pt idx="3007">92294</cx:pt>
          <cx:pt idx="3008">97563</cx:pt>
          <cx:pt idx="3009">95111</cx:pt>
          <cx:pt idx="3010">62391</cx:pt>
          <cx:pt idx="3011">25030</cx:pt>
          <cx:pt idx="3012">45789</cx:pt>
          <cx:pt idx="3013">84025</cx:pt>
          <cx:pt idx="3014">76659</cx:pt>
          <cx:pt idx="3015">37465</cx:pt>
          <cx:pt idx="3016">14594</cx:pt>
          <cx:pt idx="3017">8293</cx:pt>
          <cx:pt idx="3018">22267</cx:pt>
          <cx:pt idx="3019">53155</cx:pt>
          <cx:pt idx="3020">10523</cx:pt>
          <cx:pt idx="3021">14698</cx:pt>
          <cx:pt idx="3022">84258</cx:pt>
          <cx:pt idx="3023">19308</cx:pt>
          <cx:pt idx="3024">34424</cx:pt>
          <cx:pt idx="3025">83859</cx:pt>
          <cx:pt idx="3026">3720</cx:pt>
          <cx:pt idx="3027">84211</cx:pt>
          <cx:pt idx="3028">28543</cx:pt>
          <cx:pt idx="3029">41975</cx:pt>
          <cx:pt idx="3030">68769</cx:pt>
          <cx:pt idx="3031">64444</cx:pt>
          <cx:pt idx="3032">27527</cx:pt>
          <cx:pt idx="3033">88906</cx:pt>
          <cx:pt idx="3034">53778</cx:pt>
          <cx:pt idx="3035">51564</cx:pt>
          <cx:pt idx="3036">47344</cx:pt>
          <cx:pt idx="3037">57531</cx:pt>
          <cx:pt idx="3038">59826</cx:pt>
          <cx:pt idx="3039">34018</cx:pt>
          <cx:pt idx="3040">55240</cx:pt>
          <cx:pt idx="3041">91868</cx:pt>
          <cx:pt idx="3042">3778</cx:pt>
          <cx:pt idx="3043">2684</cx:pt>
          <cx:pt idx="3044">25246</cx:pt>
          <cx:pt idx="3045">3733</cx:pt>
          <cx:pt idx="3046">23262</cx:pt>
          <cx:pt idx="3047">200000</cx:pt>
          <cx:pt idx="3048">59004</cx:pt>
          <cx:pt idx="3049">62975</cx:pt>
          <cx:pt idx="3050">36760</cx:pt>
          <cx:pt idx="3051">3595</cx:pt>
          <cx:pt idx="3052">37657</cx:pt>
          <cx:pt idx="3053">42620</cx:pt>
          <cx:pt idx="3054">51638</cx:pt>
          <cx:pt idx="3055">77943</cx:pt>
          <cx:pt idx="3056">37368</cx:pt>
          <cx:pt idx="3057">17496</cx:pt>
          <cx:pt idx="3058">49827</cx:pt>
          <cx:pt idx="3059">41011</cx:pt>
          <cx:pt idx="3060">82453</cx:pt>
          <cx:pt idx="3061">93563</cx:pt>
          <cx:pt idx="3062">5683</cx:pt>
          <cx:pt idx="3063">47232</cx:pt>
          <cx:pt idx="3064">43397</cx:pt>
          <cx:pt idx="3065">16977</cx:pt>
          <cx:pt idx="3066">15158</cx:pt>
          <cx:pt idx="3067">31116</cx:pt>
          <cx:pt idx="3068">57993</cx:pt>
          <cx:pt idx="3069">91531</cx:pt>
          <cx:pt idx="3070">67527</cx:pt>
          <cx:pt idx="3071">53683</cx:pt>
          <cx:pt idx="3072">29288</cx:pt>
          <cx:pt idx="3073">84213</cx:pt>
          <cx:pt idx="3074">96192</cx:pt>
          <cx:pt idx="3075">68448</cx:pt>
          <cx:pt idx="3076">52826</cx:pt>
          <cx:pt idx="3077">94172</cx:pt>
          <cx:pt idx="3078">75932</cx:pt>
          <cx:pt idx="3079">34584</cx:pt>
          <cx:pt idx="3080">57388</cx:pt>
          <cx:pt idx="3081">33714</cx:pt>
          <cx:pt idx="3082">36135</cx:pt>
          <cx:pt idx="3083">9994</cx:pt>
          <cx:pt idx="3084">81692</cx:pt>
          <cx:pt idx="3085">27938</cx:pt>
          <cx:pt idx="3086">60798</cx:pt>
          <cx:pt idx="3087">89217</cx:pt>
          <cx:pt idx="3088">33480</cx:pt>
          <cx:pt idx="3089">19802</cx:pt>
          <cx:pt idx="3090">43960</cx:pt>
          <cx:pt idx="3091">33063</cx:pt>
          <cx:pt idx="3092">70280</cx:pt>
          <cx:pt idx="3093">71127</cx:pt>
          <cx:pt idx="3094">61362</cx:pt>
          <cx:pt idx="3095">98666</cx:pt>
          <cx:pt idx="3096">27018</cx:pt>
          <cx:pt idx="3097">98444</cx:pt>
          <cx:pt idx="3098">40786</cx:pt>
          <cx:pt idx="3099">97789</cx:pt>
          <cx:pt idx="3100">53659</cx:pt>
          <cx:pt idx="3101">17436</cx:pt>
          <cx:pt idx="3102">27817</cx:pt>
          <cx:pt idx="3103">42499</cx:pt>
          <cx:pt idx="3104">2840</cx:pt>
          <cx:pt idx="3105">40463</cx:pt>
          <cx:pt idx="3106">62921</cx:pt>
          <cx:pt idx="3107">37777</cx:pt>
          <cx:pt idx="3108">79134</cx:pt>
          <cx:pt idx="3109">26666</cx:pt>
          <cx:pt idx="3110">29896</cx:pt>
          <cx:pt idx="3111">51254</cx:pt>
          <cx:pt idx="3112">72425</cx:pt>
          <cx:pt idx="3113">80916</cx:pt>
          <cx:pt idx="3114">74708</cx:pt>
          <cx:pt idx="3115">33569</cx:pt>
          <cx:pt idx="3116">11816</cx:pt>
          <cx:pt idx="3117">30372</cx:pt>
          <cx:pt idx="3118">4832</cx:pt>
          <cx:pt idx="3119">78054</cx:pt>
          <cx:pt idx="3120">70471</cx:pt>
          <cx:pt idx="3121">58949</cx:pt>
          <cx:pt idx="3122">41524</cx:pt>
          <cx:pt idx="3123">42782</cx:pt>
          <cx:pt idx="3124">17952</cx:pt>
          <cx:pt idx="3125">73430</cx:pt>
          <cx:pt idx="3126">96641</cx:pt>
          <cx:pt idx="3127">20749</cx:pt>
          <cx:pt idx="3128">28257</cx:pt>
          <cx:pt idx="3129">40402</cx:pt>
          <cx:pt idx="3130">55335</cx:pt>
          <cx:pt idx="3131">57695</cx:pt>
          <cx:pt idx="3132">47531</cx:pt>
          <cx:pt idx="3133">66678</cx:pt>
          <cx:pt idx="3134">7937</cx:pt>
          <cx:pt idx="3135">24343</cx:pt>
          <cx:pt idx="3136">50639</cx:pt>
          <cx:pt idx="3137">11525</cx:pt>
          <cx:pt idx="3138">92464</cx:pt>
          <cx:pt idx="3139">97394</cx:pt>
          <cx:pt idx="3140">92994</cx:pt>
          <cx:pt idx="3141">36605</cx:pt>
          <cx:pt idx="3142">18282</cx:pt>
          <cx:pt idx="3143">65417</cx:pt>
          <cx:pt idx="3144">45402</cx:pt>
          <cx:pt idx="3145">78083</cx:pt>
          <cx:pt idx="3146">20666</cx:pt>
          <cx:pt idx="3147">5148</cx:pt>
          <cx:pt idx="3148">81983</cx:pt>
          <cx:pt idx="3149">26240</cx:pt>
          <cx:pt idx="3150">58903</cx:pt>
          <cx:pt idx="3151">62873</cx:pt>
          <cx:pt idx="3152">39395</cx:pt>
          <cx:pt idx="3153">65268</cx:pt>
          <cx:pt idx="3154">30567</cx:pt>
          <cx:pt idx="3155">64888</cx:pt>
          <cx:pt idx="3156">88285</cx:pt>
          <cx:pt idx="3157">33946</cx:pt>
          <cx:pt idx="3158">41531</cx:pt>
          <cx:pt idx="3159">39972</cx:pt>
          <cx:pt idx="3160">39305</cx:pt>
          <cx:pt idx="3161">25787</cx:pt>
          <cx:pt idx="3162">6652</cx:pt>
          <cx:pt idx="3163">18777</cx:pt>
          <cx:pt idx="3164">11129</cx:pt>
          <cx:pt idx="3165">19238</cx:pt>
          <cx:pt idx="3166">98848</cx:pt>
          <cx:pt idx="3167">37309</cx:pt>
          <cx:pt idx="3168">34931</cx:pt>
          <cx:pt idx="3169">9050</cx:pt>
          <cx:pt idx="3170">44700</cx:pt>
          <cx:pt idx="3171">63510</cx:pt>
          <cx:pt idx="3172">12376</cx:pt>
          <cx:pt idx="3173">18431</cx:pt>
          <cx:pt idx="3174">24645</cx:pt>
          <cx:pt idx="3175">22748</cx:pt>
          <cx:pt idx="3176">38600</cx:pt>
          <cx:pt idx="3177">9662</cx:pt>
          <cx:pt idx="3178">78359</cx:pt>
          <cx:pt idx="3179">3688</cx:pt>
          <cx:pt idx="3180">8974</cx:pt>
          <cx:pt idx="3181">85620</cx:pt>
          <cx:pt idx="3182">61823</cx:pt>
          <cx:pt idx="3183">1646</cx:pt>
          <cx:pt idx="3184">10400</cx:pt>
          <cx:pt idx="3185">87219</cx:pt>
          <cx:pt idx="3186">81750</cx:pt>
          <cx:pt idx="3187">50984</cx:pt>
          <cx:pt idx="3188">64553</cx:pt>
          <cx:pt idx="3189">77991</cx:pt>
          <cx:pt idx="3190">65525</cx:pt>
          <cx:pt idx="3191">48439</cx:pt>
          <cx:pt idx="3192">23443</cx:pt>
          <cx:pt idx="3193">24575</cx:pt>
          <cx:pt idx="3194">70582</cx:pt>
          <cx:pt idx="3195">92806</cx:pt>
          <cx:pt idx="3196">57024</cx:pt>
          <cx:pt idx="3197">47388</cx:pt>
          <cx:pt idx="3198">58886</cx:pt>
          <cx:pt idx="3199">31497</cx:pt>
          <cx:pt idx="3200">34934</cx:pt>
          <cx:pt idx="3201">91112</cx:pt>
          <cx:pt idx="3202">86149</cx:pt>
          <cx:pt idx="3203">58900</cx:pt>
          <cx:pt idx="3204">80876</cx:pt>
          <cx:pt idx="3205">45677</cx:pt>
          <cx:pt idx="3206">79587</cx:pt>
          <cx:pt idx="3207">72650</cx:pt>
          <cx:pt idx="3208">94503</cx:pt>
          <cx:pt idx="3209">98962</cx:pt>
          <cx:pt idx="3210">54201</cx:pt>
          <cx:pt idx="3211">51585</cx:pt>
          <cx:pt idx="3212">26851</cx:pt>
          <cx:pt idx="3213">7235</cx:pt>
          <cx:pt idx="3214">12822</cx:pt>
          <cx:pt idx="3215">68539</cx:pt>
          <cx:pt idx="3216">56231</cx:pt>
          <cx:pt idx="3217">60280</cx:pt>
          <cx:pt idx="3218">27577</cx:pt>
          <cx:pt idx="3219">14642</cx:pt>
          <cx:pt idx="3220">88360</cx:pt>
          <cx:pt idx="3221">3931</cx:pt>
          <cx:pt idx="3222">13036</cx:pt>
          <cx:pt idx="3223">48959</cx:pt>
          <cx:pt idx="3224">46043</cx:pt>
          <cx:pt idx="3225">1461</cx:pt>
          <cx:pt idx="3226">30974</cx:pt>
          <cx:pt idx="3227">56078</cx:pt>
          <cx:pt idx="3228">99948</cx:pt>
          <cx:pt idx="3229">9483</cx:pt>
          <cx:pt idx="3230">69812</cx:pt>
          <cx:pt idx="3231">58247</cx:pt>
          <cx:pt idx="3232">68344</cx:pt>
          <cx:pt idx="3233">19026</cx:pt>
          <cx:pt idx="3234">10475</cx:pt>
          <cx:pt idx="3235">79230</cx:pt>
          <cx:pt idx="3236">69959</cx:pt>
          <cx:pt idx="3237">45379</cx:pt>
          <cx:pt idx="3238">3470</cx:pt>
          <cx:pt idx="3239">72843</cx:pt>
          <cx:pt idx="3240">68826</cx:pt>
          <cx:pt idx="3241">5807</cx:pt>
          <cx:pt idx="3242">61237</cx:pt>
          <cx:pt idx="3243">31755</cx:pt>
          <cx:pt idx="3244">98086</cx:pt>
          <cx:pt idx="3245">84865</cx:pt>
          <cx:pt idx="3246">58438</cx:pt>
          <cx:pt idx="3247">74739</cx:pt>
          <cx:pt idx="3248">50039</cx:pt>
          <cx:pt idx="3249">29981</cx:pt>
          <cx:pt idx="3250">95548</cx:pt>
          <cx:pt idx="3251">55832</cx:pt>
          <cx:pt idx="3252">73343</cx:pt>
          <cx:pt idx="3253">41880</cx:pt>
          <cx:pt idx="3254">23379</cx:pt>
          <cx:pt idx="3255">90323</cx:pt>
          <cx:pt idx="3256">10787</cx:pt>
          <cx:pt idx="3257">73636</cx:pt>
          <cx:pt idx="3258">39254</cx:pt>
          <cx:pt idx="3259">32616</cx:pt>
          <cx:pt idx="3260">69597</cx:pt>
          <cx:pt idx="3261">77656</cx:pt>
          <cx:pt idx="3262">63497</cx:pt>
          <cx:pt idx="3263">12626</cx:pt>
          <cx:pt idx="3264">10168</cx:pt>
          <cx:pt idx="3265">70229</cx:pt>
          <cx:pt idx="3266">88465</cx:pt>
          <cx:pt idx="3267">71577</cx:pt>
          <cx:pt idx="3268">67050</cx:pt>
          <cx:pt idx="3269">89869</cx:pt>
          <cx:pt idx="3270">6685</cx:pt>
          <cx:pt idx="3271">6018</cx:pt>
          <cx:pt idx="3272">22705</cx:pt>
          <cx:pt idx="3273">33667</cx:pt>
          <cx:pt idx="3274">30117</cx:pt>
          <cx:pt idx="3275">14556</cx:pt>
          <cx:pt idx="3276">6551</cx:pt>
          <cx:pt idx="3277">9552</cx:pt>
          <cx:pt idx="3278">90296</cx:pt>
          <cx:pt idx="3279">66629</cx:pt>
          <cx:pt idx="3280">24403</cx:pt>
          <cx:pt idx="3281">36094</cx:pt>
          <cx:pt idx="3282">13003</cx:pt>
          <cx:pt idx="3283">12403</cx:pt>
          <cx:pt idx="3284">82653</cx:pt>
          <cx:pt idx="3285">17389</cx:pt>
          <cx:pt idx="3286">38751</cx:pt>
          <cx:pt idx="3287">19029</cx:pt>
          <cx:pt idx="3288">43505</cx:pt>
          <cx:pt idx="3289">95033</cx:pt>
          <cx:pt idx="3290">78621</cx:pt>
          <cx:pt idx="3291">77027</cx:pt>
          <cx:pt idx="3292">58046</cx:pt>
          <cx:pt idx="3293">78504</cx:pt>
          <cx:pt idx="3294">13696</cx:pt>
          <cx:pt idx="3295">51383</cx:pt>
          <cx:pt idx="3296">96628</cx:pt>
          <cx:pt idx="3297">82811</cx:pt>
          <cx:pt idx="3298">26301</cx:pt>
          <cx:pt idx="3299">1531</cx:pt>
          <cx:pt idx="3300">78918</cx:pt>
          <cx:pt idx="3301">70644</cx:pt>
          <cx:pt idx="3302">59775</cx:pt>
          <cx:pt idx="3303">46949</cx:pt>
          <cx:pt idx="3304">59275</cx:pt>
          <cx:pt idx="3305">40857</cx:pt>
          <cx:pt idx="3306">3013</cx:pt>
          <cx:pt idx="3307">39302</cx:pt>
          <cx:pt idx="3308">7123</cx:pt>
          <cx:pt idx="3309">36774</cx:pt>
          <cx:pt idx="3310">26938</cx:pt>
          <cx:pt idx="3311">95802</cx:pt>
          <cx:pt idx="3312">1710</cx:pt>
          <cx:pt idx="3313">41350</cx:pt>
          <cx:pt idx="3314">52191</cx:pt>
          <cx:pt idx="3315">65491</cx:pt>
          <cx:pt idx="3316">96456</cx:pt>
          <cx:pt idx="3317">56888</cx:pt>
          <cx:pt idx="3318">79312</cx:pt>
          <cx:pt idx="3319">77840</cx:pt>
          <cx:pt idx="3320">20821</cx:pt>
          <cx:pt idx="3321">11765</cx:pt>
          <cx:pt idx="3322">47131</cx:pt>
          <cx:pt idx="3323">74414</cx:pt>
          <cx:pt idx="3324">91881</cx:pt>
          <cx:pt idx="3325">90175</cx:pt>
          <cx:pt idx="3326">5491</cx:pt>
          <cx:pt idx="3327">15213</cx:pt>
          <cx:pt idx="3328">46129</cx:pt>
          <cx:pt idx="3329">2917</cx:pt>
          <cx:pt idx="3330">40025</cx:pt>
          <cx:pt idx="3331">98589</cx:pt>
          <cx:pt idx="3332">96448</cx:pt>
          <cx:pt idx="3333">76421</cx:pt>
          <cx:pt idx="3334">62679</cx:pt>
          <cx:pt idx="3335">9733</cx:pt>
          <cx:pt idx="3336">5551</cx:pt>
          <cx:pt idx="3337">58771</cx:pt>
          <cx:pt idx="3338">69460</cx:pt>
          <cx:pt idx="3339">66337</cx:pt>
          <cx:pt idx="3340">34404</cx:pt>
          <cx:pt idx="3341">26764</cx:pt>
          <cx:pt idx="3342">70449</cx:pt>
          <cx:pt idx="3343">87447</cx:pt>
          <cx:pt idx="3344">64853</cx:pt>
          <cx:pt idx="3345">76533</cx:pt>
          <cx:pt idx="3346">53964</cx:pt>
          <cx:pt idx="3347">6138</cx:pt>
          <cx:pt idx="3348">91730</cx:pt>
          <cx:pt idx="3349">42237</cx:pt>
          <cx:pt idx="3350">69260</cx:pt>
          <cx:pt idx="3351">40822</cx:pt>
          <cx:pt idx="3352">87570</cx:pt>
          <cx:pt idx="3353">92229</cx:pt>
          <cx:pt idx="3354">1513</cx:pt>
          <cx:pt idx="3355">31784</cx:pt>
          <cx:pt idx="3356">33839</cx:pt>
          <cx:pt idx="3357">87943</cx:pt>
          <cx:pt idx="3358">78340</cx:pt>
          <cx:pt idx="3359">11137</cx:pt>
          <cx:pt idx="3360">38478</cx:pt>
          <cx:pt idx="3361">65169</cx:pt>
          <cx:pt idx="3362">71548</cx:pt>
          <cx:pt idx="3363">73304</cx:pt>
          <cx:pt idx="3364">71461</cx:pt>
          <cx:pt idx="3365">1752</cx:pt>
          <cx:pt idx="3366">51564</cx:pt>
          <cx:pt idx="3367">2102</cx:pt>
          <cx:pt idx="3368">3117</cx:pt>
          <cx:pt idx="3369">77648</cx:pt>
          <cx:pt idx="3370">82655</cx:pt>
          <cx:pt idx="3371">61734</cx:pt>
          <cx:pt idx="3372">37843</cx:pt>
          <cx:pt idx="3373">68792</cx:pt>
          <cx:pt idx="3374">71040</cx:pt>
          <cx:pt idx="3375">37065</cx:pt>
          <cx:pt idx="3376">48142</cx:pt>
          <cx:pt idx="3377">70687</cx:pt>
          <cx:pt idx="3378">75131</cx:pt>
          <cx:pt idx="3379">89490</cx:pt>
          <cx:pt idx="3380">86399</cx:pt>
          <cx:pt idx="3381">73988</cx:pt>
          <cx:pt idx="3382">75782</cx:pt>
          <cx:pt idx="3383">12253</cx:pt>
          <cx:pt idx="3384">42062</cx:pt>
          <cx:pt idx="3385">33932</cx:pt>
          <cx:pt idx="3386">46555</cx:pt>
          <cx:pt idx="3387">30608</cx:pt>
          <cx:pt idx="3388">33822</cx:pt>
          <cx:pt idx="3389">62340</cx:pt>
          <cx:pt idx="3390">25246</cx:pt>
          <cx:pt idx="3391">70411</cx:pt>
          <cx:pt idx="3392">68224</cx:pt>
          <cx:pt idx="3393">56422</cx:pt>
          <cx:pt idx="3394">94700</cx:pt>
          <cx:pt idx="3395">98994</cx:pt>
          <cx:pt idx="3396">58496</cx:pt>
          <cx:pt idx="3397">63254</cx:pt>
          <cx:pt idx="3398">30207</cx:pt>
          <cx:pt idx="3399">14421</cx:pt>
          <cx:pt idx="3400">11008</cx:pt>
          <cx:pt idx="3401">7276</cx:pt>
          <cx:pt idx="3402">92366</cx:pt>
          <cx:pt idx="3403">37285</cx:pt>
          <cx:pt idx="3404">96709</cx:pt>
          <cx:pt idx="3405">10823</cx:pt>
          <cx:pt idx="3406">54623</cx:pt>
          <cx:pt idx="3407">44153</cx:pt>
          <cx:pt idx="3408">15033</cx:pt>
          <cx:pt idx="3409">68070</cx:pt>
          <cx:pt idx="3410">31542</cx:pt>
          <cx:pt idx="3411">22567</cx:pt>
          <cx:pt idx="3412">82887</cx:pt>
          <cx:pt idx="3413">13760</cx:pt>
          <cx:pt idx="3414">84631</cx:pt>
          <cx:pt idx="3415">58419</cx:pt>
          <cx:pt idx="3416">18169</cx:pt>
          <cx:pt idx="3417">95528</cx:pt>
          <cx:pt idx="3418">62693</cx:pt>
          <cx:pt idx="3419">6459</cx:pt>
          <cx:pt idx="3420">57519</cx:pt>
          <cx:pt idx="3421">37253</cx:pt>
          <cx:pt idx="3422">56352</cx:pt>
          <cx:pt idx="3423">24704</cx:pt>
          <cx:pt idx="3424">73347</cx:pt>
          <cx:pt idx="3425">37115</cx:pt>
          <cx:pt idx="3426">36805</cx:pt>
          <cx:pt idx="3427">79650</cx:pt>
          <cx:pt idx="3428">33179</cx:pt>
          <cx:pt idx="3429">80788</cx:pt>
          <cx:pt idx="3430">18576</cx:pt>
          <cx:pt idx="3431">76723</cx:pt>
          <cx:pt idx="3432">34964</cx:pt>
          <cx:pt idx="3433">62480</cx:pt>
          <cx:pt idx="3434">81707</cx:pt>
          <cx:pt idx="3435">44858</cx:pt>
          <cx:pt idx="3436">56090</cx:pt>
          <cx:pt idx="3437">4833</cx:pt>
          <cx:pt idx="3438">4035</cx:pt>
          <cx:pt idx="3439">59339</cx:pt>
          <cx:pt idx="3440">91065</cx:pt>
          <cx:pt idx="3441">25618</cx:pt>
          <cx:pt idx="3442">39935</cx:pt>
          <cx:pt idx="3443">61102</cx:pt>
          <cx:pt idx="3444">47104</cx:pt>
          <cx:pt idx="3445">10106</cx:pt>
          <cx:pt idx="3446">16974</cx:pt>
          <cx:pt idx="3447">3565</cx:pt>
          <cx:pt idx="3448">13643</cx:pt>
          <cx:pt idx="3449">52130</cx:pt>
          <cx:pt idx="3450">26928</cx:pt>
          <cx:pt idx="3451">66299</cx:pt>
          <cx:pt idx="3452">5665</cx:pt>
          <cx:pt idx="3453">9946</cx:pt>
          <cx:pt idx="3454">64150</cx:pt>
          <cx:pt idx="3455">60928</cx:pt>
          <cx:pt idx="3456">71443</cx:pt>
          <cx:pt idx="3457">56931</cx:pt>
          <cx:pt idx="3458">31854</cx:pt>
          <cx:pt idx="3459">47739</cx:pt>
          <cx:pt idx="3460">86680</cx:pt>
          <cx:pt idx="3461">91905</cx:pt>
          <cx:pt idx="3462">69025</cx:pt>
          <cx:pt idx="3463">56881</cx:pt>
          <cx:pt idx="3464">36205</cx:pt>
          <cx:pt idx="3465">19741</cx:pt>
          <cx:pt idx="3466">54437</cx:pt>
          <cx:pt idx="3467">41594</cx:pt>
          <cx:pt idx="3468">49458</cx:pt>
          <cx:pt idx="3469">59295</cx:pt>
          <cx:pt idx="3470">32333</cx:pt>
          <cx:pt idx="3471">42459</cx:pt>
          <cx:pt idx="3472">17999</cx:pt>
          <cx:pt idx="3473">68397</cx:pt>
          <cx:pt idx="3474">98625</cx:pt>
          <cx:pt idx="3475">54390</cx:pt>
          <cx:pt idx="3476">11961</cx:pt>
          <cx:pt idx="3477">89516</cx:pt>
          <cx:pt idx="3478">65747</cx:pt>
          <cx:pt idx="3479">83910</cx:pt>
          <cx:pt idx="3480">78519</cx:pt>
          <cx:pt idx="3481">51576</cx:pt>
          <cx:pt idx="3482">29747</cx:pt>
          <cx:pt idx="3483">33095</cx:pt>
          <cx:pt idx="3484">89179</cx:pt>
          <cx:pt idx="3485">48013</cx:pt>
          <cx:pt idx="3486">1962</cx:pt>
          <cx:pt idx="3487">68528</cx:pt>
          <cx:pt idx="3488">78657</cx:pt>
          <cx:pt idx="3489">89188</cx:pt>
          <cx:pt idx="3490">14799</cx:pt>
          <cx:pt idx="3491">21635</cx:pt>
          <cx:pt idx="3492">81465</cx:pt>
          <cx:pt idx="3493">17911</cx:pt>
          <cx:pt idx="3494">86096</cx:pt>
          <cx:pt idx="3495">13152</cx:pt>
          <cx:pt idx="3496">69102</cx:pt>
          <cx:pt idx="3497">73876</cx:pt>
          <cx:pt idx="3498">4938</cx:pt>
          <cx:pt idx="3499">83047</cx:pt>
          <cx:pt idx="3500">53580</cx:pt>
          <cx:pt idx="3501">14950</cx:pt>
          <cx:pt idx="3502">85342</cx:pt>
          <cx:pt idx="3503">15156</cx:pt>
          <cx:pt idx="3504">33554</cx:pt>
          <cx:pt idx="3505">47884</cx:pt>
          <cx:pt idx="3506">42628</cx:pt>
          <cx:pt idx="3507">16075</cx:pt>
          <cx:pt idx="3508">39881</cx:pt>
          <cx:pt idx="3509">36477</cx:pt>
          <cx:pt idx="3510">60430</cx:pt>
          <cx:pt idx="3511">52153</cx:pt>
          <cx:pt idx="3512">29837</cx:pt>
          <cx:pt idx="3513">36493</cx:pt>
          <cx:pt idx="3514">96405</cx:pt>
          <cx:pt idx="3515">46769</cx:pt>
          <cx:pt idx="3516">69060</cx:pt>
          <cx:pt idx="3517">33946</cx:pt>
          <cx:pt idx="3518">38192</cx:pt>
          <cx:pt idx="3519">35976</cx:pt>
          <cx:pt idx="3520">47099</cx:pt>
          <cx:pt idx="3521">15784</cx:pt>
          <cx:pt idx="3522">57362</cx:pt>
          <cx:pt idx="3523">35926</cx:pt>
          <cx:pt idx="3524">67838</cx:pt>
          <cx:pt idx="3525">79437</cx:pt>
          <cx:pt idx="3526">48838</cx:pt>
          <cx:pt idx="3527">17687</cx:pt>
          <cx:pt idx="3528">32638</cx:pt>
          <cx:pt idx="3529">52785</cx:pt>
          <cx:pt idx="3530">31956</cx:pt>
          <cx:pt idx="3531">39162</cx:pt>
          <cx:pt idx="3532">29887</cx:pt>
          <cx:pt idx="3533">85632</cx:pt>
          <cx:pt idx="3534">28483</cx:pt>
          <cx:pt idx="3535">4615</cx:pt>
          <cx:pt idx="3536">49990.080000000002</cx:pt>
          <cx:pt idx="3537">88348</cx:pt>
          <cx:pt idx="3538">76575</cx:pt>
          <cx:pt idx="3539">74917</cx:pt>
          <cx:pt idx="3540">73556</cx:pt>
          <cx:pt idx="3541">26390</cx:pt>
          <cx:pt idx="3542">42869</cx:pt>
          <cx:pt idx="3543">93138</cx:pt>
          <cx:pt idx="3544">69278</cx:pt>
          <cx:pt idx="3545">13397</cx:pt>
          <cx:pt idx="3546">36728</cx:pt>
          <cx:pt idx="3547">93321</cx:pt>
          <cx:pt idx="3548">23576</cx:pt>
          <cx:pt idx="3549">95834</cx:pt>
          <cx:pt idx="3550">50461</cx:pt>
          <cx:pt idx="3551">49134</cx:pt>
          <cx:pt idx="3552">22789</cx:pt>
          <cx:pt idx="3553">32154</cx:pt>
          <cx:pt idx="3554">78690</cx:pt>
          <cx:pt idx="3555">90092</cx:pt>
          <cx:pt idx="3556">80531</cx:pt>
          <cx:pt idx="3557">26952</cx:pt>
          <cx:pt idx="3558">42231</cx:pt>
          <cx:pt idx="3559">7574</cx:pt>
          <cx:pt idx="3560">70542</cx:pt>
          <cx:pt idx="3561">37485</cx:pt>
          <cx:pt idx="3562">79839</cx:pt>
          <cx:pt idx="3563">84840</cx:pt>
          <cx:pt idx="3564">50854</cx:pt>
          <cx:pt idx="3565">71965</cx:pt>
          <cx:pt idx="3566">48477</cx:pt>
          <cx:pt idx="3567">86688</cx:pt>
          <cx:pt idx="3568">17408</cx:pt>
          <cx:pt idx="3569">75367</cx:pt>
          <cx:pt idx="3570">7125</cx:pt>
          <cx:pt idx="3571">32102</cx:pt>
          <cx:pt idx="3572">47975</cx:pt>
          <cx:pt idx="3573">78187</cx:pt>
          <cx:pt idx="3574">49813</cx:pt>
          <cx:pt idx="3575">12777</cx:pt>
          <cx:pt idx="3576">92951</cx:pt>
          <cx:pt idx="3577">60668</cx:pt>
          <cx:pt idx="3578">73396</cx:pt>
          <cx:pt idx="3579">95591</cx:pt>
          <cx:pt idx="3580">11288</cx:pt>
          <cx:pt idx="3581">72651</cx:pt>
          <cx:pt idx="3582">69889</cx:pt>
          <cx:pt idx="3583">57627</cx:pt>
          <cx:pt idx="3584">17807</cx:pt>
          <cx:pt idx="3585">99880</cx:pt>
          <cx:pt idx="3586">24094</cx:pt>
          <cx:pt idx="3587">56000</cx:pt>
          <cx:pt idx="3588">9896</cx:pt>
          <cx:pt idx="3589">94223</cx:pt>
          <cx:pt idx="3590">48223</cx:pt>
          <cx:pt idx="3591">93649</cx:pt>
          <cx:pt idx="3592">15925</cx:pt>
          <cx:pt idx="3593">36391</cx:pt>
          <cx:pt idx="3594">82207</cx:pt>
          <cx:pt idx="3595">7089</cx:pt>
          <cx:pt idx="3596">40540</cx:pt>
          <cx:pt idx="3597">50356</cx:pt>
          <cx:pt idx="3598">9885</cx:pt>
          <cx:pt idx="3599">37455</cx:pt>
          <cx:pt idx="3600">69273</cx:pt>
          <cx:pt idx="3601">7562</cx:pt>
          <cx:pt idx="3602">29214</cx:pt>
          <cx:pt idx="3603">68162</cx:pt>
          <cx:pt idx="3604">14603</cx:pt>
          <cx:pt idx="3605">55699</cx:pt>
          <cx:pt idx="3606">1262</cx:pt>
          <cx:pt idx="3607">83804</cx:pt>
          <cx:pt idx="3608">28195</cx:pt>
          <cx:pt idx="3609">9068</cx:pt>
          <cx:pt idx="3610">34097</cx:pt>
          <cx:pt idx="3611">57779</cx:pt>
          <cx:pt idx="3612">16189</cx:pt>
          <cx:pt idx="3613">28477</cx:pt>
          <cx:pt idx="3614">18420</cx:pt>
          <cx:pt idx="3615">22954</cx:pt>
          <cx:pt idx="3616">41540</cx:pt>
          <cx:pt idx="3617">72311</cx:pt>
          <cx:pt idx="3618">50604</cx:pt>
          <cx:pt idx="3619">10554</cx:pt>
          <cx:pt idx="3620">1352</cx:pt>
          <cx:pt idx="3621">97112</cx:pt>
          <cx:pt idx="3622">37431</cx:pt>
          <cx:pt idx="3623">16566</cx:pt>
          <cx:pt idx="3624">36363</cx:pt>
          <cx:pt idx="3625">98583</cx:pt>
          <cx:pt idx="3626">30070</cx:pt>
          <cx:pt idx="3627">33025</cx:pt>
          <cx:pt idx="3628">19035</cx:pt>
          <cx:pt idx="3629">16771</cx:pt>
          <cx:pt idx="3630">51085</cx:pt>
          <cx:pt idx="3631">79200</cx:pt>
          <cx:pt idx="3632">80425</cx:pt>
          <cx:pt idx="3633">75015</cx:pt>
          <cx:pt idx="3634">55524</cx:pt>
          <cx:pt idx="3635">72198</cx:pt>
          <cx:pt idx="3636">30120</cx:pt>
          <cx:pt idx="3637">13296</cx:pt>
          <cx:pt idx="3638">73833</cx:pt>
          <cx:pt idx="3639">35445</cx:pt>
          <cx:pt idx="3640">68294</cx:pt>
          <cx:pt idx="3641">90730</cx:pt>
          <cx:pt idx="3642">56913</cx:pt>
          <cx:pt idx="3643">98960</cx:pt>
          <cx:pt idx="3644">93038</cx:pt>
          <cx:pt idx="3645">20045</cx:pt>
          <cx:pt idx="3646">25595</cx:pt>
          <cx:pt idx="3647">56727</cx:pt>
          <cx:pt idx="3648">70979</cx:pt>
          <cx:pt idx="3649">9877</cx:pt>
          <cx:pt idx="3650">92123</cx:pt>
          <cx:pt idx="3651">65480</cx:pt>
          <cx:pt idx="3652">35416</cx:pt>
          <cx:pt idx="3653">43040</cx:pt>
          <cx:pt idx="3654">29213</cx:pt>
          <cx:pt idx="3655">38840</cx:pt>
          <cx:pt idx="3656">90063</cx:pt>
          <cx:pt idx="3657">54920</cx:pt>
          <cx:pt idx="3658">47196</cx:pt>
          <cx:pt idx="3659">62106</cx:pt>
          <cx:pt idx="3660">33497</cx:pt>
          <cx:pt idx="3661">7859</cx:pt>
          <cx:pt idx="3662">73568</cx:pt>
          <cx:pt idx="3663">15457</cx:pt>
          <cx:pt idx="3664">26397</cx:pt>
          <cx:pt idx="3665">79144</cx:pt>
          <cx:pt idx="3666">61893</cx:pt>
          <cx:pt idx="3667">1027</cx:pt>
          <cx:pt idx="3668">71496</cx:pt>
          <cx:pt idx="3669">16215</cx:pt>
          <cx:pt idx="3670">54258</cx:pt>
          <cx:pt idx="3671">18442</cx:pt>
          <cx:pt idx="3672">82691</cx:pt>
          <cx:pt idx="3673">54785</cx:pt>
          <cx:pt idx="3674">86570</cx:pt>
          <cx:pt idx="3675">19332</cx:pt>
          <cx:pt idx="3676">46459</cx:pt>
          <cx:pt idx="3677">44965</cx:pt>
          <cx:pt idx="3678">47286</cx:pt>
          <cx:pt idx="3679">94835</cx:pt>
          <cx:pt idx="3680">27415</cx:pt>
          <cx:pt idx="3681">80614</cx:pt>
          <cx:pt idx="3682">84530</cx:pt>
          <cx:pt idx="3683">5724</cx:pt>
          <cx:pt idx="3684">98373</cx:pt>
          <cx:pt idx="3685">49482</cx:pt>
          <cx:pt idx="3686">6917</cx:pt>
          <cx:pt idx="3687">11322</cx:pt>
          <cx:pt idx="3688">11677</cx:pt>
          <cx:pt idx="3689">69188</cx:pt>
          <cx:pt idx="3690">18615</cx:pt>
          <cx:pt idx="3691">15721</cx:pt>
          <cx:pt idx="3692">43830</cx:pt>
          <cx:pt idx="3693">33112</cx:pt>
          <cx:pt idx="3694">66439</cx:pt>
          <cx:pt idx="3695">76814</cx:pt>
          <cx:pt idx="3696">95011</cx:pt>
          <cx:pt idx="3697">31304</cx:pt>
          <cx:pt idx="3698">79712</cx:pt>
          <cx:pt idx="3699">41403</cx:pt>
          <cx:pt idx="3700">47365</cx:pt>
          <cx:pt idx="3701">14774</cx:pt>
          <cx:pt idx="3702">11757</cx:pt>
          <cx:pt idx="3703">49745</cx:pt>
          <cx:pt idx="3704">90076</cx:pt>
          <cx:pt idx="3705">69332</cx:pt>
          <cx:pt idx="3706">75046</cx:pt>
          <cx:pt idx="3707">40211</cx:pt>
          <cx:pt idx="3708">85806</cx:pt>
          <cx:pt idx="3709">42487</cx:pt>
          <cx:pt idx="3710">87332</cx:pt>
          <cx:pt idx="3711">400000</cx:pt>
          <cx:pt idx="3712">8091</cx:pt>
          <cx:pt idx="3713">53587</cx:pt>
          <cx:pt idx="3714">93276</cx:pt>
          <cx:pt idx="3715">96490</cx:pt>
          <cx:pt idx="3716">29013</cx:pt>
          <cx:pt idx="3717">26447</cx:pt>
          <cx:pt idx="3718">21768</cx:pt>
          <cx:pt idx="3719">53920</cx:pt>
          <cx:pt idx="3720">45473</cx:pt>
          <cx:pt idx="3721">10036</cx:pt>
          <cx:pt idx="3722">84299</cx:pt>
          <cx:pt idx="3723">31670</cx:pt>
          <cx:pt idx="3724">50347</cx:pt>
          <cx:pt idx="3725">13714</cx:pt>
          <cx:pt idx="3726">72885</cx:pt>
          <cx:pt idx="3727">51293</cx:pt>
          <cx:pt idx="3728">76159</cx:pt>
          <cx:pt idx="3729">46227</cx:pt>
          <cx:pt idx="3730">7786</cx:pt>
          <cx:pt idx="3731">89685</cx:pt>
          <cx:pt idx="3732">9449</cx:pt>
          <cx:pt idx="3733">46877</cx:pt>
          <cx:pt idx="3734">83237</cx:pt>
          <cx:pt idx="3735">31737</cx:pt>
          <cx:pt idx="3736">23739</cx:pt>
          <cx:pt idx="3737">28162</cx:pt>
          <cx:pt idx="3738">59438</cx:pt>
          <cx:pt idx="3739">86270</cx:pt>
          <cx:pt idx="3740">77110</cx:pt>
          <cx:pt idx="3741">87696</cx:pt>
          <cx:pt idx="3742">49509</cx:pt>
          <cx:pt idx="3743">95379</cx:pt>
          <cx:pt idx="3744">47779</cx:pt>
          <cx:pt idx="3745">58330</cx:pt>
          <cx:pt idx="3746">39306</cx:pt>
          <cx:pt idx="3747">21413</cx:pt>
          <cx:pt idx="3748">87431</cx:pt>
          <cx:pt idx="3749">27627</cx:pt>
          <cx:pt idx="3750">51388</cx:pt>
          <cx:pt idx="3751">46056</cx:pt>
          <cx:pt idx="3752">46351</cx:pt>
          <cx:pt idx="3753">59043</cx:pt>
          <cx:pt idx="3754">85130</cx:pt>
          <cx:pt idx="3755">54083</cx:pt>
          <cx:pt idx="3756">35627</cx:pt>
          <cx:pt idx="3757">13094</cx:pt>
          <cx:pt idx="3758">42803</cx:pt>
          <cx:pt idx="3759">4849</cx:pt>
          <cx:pt idx="3760">10691</cx:pt>
          <cx:pt idx="3761">97253</cx:pt>
          <cx:pt idx="3762">13074</cx:pt>
          <cx:pt idx="3763">33459</cx:pt>
          <cx:pt idx="3764">17268</cx:pt>
          <cx:pt idx="3765">76171</cx:pt>
          <cx:pt idx="3766">30336</cx:pt>
          <cx:pt idx="3767">36887</cx:pt>
          <cx:pt idx="3768">90678</cx:pt>
          <cx:pt idx="3769">66220</cx:pt>
          <cx:pt idx="3770">49255</cx:pt>
          <cx:pt idx="3771">18012</cx:pt>
          <cx:pt idx="3772">64260</cx:pt>
          <cx:pt idx="3773">79028</cx:pt>
          <cx:pt idx="3774">73949</cx:pt>
          <cx:pt idx="3775">14605</cx:pt>
          <cx:pt idx="3776">5614</cx:pt>
          <cx:pt idx="3777">43171</cx:pt>
          <cx:pt idx="3778">54852</cx:pt>
          <cx:pt idx="3779">85187</cx:pt>
          <cx:pt idx="3780">72601</cx:pt>
          <cx:pt idx="3781">93020</cx:pt>
          <cx:pt idx="3782">98990</cx:pt>
          <cx:pt idx="3783">57085</cx:pt>
          <cx:pt idx="3784">28767</cx:pt>
          <cx:pt idx="3785">10730</cx:pt>
          <cx:pt idx="3786">19984</cx:pt>
          <cx:pt idx="3787">43872</cx:pt>
          <cx:pt idx="3788">14346</cx:pt>
          <cx:pt idx="3789">66600</cx:pt>
          <cx:pt idx="3790">46585</cx:pt>
          <cx:pt idx="3791">82746</cx:pt>
          <cx:pt idx="3792">41636</cx:pt>
          <cx:pt idx="3793">38954</cx:pt>
          <cx:pt idx="3794">38638</cx:pt>
          <cx:pt idx="3795">51672</cx:pt>
          <cx:pt idx="3796">94627</cx:pt>
          <cx:pt idx="3797">22160</cx:pt>
          <cx:pt idx="3798">63058</cx:pt>
          <cx:pt idx="3799">43758</cx:pt>
          <cx:pt idx="3800">41546</cx:pt>
          <cx:pt idx="3801">83704</cx:pt>
          <cx:pt idx="3802">90779</cx:pt>
          <cx:pt idx="3803">68515</cx:pt>
          <cx:pt idx="3804">67873</cx:pt>
          <cx:pt idx="3805">83617</cx:pt>
          <cx:pt idx="3806">29460</cx:pt>
          <cx:pt idx="3807">75341</cx:pt>
          <cx:pt idx="3808">81715</cx:pt>
          <cx:pt idx="3809">94347</cx:pt>
          <cx:pt idx="3810">62202</cx:pt>
          <cx:pt idx="3811">64333</cx:pt>
          <cx:pt idx="3812">47611</cx:pt>
          <cx:pt idx="3813">85537</cx:pt>
          <cx:pt idx="3814">42846</cx:pt>
          <cx:pt idx="3815">54557</cx:pt>
          <cx:pt idx="3816">63967</cx:pt>
          <cx:pt idx="3817">82645</cx:pt>
          <cx:pt idx="3818">87399</cx:pt>
          <cx:pt idx="3819">40759</cx:pt>
          <cx:pt idx="3820">46825</cx:pt>
          <cx:pt idx="3821">78340</cx:pt>
          <cx:pt idx="3822">84015</cx:pt>
          <cx:pt idx="3823">6949</cx:pt>
          <cx:pt idx="3824">68839</cx:pt>
          <cx:pt idx="3825">59012</cx:pt>
          <cx:pt idx="3826">5210</cx:pt>
          <cx:pt idx="3827">19525</cx:pt>
          <cx:pt idx="3828">99766</cx:pt>
          <cx:pt idx="3829">36480</cx:pt>
          <cx:pt idx="3830">40016</cx:pt>
          <cx:pt idx="3831">40154</cx:pt>
          <cx:pt idx="3832">91084</cx:pt>
          <cx:pt idx="3833">76090</cx:pt>
          <cx:pt idx="3834">39064</cx:pt>
          <cx:pt idx="3835">76950</cx:pt>
          <cx:pt idx="3836">73081</cx:pt>
          <cx:pt idx="3837">15227</cx:pt>
          <cx:pt idx="3838">26094</cx:pt>
          <cx:pt idx="3839">87189</cx:pt>
          <cx:pt idx="3840">32051</cx:pt>
          <cx:pt idx="3841">51490</cx:pt>
          <cx:pt idx="3842">72835</cx:pt>
          <cx:pt idx="3843">56396</cx:pt>
          <cx:pt idx="3844">9158</cx:pt>
          <cx:pt idx="3845">8146</cx:pt>
          <cx:pt idx="3846">35844</cx:pt>
          <cx:pt idx="3847">17815</cx:pt>
          <cx:pt idx="3848">90370</cx:pt>
          <cx:pt idx="3849">28134</cx:pt>
          <cx:pt idx="3850">65891</cx:pt>
          <cx:pt idx="3851">84854</cx:pt>
          <cx:pt idx="3852">14658</cx:pt>
          <cx:pt idx="3853">13512</cx:pt>
          <cx:pt idx="3854">27674</cx:pt>
          <cx:pt idx="3855">25875</cx:pt>
          <cx:pt idx="3856">36904</cx:pt>
          <cx:pt idx="3857">2420</cx:pt>
          <cx:pt idx="3858">13640</cx:pt>
          <cx:pt idx="3859">59576</cx:pt>
          <cx:pt idx="3860">15983</cx:pt>
          <cx:pt idx="3861">3134</cx:pt>
          <cx:pt idx="3862">10110</cx:pt>
          <cx:pt idx="3863">72478</cx:pt>
          <cx:pt idx="3864">59724</cx:pt>
          <cx:pt idx="3865">55211</cx:pt>
          <cx:pt idx="3866">9644</cx:pt>
          <cx:pt idx="3867">24144</cx:pt>
          <cx:pt idx="3868">75762</cx:pt>
          <cx:pt idx="3869">62573</cx:pt>
          <cx:pt idx="3870">9139</cx:pt>
          <cx:pt idx="3871">69017</cx:pt>
          <cx:pt idx="3872">6073</cx:pt>
          <cx:pt idx="3873">54712</cx:pt>
          <cx:pt idx="3874">10402</cx:pt>
          <cx:pt idx="3875">23224</cx:pt>
          <cx:pt idx="3876">31132</cx:pt>
          <cx:pt idx="3877">69776</cx:pt>
          <cx:pt idx="3878">36607</cx:pt>
          <cx:pt idx="3879">49591</cx:pt>
          <cx:pt idx="3880">35384</cx:pt>
          <cx:pt idx="3881">46604</cx:pt>
          <cx:pt idx="3882">30756</cx:pt>
          <cx:pt idx="3883">79746</cx:pt>
          <cx:pt idx="3884">17255</cx:pt>
          <cx:pt idx="3885">44507</cx:pt>
          <cx:pt idx="3886">99617</cx:pt>
          <cx:pt idx="3887">60967</cx:pt>
          <cx:pt idx="3888">98409</cx:pt>
          <cx:pt idx="3889">67421</cx:pt>
          <cx:pt idx="3890">41796</cx:pt>
          <cx:pt idx="3891">66297</cx:pt>
          <cx:pt idx="3892">35418</cx:pt>
          <cx:pt idx="3893">14663</cx:pt>
          <cx:pt idx="3894">6137</cx:pt>
          <cx:pt idx="3895">64508</cx:pt>
          <cx:pt idx="3896">96466</cx:pt>
          <cx:pt idx="3897">93668</cx:pt>
          <cx:pt idx="3898">39744</cx:pt>
          <cx:pt idx="3899">71841</cx:pt>
          <cx:pt idx="3900">41123</cx:pt>
          <cx:pt idx="3901">5776</cx:pt>
          <cx:pt idx="3902">7470</cx:pt>
          <cx:pt idx="3903">79647</cx:pt>
          <cx:pt idx="3904">25583</cx:pt>
          <cx:pt idx="3905">6902</cx:pt>
          <cx:pt idx="3906">73989</cx:pt>
          <cx:pt idx="3907">27358</cx:pt>
          <cx:pt idx="3908">48402</cx:pt>
          <cx:pt idx="3909">41415</cx:pt>
          <cx:pt idx="3910">21669</cx:pt>
          <cx:pt idx="3911">11058</cx:pt>
          <cx:pt idx="3912">70354</cx:pt>
          <cx:pt idx="3913">50500</cx:pt>
          <cx:pt idx="3914">17473</cx:pt>
          <cx:pt idx="3915">90339</cx:pt>
          <cx:pt idx="3916">98822</cx:pt>
          <cx:pt idx="3917">69499</cx:pt>
          <cx:pt idx="3918">52645</cx:pt>
          <cx:pt idx="3919">43771</cx:pt>
          <cx:pt idx="3920">33367</cx:pt>
          <cx:pt idx="3921">10015</cx:pt>
          <cx:pt idx="3922">1537</cx:pt>
          <cx:pt idx="3923">9199</cx:pt>
          <cx:pt idx="3924">39122</cx:pt>
          <cx:pt idx="3925">93876</cx:pt>
          <cx:pt idx="3926">83294</cx:pt>
          <cx:pt idx="3927">7390</cx:pt>
          <cx:pt idx="3928">16830</cx:pt>
          <cx:pt idx="3929">39987</cx:pt>
          <cx:pt idx="3930">9239</cx:pt>
          <cx:pt idx="3931">60136</cx:pt>
          <cx:pt idx="3932">39551</cx:pt>
          <cx:pt idx="3933">10061</cx:pt>
          <cx:pt idx="3934">91836</cx:pt>
          <cx:pt idx="3935">33424</cx:pt>
          <cx:pt idx="3936">18410</cx:pt>
          <cx:pt idx="3937">98334</cx:pt>
          <cx:pt idx="3938">99800</cx:pt>
          <cx:pt idx="3939">54176</cx:pt>
          <cx:pt idx="3940">39274</cx:pt>
          <cx:pt idx="3941">48922</cx:pt>
          <cx:pt idx="3942">6905</cx:pt>
          <cx:pt idx="3943">49233</cx:pt>
          <cx:pt idx="3944">3876</cx:pt>
          <cx:pt idx="3945">88087</cx:pt>
          <cx:pt idx="3946">22579</cx:pt>
          <cx:pt idx="3947">17790</cx:pt>
          <cx:pt idx="3948">40744</cx:pt>
          <cx:pt idx="3949">68826</cx:pt>
          <cx:pt idx="3950">69692</cx:pt>
          <cx:pt idx="3951">95194</cx:pt>
          <cx:pt idx="3952">85902</cx:pt>
          <cx:pt idx="3953">30393</cx:pt>
          <cx:pt idx="3954">46391</cx:pt>
          <cx:pt idx="3955">26152</cx:pt>
          <cx:pt idx="3956">27117</cx:pt>
          <cx:pt idx="3957">79112</cx:pt>
          <cx:pt idx="3958">74691</cx:pt>
          <cx:pt idx="3959">91417</cx:pt>
          <cx:pt idx="3960">22937</cx:pt>
          <cx:pt idx="3961">3100</cx:pt>
          <cx:pt idx="3962">76724</cx:pt>
          <cx:pt idx="3963">79744</cx:pt>
          <cx:pt idx="3964">76940</cx:pt>
          <cx:pt idx="3965">67265</cx:pt>
          <cx:pt idx="3966">800</cx:pt>
          <cx:pt idx="3967">14294</cx:pt>
          <cx:pt idx="3968">80782</cx:pt>
          <cx:pt idx="3969">25553</cx:pt>
          <cx:pt idx="3970">56960</cx:pt>
          <cx:pt idx="3971">37060</cx:pt>
          <cx:pt idx="3972">87779</cx:pt>
          <cx:pt idx="3973">78755</cx:pt>
          <cx:pt idx="3974">46492</cx:pt>
          <cx:pt idx="3975">2626</cx:pt>
          <cx:pt idx="3976">42812</cx:pt>
          <cx:pt idx="3977">51950</cx:pt>
          <cx:pt idx="3978">4243</cx:pt>
          <cx:pt idx="3979">34487</cx:pt>
          <cx:pt idx="3980">10355</cx:pt>
          <cx:pt idx="3981">33625</cx:pt>
          <cx:pt idx="3982">36526</cx:pt>
          <cx:pt idx="3983">10131</cx:pt>
          <cx:pt idx="3984">14815</cx:pt>
          <cx:pt idx="3985">68941</cx:pt>
          <cx:pt idx="3986">4717</cx:pt>
          <cx:pt idx="3987">79527</cx:pt>
          <cx:pt idx="3988">15648</cx:pt>
          <cx:pt idx="3989">10158</cx:pt>
          <cx:pt idx="3990">81579</cx:pt>
          <cx:pt idx="3991">81245</cx:pt>
          <cx:pt idx="3992">61301</cx:pt>
          <cx:pt idx="3993">72912</cx:pt>
          <cx:pt idx="3994">37532</cx:pt>
          <cx:pt idx="3995">94638</cx:pt>
          <cx:pt idx="3996">10267</cx:pt>
          <cx:pt idx="3997">17524</cx:pt>
          <cx:pt idx="3998">5619</cx:pt>
          <cx:pt idx="3999">45191</cx:pt>
          <cx:pt idx="4000">22128</cx:pt>
          <cx:pt idx="4001">63667</cx:pt>
          <cx:pt idx="4002">49673</cx:pt>
          <cx:pt idx="4003">90903</cx:pt>
          <cx:pt idx="4004">50920</cx:pt>
          <cx:pt idx="4005">63684</cx:pt>
          <cx:pt idx="4006">81718</cx:pt>
          <cx:pt idx="4007">85527</cx:pt>
          <cx:pt idx="4008">86741</cx:pt>
          <cx:pt idx="4009">33458</cx:pt>
          <cx:pt idx="4010">25144</cx:pt>
          <cx:pt idx="4011">30169</cx:pt>
          <cx:pt idx="4012">21762</cx:pt>
          <cx:pt idx="4013">23370</cx:pt>
          <cx:pt idx="4014">66005</cx:pt>
          <cx:pt idx="4015">68010</cx:pt>
          <cx:pt idx="4016">13010</cx:pt>
          <cx:pt idx="4017">76658</cx:pt>
          <cx:pt idx="4018">59854</cx:pt>
          <cx:pt idx="4019">72937</cx:pt>
          <cx:pt idx="4020">17835</cx:pt>
          <cx:pt idx="4021">5828</cx:pt>
          <cx:pt idx="4022">88264</cx:pt>
          <cx:pt idx="4023">50597</cx:pt>
          <cx:pt idx="4024">43187</cx:pt>
          <cx:pt idx="4025">81002</cx:pt>
          <cx:pt idx="4026">88274</cx:pt>
          <cx:pt idx="4027">14781</cx:pt>
          <cx:pt idx="4028">75033</cx:pt>
          <cx:pt idx="4029">63027</cx:pt>
          <cx:pt idx="4030">58768</cx:pt>
          <cx:pt idx="4031">69793</cx:pt>
          <cx:pt idx="4032">73505</cx:pt>
          <cx:pt idx="4033">42657</cx:pt>
          <cx:pt idx="4034">32576</cx:pt>
          <cx:pt idx="4035">96288</cx:pt>
          <cx:pt idx="4036">24321</cx:pt>
          <cx:pt idx="4037">57146</cx:pt>
          <cx:pt idx="4038">3302</cx:pt>
          <cx:pt idx="4039">44878</cx:pt>
          <cx:pt idx="4040">16116</cx:pt>
          <cx:pt idx="4041">95338</cx:pt>
          <cx:pt idx="4042">1185</cx:pt>
          <cx:pt idx="4043">72880</cx:pt>
          <cx:pt idx="4044">14390</cx:pt>
          <cx:pt idx="4045">5857</cx:pt>
          <cx:pt idx="4046">99967</cx:pt>
          <cx:pt idx="4047">56859</cx:pt>
          <cx:pt idx="4048">65197</cx:pt>
          <cx:pt idx="4049">15911</cx:pt>
          <cx:pt idx="4050">44276</cx:pt>
          <cx:pt idx="4051">98640</cx:pt>
          <cx:pt idx="4052">30653</cx:pt>
          <cx:pt idx="4053">64324</cx:pt>
          <cx:pt idx="4054">99026</cx:pt>
          <cx:pt idx="4055">19550</cx:pt>
          <cx:pt idx="4056">80996</cx:pt>
          <cx:pt idx="4057">94326</cx:pt>
          <cx:pt idx="4058">10302</cx:pt>
          <cx:pt idx="4059">97745</cx:pt>
          <cx:pt idx="4060">7260</cx:pt>
          <cx:pt idx="4061">41177</cx:pt>
          <cx:pt idx="4062">76666</cx:pt>
          <cx:pt idx="4063">86665</cx:pt>
          <cx:pt idx="4064">81111</cx:pt>
          <cx:pt idx="4065">42496</cx:pt>
          <cx:pt idx="4066">58832</cx:pt>
          <cx:pt idx="4067">19871</cx:pt>
          <cx:pt idx="4068">21390</cx:pt>
          <cx:pt idx="4069">82325</cx:pt>
          <cx:pt idx="4070">73710</cx:pt>
          <cx:pt idx="4071">68050</cx:pt>
          <cx:pt idx="4072">62805</cx:pt>
          <cx:pt idx="4073">70585</cx:pt>
          <cx:pt idx="4074">51839</cx:pt>
          <cx:pt idx="4075">97360</cx:pt>
          <cx:pt idx="4076">93219</cx:pt>
          <cx:pt idx="4077">15380</cx:pt>
          <cx:pt idx="4078">86111</cx:pt>
          <cx:pt idx="4079">91974</cx:pt>
          <cx:pt idx="4080">23770</cx:pt>
          <cx:pt idx="4081">17521</cx:pt>
          <cx:pt idx="4082">47925</cx:pt>
          <cx:pt idx="4083">18468</cx:pt>
          <cx:pt idx="4084">60185</cx:pt>
          <cx:pt idx="4085">35264</cx:pt>
          <cx:pt idx="4086">98583</cx:pt>
          <cx:pt idx="4087">84889</cx:pt>
          <cx:pt idx="4088">28523</cx:pt>
          <cx:pt idx="4089">85723</cx:pt>
          <cx:pt idx="4090">47520</cx:pt>
          <cx:pt idx="4091">59317</cx:pt>
          <cx:pt idx="4092">81960</cx:pt>
          <cx:pt idx="4093">18555</cx:pt>
          <cx:pt idx="4094">33189</cx:pt>
          <cx:pt idx="4095">76732</cx:pt>
          <cx:pt idx="4096">18044</cx:pt>
          <cx:pt idx="4097">48191</cx:pt>
          <cx:pt idx="4098">20799</cx:pt>
          <cx:pt idx="4099">23122</cx:pt>
          <cx:pt idx="4100">300000</cx:pt>
          <cx:pt idx="4101">6376</cx:pt>
          <cx:pt idx="4102">41577</cx:pt>
          <cx:pt idx="4103">92393</cx:pt>
          <cx:pt idx="4104">51911</cx:pt>
          <cx:pt idx="4105">85584</cx:pt>
          <cx:pt idx="4106">92668</cx:pt>
          <cx:pt idx="4107">5523</cx:pt>
          <cx:pt idx="4108">83842</cx:pt>
          <cx:pt idx="4109">45029</cx:pt>
          <cx:pt idx="4110">69352</cx:pt>
          <cx:pt idx="4111">50390</cx:pt>
          <cx:pt idx="4112">30855</cx:pt>
          <cx:pt idx="4113">60131</cx:pt>
          <cx:pt idx="4114">43570</cx:pt>
          <cx:pt idx="4115">19521</cx:pt>
          <cx:pt idx="4116">5359</cx:pt>
          <cx:pt idx="4117">68207</cx:pt>
          <cx:pt idx="4118">9066</cx:pt>
          <cx:pt idx="4119">40315</cx:pt>
          <cx:pt idx="4120">65765</cx:pt>
          <cx:pt idx="4121">64941</cx:pt>
          <cx:pt idx="4122">64880</cx:pt>
          <cx:pt idx="4123">42010</cx:pt>
          <cx:pt idx="4124">34876</cx:pt>
          <cx:pt idx="4125">47669</cx:pt>
          <cx:pt idx="4126">47704</cx:pt>
          <cx:pt idx="4127">18267</cx:pt>
          <cx:pt idx="4128">76581</cx:pt>
          <cx:pt idx="4129">97560</cx:pt>
          <cx:pt idx="4130">47231</cx:pt>
          <cx:pt idx="4131">70574</cx:pt>
          <cx:pt idx="4132">41895</cx:pt>
          <cx:pt idx="4133">68581</cx:pt>
          <cx:pt idx="4134">57773</cx:pt>
          <cx:pt idx="4135">62238</cx:pt>
          <cx:pt idx="4136">81497</cx:pt>
          <cx:pt idx="4137">21461</cx:pt>
          <cx:pt idx="4138">12065</cx:pt>
          <cx:pt idx="4139">69583</cx:pt>
          <cx:pt idx="4140">54585</cx:pt>
          <cx:pt idx="4141">37271</cx:pt>
          <cx:pt idx="4142">78962</cx:pt>
          <cx:pt idx="4143">64052</cx:pt>
          <cx:pt idx="4144">94918</cx:pt>
          <cx:pt idx="4145">38085</cx:pt>
          <cx:pt idx="4146">60458</cx:pt>
          <cx:pt idx="4147">31528</cx:pt>
          <cx:pt idx="4148">88997</cx:pt>
          <cx:pt idx="4149">90690</cx:pt>
          <cx:pt idx="4150">30614</cx:pt>
          <cx:pt idx="4151">8647</cx:pt>
          <cx:pt idx="4152">60500</cx:pt>
          <cx:pt idx="4153">68553</cx:pt>
          <cx:pt idx="4154">38985</cx:pt>
          <cx:pt idx="4155">73820</cx:pt>
          <cx:pt idx="4156">60155</cx:pt>
          <cx:pt idx="4157">25411</cx:pt>
          <cx:pt idx="4158">47650</cx:pt>
          <cx:pt idx="4159">65299</cx:pt>
          <cx:pt idx="4160">91344</cx:pt>
          <cx:pt idx="4161">62798</cx:pt>
          <cx:pt idx="4162">49061</cx:pt>
          <cx:pt idx="4163">16637</cx:pt>
          <cx:pt idx="4164">90750</cx:pt>
          <cx:pt idx="4165">26692</cx:pt>
          <cx:pt idx="4166">1524</cx:pt>
          <cx:pt idx="4167">15541</cx:pt>
          <cx:pt idx="4168">16447</cx:pt>
          <cx:pt idx="4169">50719</cx:pt>
          <cx:pt idx="4170">5895</cx:pt>
          <cx:pt idx="4171">67278</cx:pt>
          <cx:pt idx="4172">94163</cx:pt>
          <cx:pt idx="4173">76257</cx:pt>
          <cx:pt idx="4174">58226</cx:pt>
          <cx:pt idx="4175">59501</cx:pt>
          <cx:pt idx="4176">94543</cx:pt>
          <cx:pt idx="4177">3423</cx:pt>
          <cx:pt idx="4178">82558</cx:pt>
          <cx:pt idx="4179">21893</cx:pt>
          <cx:pt idx="4180">79480</cx:pt>
          <cx:pt idx="4181">17931</cx:pt>
          <cx:pt idx="4182">54676</cx:pt>
          <cx:pt idx="4183">47772</cx:pt>
          <cx:pt idx="4184">32605</cx:pt>
          <cx:pt idx="4185">64416</cx:pt>
          <cx:pt idx="4186">69124</cx:pt>
          <cx:pt idx="4187">1740</cx:pt>
          <cx:pt idx="4188">31205</cx:pt>
          <cx:pt idx="4189">18647</cx:pt>
          <cx:pt idx="4190">12503</cx:pt>
          <cx:pt idx="4191">23726</cx:pt>
          <cx:pt idx="4192">68947</cx:pt>
          <cx:pt idx="4193">29204</cx:pt>
          <cx:pt idx="4194">3138</cx:pt>
          <cx:pt idx="4195">90033</cx:pt>
          <cx:pt idx="4196">72160</cx:pt>
          <cx:pt idx="4197">76694</cx:pt>
          <cx:pt idx="4198">37947</cx:pt>
          <cx:pt idx="4199">36331</cx:pt>
          <cx:pt idx="4200">27760</cx:pt>
          <cx:pt idx="4201">64751</cx:pt>
          <cx:pt idx="4202">77094</cx:pt>
          <cx:pt idx="4203">70297</cx:pt>
          <cx:pt idx="4204">88402</cx:pt>
          <cx:pt idx="4205">59225</cx:pt>
          <cx:pt idx="4206">98174</cx:pt>
          <cx:pt idx="4207">15601</cx:pt>
          <cx:pt idx="4208">29833</cx:pt>
          <cx:pt idx="4209">81741</cx:pt>
          <cx:pt idx="4210">55201</cx:pt>
          <cx:pt idx="4211">78934</cx:pt>
          <cx:pt idx="4212">4922</cx:pt>
          <cx:pt idx="4213">91018</cx:pt>
          <cx:pt idx="4214">50825</cx:pt>
          <cx:pt idx="4215">13899</cx:pt>
          <cx:pt idx="4216">30580</cx:pt>
          <cx:pt idx="4217">76013</cx:pt>
          <cx:pt idx="4218">54528</cx:pt>
          <cx:pt idx="4219">44565</cx:pt>
          <cx:pt idx="4220">80321</cx:pt>
          <cx:pt idx="4221">43006</cx:pt>
          <cx:pt idx="4222">88125</cx:pt>
          <cx:pt idx="4223">26938</cx:pt>
          <cx:pt idx="4224">42654</cx:pt>
          <cx:pt idx="4225">39146</cx:pt>
          <cx:pt idx="4226">42972</cx:pt>
          <cx:pt idx="4227">14723</cx:pt>
          <cx:pt idx="4228">8630</cx:pt>
          <cx:pt idx="4229">84727</cx:pt>
          <cx:pt idx="4230">81465</cx:pt>
          <cx:pt idx="4231">74117</cx:pt>
          <cx:pt idx="4232">35088</cx:pt>
          <cx:pt idx="4233">20727</cx:pt>
          <cx:pt idx="4234">52681</cx:pt>
          <cx:pt idx="4235">87397</cx:pt>
          <cx:pt idx="4236">4419</cx:pt>
          <cx:pt idx="4237">90575</cx:pt>
          <cx:pt idx="4238">6957</cx:pt>
          <cx:pt idx="4239">38917</cx:pt>
          <cx:pt idx="4240">53338</cx:pt>
          <cx:pt idx="4241">91416</cx:pt>
          <cx:pt idx="4242">75006</cx:pt>
          <cx:pt idx="4243">97495</cx:pt>
          <cx:pt idx="4244">61332</cx:pt>
          <cx:pt idx="4245">42100</cx:pt>
          <cx:pt idx="4246">55812</cx:pt>
          <cx:pt idx="4247">71844</cx:pt>
          <cx:pt idx="4248">42107</cx:pt>
          <cx:pt idx="4249">27403</cx:pt>
          <cx:pt idx="4250">46388</cx:pt>
          <cx:pt idx="4251">4882</cx:pt>
          <cx:pt idx="4252">14362</cx:pt>
          <cx:pt idx="4253">38140</cx:pt>
          <cx:pt idx="4254">21029</cx:pt>
          <cx:pt idx="4255">22075</cx:pt>
          <cx:pt idx="4256">65338</cx:pt>
          <cx:pt idx="4257">49829</cx:pt>
          <cx:pt idx="4258">48007</cx:pt>
          <cx:pt idx="4259">44700</cx:pt>
          <cx:pt idx="4260">51508</cx:pt>
          <cx:pt idx="4261">59445</cx:pt>
          <cx:pt idx="4262">62296</cx:pt>
          <cx:pt idx="4263">4036</cx:pt>
          <cx:pt idx="4264">23357</cx:pt>
          <cx:pt idx="4265">34628</cx:pt>
          <cx:pt idx="4266">8728</cx:pt>
          <cx:pt idx="4267">77789</cx:pt>
          <cx:pt idx="4268">16181</cx:pt>
          <cx:pt idx="4269">52402</cx:pt>
          <cx:pt idx="4270">60943</cx:pt>
          <cx:pt idx="4271">50264</cx:pt>
          <cx:pt idx="4272">84552</cx:pt>
          <cx:pt idx="4273">37212</cx:pt>
          <cx:pt idx="4274">7568</cx:pt>
          <cx:pt idx="4275">83971</cx:pt>
          <cx:pt idx="4276">99953</cx:pt>
          <cx:pt idx="4277">67647</cx:pt>
          <cx:pt idx="4278">10982</cx:pt>
          <cx:pt idx="4279">38368</cx:pt>
          <cx:pt idx="4280">83231</cx:pt>
          <cx:pt idx="4281">29608</cx:pt>
          <cx:pt idx="4282">65430</cx:pt>
          <cx:pt idx="4283">74384</cx:pt>
          <cx:pt idx="4284">98491</cx:pt>
          <cx:pt idx="4285">99852</cx:pt>
          <cx:pt idx="4286">5280</cx:pt>
          <cx:pt idx="4287">41305</cx:pt>
          <cx:pt idx="4288">42610</cx:pt>
          <cx:pt idx="4289">23057</cx:pt>
          <cx:pt idx="4290">31724</cx:pt>
          <cx:pt idx="4291">49891</cx:pt>
          <cx:pt idx="4292">62598</cx:pt>
          <cx:pt idx="4293">42174</cx:pt>
          <cx:pt idx="4294">23737</cx:pt>
          <cx:pt idx="4295">93323</cx:pt>
          <cx:pt idx="4296">80943</cx:pt>
          <cx:pt idx="4297">67934</cx:pt>
          <cx:pt idx="4298">46943</cx:pt>
          <cx:pt idx="4299">61359</cx:pt>
          <cx:pt idx="4300">93745</cx:pt>
          <cx:pt idx="4301">29286</cx:pt>
          <cx:pt idx="4302">76058</cx:pt>
          <cx:pt idx="4303">87445</cx:pt>
          <cx:pt idx="4304">19763</cx:pt>
          <cx:pt idx="4305">48346</cx:pt>
          <cx:pt idx="4306">19177</cx:pt>
          <cx:pt idx="4307">11869</cx:pt>
          <cx:pt idx="4308">74230</cx:pt>
          <cx:pt idx="4309">31438</cx:pt>
          <cx:pt idx="4310">69156</cx:pt>
          <cx:pt idx="4311">48728</cx:pt>
          <cx:pt idx="4312">18480</cx:pt>
          <cx:pt idx="4313">4799</cx:pt>
          <cx:pt idx="4314">87472</cx:pt>
          <cx:pt idx="4315">43214</cx:pt>
          <cx:pt idx="4316">68808</cx:pt>
          <cx:pt idx="4317">59616</cx:pt>
          <cx:pt idx="4318">27426</cx:pt>
          <cx:pt idx="4319">24987</cx:pt>
          <cx:pt idx="4320">43679</cx:pt>
          <cx:pt idx="4321">75522</cx:pt>
          <cx:pt idx="4322">44770</cx:pt>
          <cx:pt idx="4323">38000</cx:pt>
          <cx:pt idx="4324">27492</cx:pt>
          <cx:pt idx="4325">93385</cx:pt>
          <cx:pt idx="4326">74005</cx:pt>
          <cx:pt idx="4327">59961</cx:pt>
          <cx:pt idx="4328">39407</cx:pt>
          <cx:pt idx="4329">72641</cx:pt>
          <cx:pt idx="4330">78537</cx:pt>
          <cx:pt idx="4331">88363</cx:pt>
          <cx:pt idx="4332">39650</cx:pt>
          <cx:pt idx="4333">77755</cx:pt>
          <cx:pt idx="4334">77323</cx:pt>
          <cx:pt idx="4335">1042</cx:pt>
          <cx:pt idx="4336">66430</cx:pt>
          <cx:pt idx="4337">11124</cx:pt>
          <cx:pt idx="4338">95976</cx:pt>
          <cx:pt idx="4339">22962</cx:pt>
          <cx:pt idx="4340">93190</cx:pt>
          <cx:pt idx="4341">94241</cx:pt>
          <cx:pt idx="4342">15320</cx:pt>
          <cx:pt idx="4343">28657</cx:pt>
          <cx:pt idx="4344">40563</cx:pt>
          <cx:pt idx="4345">37255</cx:pt>
          <cx:pt idx="4346">9150</cx:pt>
          <cx:pt idx="4347">94539</cx:pt>
          <cx:pt idx="4348">62325</cx:pt>
          <cx:pt idx="4349">3786</cx:pt>
          <cx:pt idx="4350">17249</cx:pt>
          <cx:pt idx="4351">2202</cx:pt>
          <cx:pt idx="4352">69932</cx:pt>
          <cx:pt idx="4353">17353</cx:pt>
          <cx:pt idx="4354">12710</cx:pt>
          <cx:pt idx="4355">97708</cx:pt>
          <cx:pt idx="4356">68706</cx:pt>
          <cx:pt idx="4357">92060</cx:pt>
          <cx:pt idx="4358">11580</cx:pt>
          <cx:pt idx="4359">12323</cx:pt>
          <cx:pt idx="4360">39190</cx:pt>
          <cx:pt idx="4361">57346</cx:pt>
          <cx:pt idx="4362">20776</cx:pt>
          <cx:pt idx="4363">30651</cx:pt>
          <cx:pt idx="4364">16902</cx:pt>
          <cx:pt idx="4365">25716</cx:pt>
          <cx:pt idx="4366">91445</cx:pt>
          <cx:pt idx="4367">34424</cx:pt>
          <cx:pt idx="4368">45598</cx:pt>
          <cx:pt idx="4369">69471</cx:pt>
          <cx:pt idx="4370">38861</cx:pt>
          <cx:pt idx="4371">72027</cx:pt>
          <cx:pt idx="4372">54365</cx:pt>
          <cx:pt idx="4373">28498</cx:pt>
          <cx:pt idx="4374">86970</cx:pt>
          <cx:pt idx="4375">34640</cx:pt>
          <cx:pt idx="4376">75137</cx:pt>
          <cx:pt idx="4377">96002</cx:pt>
          <cx:pt idx="4378">73758</cx:pt>
          <cx:pt idx="4379">30803</cx:pt>
          <cx:pt idx="4380">91079</cx:pt>
          <cx:pt idx="4381">14929</cx:pt>
          <cx:pt idx="4382">7704</cx:pt>
          <cx:pt idx="4383">91384</cx:pt>
          <cx:pt idx="4384">94270</cx:pt>
          <cx:pt idx="4385">12124</cx:pt>
          <cx:pt idx="4386">25287</cx:pt>
          <cx:pt idx="4387">53427</cx:pt>
          <cx:pt idx="4388">29094</cx:pt>
          <cx:pt idx="4389">18712</cx:pt>
          <cx:pt idx="4390">80405</cx:pt>
          <cx:pt idx="4391">76032</cx:pt>
          <cx:pt idx="4392">94032</cx:pt>
          <cx:pt idx="4393">67823</cx:pt>
          <cx:pt idx="4394">73109</cx:pt>
          <cx:pt idx="4395">94308</cx:pt>
          <cx:pt idx="4396">62020</cx:pt>
          <cx:pt idx="4397">72716</cx:pt>
          <cx:pt idx="4398">5463</cx:pt>
          <cx:pt idx="4399">80760</cx:pt>
          <cx:pt idx="4400">53484</cx:pt>
          <cx:pt idx="4401">17062</cx:pt>
          <cx:pt idx="4402">94677</cx:pt>
          <cx:pt idx="4403">14743</cx:pt>
          <cx:pt idx="4404">44038</cx:pt>
          <cx:pt idx="4405">52037</cx:pt>
          <cx:pt idx="4406">44684</cx:pt>
          <cx:pt idx="4407">45259</cx:pt>
          <cx:pt idx="4408">48373</cx:pt>
          <cx:pt idx="4409">84735</cx:pt>
          <cx:pt idx="4410">48718</cx:pt>
          <cx:pt idx="4411">33202</cx:pt>
          <cx:pt idx="4412">57373</cx:pt>
          <cx:pt idx="4413">87176</cx:pt>
          <cx:pt idx="4414">89261</cx:pt>
          <cx:pt idx="4415">1282</cx:pt>
          <cx:pt idx="4416">69709</cx:pt>
          <cx:pt idx="4417">23879</cx:pt>
          <cx:pt idx="4418">34674</cx:pt>
          <cx:pt idx="4419">85882</cx:pt>
          <cx:pt idx="4420">79204</cx:pt>
          <cx:pt idx="4421">68728</cx:pt>
          <cx:pt idx="4422">91185</cx:pt>
          <cx:pt idx="4423">20875</cx:pt>
          <cx:pt idx="4424">72462</cx:pt>
          <cx:pt idx="4425">14144</cx:pt>
          <cx:pt idx="4426">29769</cx:pt>
          <cx:pt idx="4427">78003</cx:pt>
          <cx:pt idx="4428">55305</cx:pt>
          <cx:pt idx="4429">14525</cx:pt>
          <cx:pt idx="4430">90471</cx:pt>
          <cx:pt idx="4431">45543</cx:pt>
          <cx:pt idx="4432">72477</cx:pt>
          <cx:pt idx="4433">32160</cx:pt>
          <cx:pt idx="4434">66288</cx:pt>
          <cx:pt idx="4435">48889</cx:pt>
          <cx:pt idx="4436">74117</cx:pt>
          <cx:pt idx="4437">80756</cx:pt>
          <cx:pt idx="4438">38076</cx:pt>
          <cx:pt idx="4439">31537</cx:pt>
          <cx:pt idx="4440">59424</cx:pt>
          <cx:pt idx="4441">54631</cx:pt>
          <cx:pt idx="4442">9393</cx:pt>
          <cx:pt idx="4443">97686</cx:pt>
          <cx:pt idx="4444">13302</cx:pt>
          <cx:pt idx="4445">71933</cx:pt>
          <cx:pt idx="4446">51269</cx:pt>
          <cx:pt idx="4447">78624</cx:pt>
          <cx:pt idx="4448">8994</cx:pt>
          <cx:pt idx="4449">68253</cx:pt>
          <cx:pt idx="4450">17388</cx:pt>
          <cx:pt idx="4451">46174</cx:pt>
          <cx:pt idx="4452">88147</cx:pt>
          <cx:pt idx="4453">51250</cx:pt>
          <cx:pt idx="4454">45966</cx:pt>
          <cx:pt idx="4455">3786</cx:pt>
          <cx:pt idx="4456">19600</cx:pt>
          <cx:pt idx="4457">3835</cx:pt>
          <cx:pt idx="4458">87388</cx:pt>
          <cx:pt idx="4459">27830</cx:pt>
          <cx:pt idx="4460">72516</cx:pt>
          <cx:pt idx="4461">88043</cx:pt>
          <cx:pt idx="4462">85827</cx:pt>
          <cx:pt idx="4463">67781</cx:pt>
          <cx:pt idx="4464">55809</cx:pt>
          <cx:pt idx="4465">8971</cx:pt>
          <cx:pt idx="4466">56011</cx:pt>
          <cx:pt idx="4467">99345</cx:pt>
          <cx:pt idx="4468">53979</cx:pt>
          <cx:pt idx="4469">72477</cx:pt>
          <cx:pt idx="4470">84076</cx:pt>
          <cx:pt idx="4471">67638</cx:pt>
          <cx:pt idx="4472">13658</cx:pt>
          <cx:pt idx="4473">61641</cx:pt>
          <cx:pt idx="4474">95400</cx:pt>
          <cx:pt idx="4475">51209</cx:pt>
          <cx:pt idx="4476">14810</cx:pt>
          <cx:pt idx="4477">98059</cx:pt>
          <cx:pt idx="4478">99037</cx:pt>
          <cx:pt idx="4479">45758</cx:pt>
          <cx:pt idx="4480">54008</cx:pt>
          <cx:pt idx="4481">92168</cx:pt>
          <cx:pt idx="4482">63723</cx:pt>
          <cx:pt idx="4483">53249</cx:pt>
          <cx:pt idx="4484">19664</cx:pt>
          <cx:pt idx="4485">46236</cx:pt>
          <cx:pt idx="4486">5259</cx:pt>
          <cx:pt idx="4487">81806</cx:pt>
          <cx:pt idx="4488">58417</cx:pt>
          <cx:pt idx="4489">97852</cx:pt>
          <cx:pt idx="4490">42656</cx:pt>
          <cx:pt idx="4491">67152</cx:pt>
          <cx:pt idx="4492">38516</cx:pt>
          <cx:pt idx="4493">73977</cx:pt>
          <cx:pt idx="4494">54297</cx:pt>
          <cx:pt idx="4495">83035</cx:pt>
          <cx:pt idx="4496">10105</cx:pt>
          <cx:pt idx="4497">59752</cx:pt>
          <cx:pt idx="4498">64110</cx:pt>
          <cx:pt idx="4499">59122</cx:pt>
          <cx:pt idx="4500">69108</cx:pt>
          <cx:pt idx="4501">89013</cx:pt>
          <cx:pt idx="4502">47856</cx:pt>
          <cx:pt idx="4503">98394</cx:pt>
          <cx:pt idx="4504">23112</cx:pt>
          <cx:pt idx="4505">4703</cx:pt>
          <cx:pt idx="4506">1770</cx:pt>
          <cx:pt idx="4507">22738</cx:pt>
          <cx:pt idx="4508">40149</cx:pt>
          <cx:pt idx="4509">88896</cx:pt>
          <cx:pt idx="4510">28971</cx:pt>
          <cx:pt idx="4511">22110</cx:pt>
          <cx:pt idx="4512">44635</cx:pt>
          <cx:pt idx="4513">31944</cx:pt>
          <cx:pt idx="4514">52952</cx:pt>
          <cx:pt idx="4515">96730</cx:pt>
          <cx:pt idx="4516">7849</cx:pt>
          <cx:pt idx="4517">39177</cx:pt>
          <cx:pt idx="4518">36757</cx:pt>
          <cx:pt idx="4519">32961</cx:pt>
          <cx:pt idx="4520">73705</cx:pt>
          <cx:pt idx="4521">39485</cx:pt>
          <cx:pt idx="4522">30253</cx:pt>
          <cx:pt idx="4523">67453</cx:pt>
          <cx:pt idx="4524">3330</cx:pt>
          <cx:pt idx="4525">75130</cx:pt>
          <cx:pt idx="4526">77969</cx:pt>
          <cx:pt idx="4527">83837</cx:pt>
          <cx:pt idx="4528">68121</cx:pt>
          <cx:pt idx="4529">27917</cx:pt>
          <cx:pt idx="4530">4129</cx:pt>
          <cx:pt idx="4531">89727</cx:pt>
          <cx:pt idx="4532">42493</cx:pt>
          <cx:pt idx="4533">13380</cx:pt>
          <cx:pt idx="4534">15072</cx:pt>
          <cx:pt idx="4535">13718</cx:pt>
          <cx:pt idx="4536">30638</cx:pt>
          <cx:pt idx="4537">3235</cx:pt>
          <cx:pt idx="4538">65576</cx:pt>
          <cx:pt idx="4539">71504</cx:pt>
          <cx:pt idx="4540">36260</cx:pt>
          <cx:pt idx="4541">15924</cx:pt>
          <cx:pt idx="4542">76109</cx:pt>
          <cx:pt idx="4543">92420</cx:pt>
          <cx:pt idx="4544">85160</cx:pt>
          <cx:pt idx="4545">60480</cx:pt>
          <cx:pt idx="4546">87482</cx:pt>
          <cx:pt idx="4547">14813</cx:pt>
          <cx:pt idx="4548">48720</cx:pt>
          <cx:pt idx="4549">36932</cx:pt>
          <cx:pt idx="4550">6974</cx:pt>
          <cx:pt idx="4551">41190</cx:pt>
          <cx:pt idx="4552">95713</cx:pt>
          <cx:pt idx="4553">62968</cx:pt>
          <cx:pt idx="4554">88555</cx:pt>
          <cx:pt idx="4555">12527</cx:pt>
          <cx:pt idx="4556">40614</cx:pt>
          <cx:pt idx="4557">28180</cx:pt>
          <cx:pt idx="4558">76181</cx:pt>
          <cx:pt idx="4559">60685</cx:pt>
          <cx:pt idx="4560">47164</cx:pt>
          <cx:pt idx="4561">17920</cx:pt>
          <cx:pt idx="4562">22587</cx:pt>
          <cx:pt idx="4563">7527</cx:pt>
          <cx:pt idx="4564">4485</cx:pt>
          <cx:pt idx="4565">71092</cx:pt>
          <cx:pt idx="4566">8803</cx:pt>
          <cx:pt idx="4567">33792</cx:pt>
          <cx:pt idx="4568">55821</cx:pt>
          <cx:pt idx="4569">88589</cx:pt>
          <cx:pt idx="4570">4324</cx:pt>
          <cx:pt idx="4571">91958</cx:pt>
          <cx:pt idx="4572">86162</cx:pt>
          <cx:pt idx="4573">3866</cx:pt>
          <cx:pt idx="4574">93503</cx:pt>
          <cx:pt idx="4575">41667</cx:pt>
          <cx:pt idx="4576">63209</cx:pt>
          <cx:pt idx="4577">45087</cx:pt>
          <cx:pt idx="4578">20760</cx:pt>
          <cx:pt idx="4579">49667</cx:pt>
          <cx:pt idx="4580">12816</cx:pt>
          <cx:pt idx="4581">86329</cx:pt>
          <cx:pt idx="4582">52280</cx:pt>
          <cx:pt idx="4583">82442</cx:pt>
          <cx:pt idx="4584">51268</cx:pt>
          <cx:pt idx="4585">56575</cx:pt>
          <cx:pt idx="4586">62619</cx:pt>
          <cx:pt idx="4587">92378</cx:pt>
          <cx:pt idx="4588">33484</cx:pt>
          <cx:pt idx="4589">84508</cx:pt>
          <cx:pt idx="4590">42513</cx:pt>
          <cx:pt idx="4591">6335</cx:pt>
          <cx:pt idx="4592">49733</cx:pt>
          <cx:pt idx="4593">87727</cx:pt>
          <cx:pt idx="4594">30465</cx:pt>
          <cx:pt idx="4595">30475</cx:pt>
          <cx:pt idx="4596">54995</cx:pt>
          <cx:pt idx="4597">23843</cx:pt>
          <cx:pt idx="4598">28326</cx:pt>
          <cx:pt idx="4599">55271</cx:pt>
          <cx:pt idx="4600">57025</cx:pt>
          <cx:pt idx="4601">64507</cx:pt>
          <cx:pt idx="4602">55709</cx:pt>
          <cx:pt idx="4603">4435</cx:pt>
          <cx:pt idx="4604">27537</cx:pt>
          <cx:pt idx="4605">63574</cx:pt>
          <cx:pt idx="4606">25900</cx:pt>
          <cx:pt idx="4607">73230</cx:pt>
          <cx:pt idx="4608">2789</cx:pt>
          <cx:pt idx="4609">20660</cx:pt>
          <cx:pt idx="4610">37268</cx:pt>
          <cx:pt idx="4611">18881</cx:pt>
          <cx:pt idx="4612">78320</cx:pt>
          <cx:pt idx="4613">41667</cx:pt>
          <cx:pt idx="4614">91232</cx:pt>
          <cx:pt idx="4615">75693</cx:pt>
          <cx:pt idx="4616">33967</cx:pt>
          <cx:pt idx="4617">41854</cx:pt>
          <cx:pt idx="4618">6447</cx:pt>
          <cx:pt idx="4619">10527</cx:pt>
          <cx:pt idx="4620">11611</cx:pt>
          <cx:pt idx="4621">35164</cx:pt>
          <cx:pt idx="4622">79311</cx:pt>
          <cx:pt idx="4623">79611</cx:pt>
          <cx:pt idx="4624">90933</cx:pt>
          <cx:pt idx="4625">59673</cx:pt>
          <cx:pt idx="4626">38156</cx:pt>
          <cx:pt idx="4627">6702</cx:pt>
          <cx:pt idx="4628">25653</cx:pt>
          <cx:pt idx="4629">13969</cx:pt>
          <cx:pt idx="4630">57840</cx:pt>
          <cx:pt idx="4631">65393</cx:pt>
          <cx:pt idx="4632">27125</cx:pt>
          <cx:pt idx="4633">69538</cx:pt>
          <cx:pt idx="4634">46500</cx:pt>
          <cx:pt idx="4635">38276</cx:pt>
          <cx:pt idx="4636">37936</cx:pt>
          <cx:pt idx="4637">49559</cx:pt>
          <cx:pt idx="4638">33025</cx:pt>
          <cx:pt idx="4639">27136</cx:pt>
          <cx:pt idx="4640">91635</cx:pt>
          <cx:pt idx="4641">62102</cx:pt>
          <cx:pt idx="4642">98489</cx:pt>
          <cx:pt idx="4643">69855</cx:pt>
          <cx:pt idx="4644">58860</cx:pt>
          <cx:pt idx="4645">18892</cx:pt>
          <cx:pt idx="4646">1210</cx:pt>
          <cx:pt idx="4647">5566</cx:pt>
          <cx:pt idx="4648">24433</cx:pt>
          <cx:pt idx="4649">65964</cx:pt>
          <cx:pt idx="4650">61686</cx:pt>
          <cx:pt idx="4651">8521</cx:pt>
          <cx:pt idx="4652">5776</cx:pt>
          <cx:pt idx="4653">25268</cx:pt>
          <cx:pt idx="4654">54635</cx:pt>
          <cx:pt idx="4655">51925</cx:pt>
          <cx:pt idx="4656">61587</cx:pt>
          <cx:pt idx="4657">58033</cx:pt>
          <cx:pt idx="4658">79742</cx:pt>
          <cx:pt idx="4659">39815</cx:pt>
          <cx:pt idx="4660">17062</cx:pt>
          <cx:pt idx="4661">86193</cx:pt>
          <cx:pt idx="4662">49869</cx:pt>
          <cx:pt idx="4663">56407</cx:pt>
          <cx:pt idx="4664">36563</cx:pt>
          <cx:pt idx="4665">37277</cx:pt>
          <cx:pt idx="4666">86988</cx:pt>
          <cx:pt idx="4667">37655</cx:pt>
          <cx:pt idx="4668">80034</cx:pt>
          <cx:pt idx="4669">83962</cx:pt>
          <cx:pt idx="4670">78167</cx:pt>
          <cx:pt idx="4671">54295</cx:pt>
          <cx:pt idx="4672">93419</cx:pt>
          <cx:pt idx="4673">69959</cx:pt>
          <cx:pt idx="4674">95328</cx:pt>
          <cx:pt idx="4675">76895</cx:pt>
          <cx:pt idx="4676">98018</cx:pt>
          <cx:pt idx="4677">99091</cx:pt>
          <cx:pt idx="4678">13143</cx:pt>
          <cx:pt idx="4679">68698</cx:pt>
          <cx:pt idx="4680">23112</cx:pt>
          <cx:pt idx="4681">9041</cx:pt>
          <cx:pt idx="4682">37145</cx:pt>
          <cx:pt idx="4683">82051</cx:pt>
          <cx:pt idx="4684">5143</cx:pt>
          <cx:pt idx="4685">46623</cx:pt>
          <cx:pt idx="4686">75715</cx:pt>
          <cx:pt idx="4687">1422</cx:pt>
          <cx:pt idx="4688">91343</cx:pt>
          <cx:pt idx="4689">21067</cx:pt>
          <cx:pt idx="4690">55977</cx:pt>
          <cx:pt idx="4691">50962</cx:pt>
          <cx:pt idx="4692">62188</cx:pt>
        </cx:lvl>
      </cx:numDim>
    </cx:data>
  </cx:chartData>
  <cx:chart>
    <cx:title pos="t" align="ctr" overlay="0">
      <cx:tx>
        <cx:txData>
          <cx:v>Salary Distribution</cx:v>
        </cx:txData>
      </cx:tx>
      <cx:txPr>
        <a:bodyPr spcFirstLastPara="1" vertOverflow="ellipsis" horzOverflow="overflow" wrap="square" lIns="0" tIns="0" rIns="0" bIns="0" anchor="ctr" anchorCtr="1"/>
        <a:lstStyle/>
        <a:p>
          <a:pPr algn="ctr" rtl="0">
            <a:defRPr/>
          </a:pPr>
          <a:r>
            <a:rPr lang="en-US" sz="1600" b="1" i="0" u="none" strike="noStrike" spc="100" baseline="0">
              <a:solidFill>
                <a:sysClr val="window" lastClr="FFFFFF">
                  <a:lumMod val="95000"/>
                </a:sysClr>
              </a:solidFill>
              <a:effectLst>
                <a:outerShdw blurRad="50800" dist="38100" dir="5400000" algn="t" rotWithShape="0">
                  <a:prstClr val="black">
                    <a:alpha val="40000"/>
                  </a:prstClr>
                </a:outerShdw>
              </a:effectLst>
              <a:latin typeface="Calibri" panose="020F0502020204030204"/>
            </a:rPr>
            <a:t>Salary Distribution</a:t>
          </a:r>
        </a:p>
      </cx:txPr>
    </cx:title>
    <cx:plotArea>
      <cx:plotAreaRegion>
        <cx:series layoutId="clusteredColumn" uniqueId="{0C075015-7157-4B1F-A950-5DDA7C429E8F}">
          <cx:tx>
            <cx:txData>
              <cx:f>Hiring_data!$G$1</cx:f>
              <cx:v>Offered Salary</cx:v>
            </cx:txData>
          </cx:tx>
          <cx:dataLabels>
            <cx:visibility seriesName="0" categoryName="0" value="1"/>
          </cx:dataLabels>
          <cx:dataId val="0"/>
          <cx:layoutPr>
            <cx:binning intervalClosed="r" underflow="5000" overflow="100000">
              <cx:binSize val="20000"/>
            </cx:binning>
          </cx:layoutPr>
        </cx:series>
      </cx:plotAreaRegion>
      <cx:axis id="0">
        <cx:catScaling gapWidth="0"/>
        <cx:tickLabels/>
      </cx:axis>
      <cx:axis id="1" hidden="1">
        <cx:valScaling/>
        <cx:tickLabels/>
      </cx:axis>
    </cx:plotArea>
  </cx:chart>
</cx:chartSpace>
</file>

<file path=ppt/charts/colors1.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370">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E4C0CD-5E1D-4F09-8932-323556B078B8}" type="datetimeFigureOut">
              <a:rPr lang="en-IN" smtClean="0"/>
              <a:t>01-05-2024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EBD49-0DA9-4F53-B5F3-24EBD6F4216A}" type="slidenum">
              <a:rPr lang="en-IN" smtClean="0"/>
              <a:t>‹#›</a:t>
            </a:fld>
            <a:endParaRPr lang="en-IN"/>
          </a:p>
        </p:txBody>
      </p:sp>
    </p:spTree>
    <p:extLst>
      <p:ext uri="{BB962C8B-B14F-4D97-AF65-F5344CB8AC3E}">
        <p14:creationId xmlns:p14="http://schemas.microsoft.com/office/powerpoint/2010/main" val="3679866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4183439-67B8-4EAD-84C8-CA8FA70B02D8}" type="slidenum">
              <a:rPr lang="en-IN" smtClean="0"/>
              <a:t>4</a:t>
            </a:fld>
            <a:endParaRPr lang="en-IN"/>
          </a:p>
        </p:txBody>
      </p:sp>
    </p:spTree>
    <p:extLst>
      <p:ext uri="{BB962C8B-B14F-4D97-AF65-F5344CB8AC3E}">
        <p14:creationId xmlns:p14="http://schemas.microsoft.com/office/powerpoint/2010/main" val="2521896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4/relationships/chartEx" Target="../charts/chartEx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docs.google.com/spreadsheets/d/1r_-bC_4xQQz-iRtdAxJ2_8zTmdW1vBRA/edit?usp=drive_link&amp;ouid=109302203887767869225&amp;rtpof=true&amp;sd=true"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12990-777F-8C73-DB6D-C8AEE55AC40C}"/>
              </a:ext>
            </a:extLst>
          </p:cNvPr>
          <p:cNvSpPr>
            <a:spLocks noGrp="1"/>
          </p:cNvSpPr>
          <p:nvPr>
            <p:ph type="ctrTitle"/>
          </p:nvPr>
        </p:nvSpPr>
        <p:spPr>
          <a:xfrm>
            <a:off x="2339008" y="1776333"/>
            <a:ext cx="10041061" cy="2541431"/>
          </a:xfrm>
        </p:spPr>
        <p:txBody>
          <a:bodyPr>
            <a:normAutofit/>
          </a:bodyPr>
          <a:lstStyle/>
          <a:p>
            <a:r>
              <a:rPr lang="en-US" sz="2700" b="1" i="0" dirty="0">
                <a:solidFill>
                  <a:srgbClr val="3C4858"/>
                </a:solidFill>
                <a:effectLst/>
                <a:latin typeface="Manrope"/>
              </a:rPr>
              <a:t>HIRING PROCESS ANALYTICS</a:t>
            </a:r>
            <a:br>
              <a:rPr lang="en-US" b="1" i="0" dirty="0">
                <a:solidFill>
                  <a:srgbClr val="3C4858"/>
                </a:solidFill>
                <a:effectLst/>
                <a:latin typeface="Manrope"/>
              </a:rPr>
            </a:br>
            <a:endParaRPr lang="en-IN" dirty="0"/>
          </a:p>
        </p:txBody>
      </p:sp>
    </p:spTree>
    <p:extLst>
      <p:ext uri="{BB962C8B-B14F-4D97-AF65-F5344CB8AC3E}">
        <p14:creationId xmlns:p14="http://schemas.microsoft.com/office/powerpoint/2010/main" val="2214421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9D3F8-CAED-EC08-D50F-4364996BBEBB}"/>
              </a:ext>
            </a:extLst>
          </p:cNvPr>
          <p:cNvSpPr>
            <a:spLocks noGrp="1"/>
          </p:cNvSpPr>
          <p:nvPr>
            <p:ph type="title"/>
          </p:nvPr>
        </p:nvSpPr>
        <p:spPr>
          <a:xfrm>
            <a:off x="1438326" y="242884"/>
            <a:ext cx="9603275" cy="1421847"/>
          </a:xfrm>
        </p:spPr>
        <p:txBody>
          <a:bodyPr>
            <a:noAutofit/>
          </a:bodyPr>
          <a:lstStyle/>
          <a:p>
            <a:pPr algn="l"/>
            <a:br>
              <a:rPr lang="en-US" sz="1200" b="1" i="0" dirty="0">
                <a:solidFill>
                  <a:srgbClr val="8492A6"/>
                </a:solidFill>
                <a:effectLst/>
                <a:latin typeface="Manrope"/>
              </a:rPr>
            </a:br>
            <a:r>
              <a:rPr lang="en-US" sz="1200" b="1" dirty="0">
                <a:solidFill>
                  <a:schemeClr val="accent2">
                    <a:lumMod val="50000"/>
                  </a:schemeClr>
                </a:solidFill>
                <a:latin typeface="Manrope"/>
              </a:rPr>
              <a:t>C</a:t>
            </a:r>
            <a:r>
              <a:rPr lang="en-US" sz="1200" b="1" i="0" dirty="0">
                <a:solidFill>
                  <a:schemeClr val="accent2">
                    <a:lumMod val="50000"/>
                  </a:schemeClr>
                </a:solidFill>
                <a:effectLst/>
                <a:latin typeface="Manrope"/>
              </a:rPr>
              <a:t>. SALARY</a:t>
            </a:r>
            <a:r>
              <a:rPr lang="en-US" sz="1200" b="1" dirty="0">
                <a:solidFill>
                  <a:schemeClr val="accent2">
                    <a:lumMod val="50000"/>
                  </a:schemeClr>
                </a:solidFill>
                <a:latin typeface="Manrope"/>
              </a:rPr>
              <a:t> DISTRIBUTION: </a:t>
            </a:r>
            <a:br>
              <a:rPr lang="en-US" sz="1200" b="1" dirty="0">
                <a:solidFill>
                  <a:schemeClr val="accent5">
                    <a:lumMod val="50000"/>
                  </a:schemeClr>
                </a:solidFill>
                <a:latin typeface="Manrope"/>
              </a:rPr>
            </a:br>
            <a:r>
              <a:rPr lang="en-US" sz="1200" b="1" dirty="0">
                <a:solidFill>
                  <a:schemeClr val="accent5">
                    <a:lumMod val="50000"/>
                  </a:schemeClr>
                </a:solidFill>
                <a:latin typeface="Manrope"/>
              </a:rPr>
              <a:t> Class intervals represent ranges of values, in this case, salary ranges. The class interval is the difference between the upper and lower limits of a class</a:t>
            </a:r>
            <a:br>
              <a:rPr lang="en-US" sz="1200" b="1" dirty="0">
                <a:solidFill>
                  <a:schemeClr val="accent5">
                    <a:lumMod val="50000"/>
                  </a:schemeClr>
                </a:solidFill>
                <a:latin typeface="Manrope"/>
              </a:rPr>
            </a:br>
            <a:br>
              <a:rPr lang="en-US" sz="1200" b="1" dirty="0">
                <a:solidFill>
                  <a:schemeClr val="accent5">
                    <a:lumMod val="50000"/>
                  </a:schemeClr>
                </a:solidFill>
                <a:latin typeface="Manrope"/>
              </a:rPr>
            </a:br>
            <a:r>
              <a:rPr lang="en-US" sz="1200" b="1" dirty="0">
                <a:solidFill>
                  <a:schemeClr val="accent5">
                    <a:lumMod val="75000"/>
                  </a:schemeClr>
                </a:solidFill>
                <a:latin typeface="Manrope"/>
              </a:rPr>
              <a:t>Your Task: Create class intervals for the salaries in the company. This will help you understand the salary distribution.</a:t>
            </a:r>
            <a:br>
              <a:rPr lang="en-US" sz="900" b="0" i="0" dirty="0">
                <a:solidFill>
                  <a:srgbClr val="8492A6"/>
                </a:solidFill>
                <a:effectLst/>
                <a:highlight>
                  <a:srgbClr val="FFFFFF"/>
                </a:highlight>
                <a:latin typeface="Manrope"/>
              </a:rPr>
            </a:br>
            <a:br>
              <a:rPr lang="en-US" sz="1200" b="1" dirty="0">
                <a:solidFill>
                  <a:schemeClr val="accent5">
                    <a:lumMod val="75000"/>
                  </a:schemeClr>
                </a:solidFill>
                <a:latin typeface="Manrope"/>
              </a:rPr>
            </a:br>
            <a:endParaRPr lang="en-IN" sz="1200" b="1" dirty="0">
              <a:solidFill>
                <a:schemeClr val="accent5">
                  <a:lumMod val="75000"/>
                </a:schemeClr>
              </a:solidFill>
              <a:latin typeface="Manrope"/>
            </a:endParaRPr>
          </a:p>
        </p:txBody>
      </p:sp>
      <mc:AlternateContent xmlns:mc="http://schemas.openxmlformats.org/markup-compatibility/2006" xmlns:cx1="http://schemas.microsoft.com/office/drawing/2015/9/8/chartex">
        <mc:Choice Requires="cx1">
          <p:graphicFrame>
            <p:nvGraphicFramePr>
              <p:cNvPr id="7" name="Content Placeholder 6">
                <a:extLst>
                  <a:ext uri="{FF2B5EF4-FFF2-40B4-BE49-F238E27FC236}">
                    <a16:creationId xmlns:a16="http://schemas.microsoft.com/office/drawing/2014/main" id="{CBAAE2EE-4739-031B-A9A0-810DF5ED36A6}"/>
                  </a:ext>
                </a:extLst>
              </p:cNvPr>
              <p:cNvGraphicFramePr>
                <a:graphicFrameLocks noGrp="1"/>
              </p:cNvGraphicFramePr>
              <p:nvPr>
                <p:ph idx="1"/>
                <p:extLst>
                  <p:ext uri="{D42A27DB-BD31-4B8C-83A1-F6EECF244321}">
                    <p14:modId xmlns:p14="http://schemas.microsoft.com/office/powerpoint/2010/main" val="1297339361"/>
                  </p:ext>
                </p:extLst>
              </p:nvPr>
            </p:nvGraphicFramePr>
            <p:xfrm>
              <a:off x="1550366" y="1916734"/>
              <a:ext cx="5605808" cy="3205232"/>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7" name="Content Placeholder 6">
                <a:extLst>
                  <a:ext uri="{FF2B5EF4-FFF2-40B4-BE49-F238E27FC236}">
                    <a16:creationId xmlns:a16="http://schemas.microsoft.com/office/drawing/2014/main" id="{CBAAE2EE-4739-031B-A9A0-810DF5ED36A6}"/>
                  </a:ext>
                </a:extLst>
              </p:cNvPr>
              <p:cNvPicPr>
                <a:picLocks noGrp="1" noRot="1" noChangeAspect="1" noMove="1" noResize="1" noEditPoints="1" noAdjustHandles="1" noChangeArrowheads="1" noChangeShapeType="1"/>
              </p:cNvPicPr>
              <p:nvPr/>
            </p:nvPicPr>
            <p:blipFill>
              <a:blip r:embed="rId3"/>
              <a:stretch>
                <a:fillRect/>
              </a:stretch>
            </p:blipFill>
            <p:spPr>
              <a:xfrm>
                <a:off x="1550366" y="1916734"/>
                <a:ext cx="5605808" cy="3205232"/>
              </a:xfrm>
              <a:prstGeom prst="rect">
                <a:avLst/>
              </a:prstGeom>
            </p:spPr>
          </p:pic>
        </mc:Fallback>
      </mc:AlternateContent>
      <p:sp>
        <p:nvSpPr>
          <p:cNvPr id="8" name="TextBox 7">
            <a:extLst>
              <a:ext uri="{FF2B5EF4-FFF2-40B4-BE49-F238E27FC236}">
                <a16:creationId xmlns:a16="http://schemas.microsoft.com/office/drawing/2014/main" id="{D944C6F1-8669-9660-3E7F-D57F28CA4481}"/>
              </a:ext>
            </a:extLst>
          </p:cNvPr>
          <p:cNvSpPr txBox="1"/>
          <p:nvPr/>
        </p:nvSpPr>
        <p:spPr>
          <a:xfrm>
            <a:off x="7464213" y="2052320"/>
            <a:ext cx="3637280" cy="2224904"/>
          </a:xfrm>
          <a:prstGeom prst="rect">
            <a:avLst/>
          </a:prstGeom>
          <a:noFill/>
        </p:spPr>
        <p:txBody>
          <a:bodyPr wrap="square" rtlCol="0">
            <a:spAutoFit/>
          </a:bodyPr>
          <a:lstStyle/>
          <a:p>
            <a:pPr>
              <a:lnSpc>
                <a:spcPct val="200000"/>
              </a:lnSpc>
            </a:pPr>
            <a:r>
              <a:rPr lang="en-IN" dirty="0"/>
              <a:t>We see only 3 employees has got salary offered greater than 1lakh and around 194 people got offer less than 5000.</a:t>
            </a:r>
          </a:p>
        </p:txBody>
      </p:sp>
    </p:spTree>
    <p:extLst>
      <p:ext uri="{BB962C8B-B14F-4D97-AF65-F5344CB8AC3E}">
        <p14:creationId xmlns:p14="http://schemas.microsoft.com/office/powerpoint/2010/main" val="729866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9D3F8-CAED-EC08-D50F-4364996BBEBB}"/>
              </a:ext>
            </a:extLst>
          </p:cNvPr>
          <p:cNvSpPr>
            <a:spLocks noGrp="1"/>
          </p:cNvSpPr>
          <p:nvPr>
            <p:ph type="title"/>
          </p:nvPr>
        </p:nvSpPr>
        <p:spPr>
          <a:xfrm>
            <a:off x="1438326" y="242884"/>
            <a:ext cx="9603275" cy="1421847"/>
          </a:xfrm>
        </p:spPr>
        <p:txBody>
          <a:bodyPr>
            <a:noAutofit/>
          </a:bodyPr>
          <a:lstStyle/>
          <a:p>
            <a:pPr algn="l"/>
            <a:br>
              <a:rPr lang="en-US" sz="1200" b="1" i="0" dirty="0">
                <a:solidFill>
                  <a:srgbClr val="8492A6"/>
                </a:solidFill>
                <a:effectLst/>
                <a:latin typeface="Manrope"/>
              </a:rPr>
            </a:br>
            <a:r>
              <a:rPr lang="en-US" sz="1200" b="1" dirty="0">
                <a:solidFill>
                  <a:schemeClr val="accent2">
                    <a:lumMod val="50000"/>
                  </a:schemeClr>
                </a:solidFill>
                <a:latin typeface="Manrope"/>
              </a:rPr>
              <a:t>D</a:t>
            </a:r>
            <a:r>
              <a:rPr lang="en-US" sz="1200" b="1" i="0" dirty="0">
                <a:solidFill>
                  <a:schemeClr val="accent2">
                    <a:lumMod val="50000"/>
                  </a:schemeClr>
                </a:solidFill>
                <a:effectLst/>
                <a:latin typeface="Manrope"/>
              </a:rPr>
              <a:t>. DEPARTMENT</a:t>
            </a:r>
            <a:r>
              <a:rPr lang="en-US" sz="1200" b="1" dirty="0">
                <a:solidFill>
                  <a:schemeClr val="accent2">
                    <a:lumMod val="50000"/>
                  </a:schemeClr>
                </a:solidFill>
                <a:latin typeface="Manrope"/>
              </a:rPr>
              <a:t> ANALYSIS: </a:t>
            </a:r>
            <a:br>
              <a:rPr lang="en-US" sz="1200" b="1" dirty="0">
                <a:solidFill>
                  <a:schemeClr val="accent5">
                    <a:lumMod val="50000"/>
                  </a:schemeClr>
                </a:solidFill>
                <a:latin typeface="Manrope"/>
              </a:rPr>
            </a:br>
            <a:r>
              <a:rPr lang="en-US" sz="1200" b="1" dirty="0">
                <a:solidFill>
                  <a:schemeClr val="accent5">
                    <a:lumMod val="50000"/>
                  </a:schemeClr>
                </a:solidFill>
                <a:latin typeface="Manrope"/>
              </a:rPr>
              <a:t>Visualizing data through charts and plots is a crucial part of data analysis.</a:t>
            </a:r>
            <a:br>
              <a:rPr lang="en-US" sz="1200" b="1" dirty="0">
                <a:solidFill>
                  <a:schemeClr val="accent5">
                    <a:lumMod val="50000"/>
                  </a:schemeClr>
                </a:solidFill>
                <a:latin typeface="Manrope"/>
              </a:rPr>
            </a:br>
            <a:br>
              <a:rPr lang="en-US" sz="1200" b="1" dirty="0">
                <a:solidFill>
                  <a:schemeClr val="accent5">
                    <a:lumMod val="50000"/>
                  </a:schemeClr>
                </a:solidFill>
                <a:latin typeface="Manrope"/>
              </a:rPr>
            </a:br>
            <a:r>
              <a:rPr lang="en-US" sz="1200" b="1" dirty="0">
                <a:solidFill>
                  <a:schemeClr val="accent5">
                    <a:lumMod val="75000"/>
                  </a:schemeClr>
                </a:solidFill>
                <a:latin typeface="Manrope"/>
              </a:rPr>
              <a:t>Your Task: Use a pie chart, bar graph, or any other suitable visualization to show the proportion of people working in different departments.</a:t>
            </a:r>
            <a:br>
              <a:rPr lang="en-US" sz="1200" b="1" dirty="0">
                <a:solidFill>
                  <a:schemeClr val="accent5">
                    <a:lumMod val="75000"/>
                  </a:schemeClr>
                </a:solidFill>
                <a:latin typeface="Manrope"/>
              </a:rPr>
            </a:br>
            <a:endParaRPr lang="en-IN" sz="1200" b="1" dirty="0">
              <a:solidFill>
                <a:schemeClr val="accent5">
                  <a:lumMod val="75000"/>
                </a:schemeClr>
              </a:solidFill>
              <a:latin typeface="Manrope"/>
            </a:endParaRPr>
          </a:p>
        </p:txBody>
      </p:sp>
      <p:sp>
        <p:nvSpPr>
          <p:cNvPr id="4" name="Content Placeholder 3">
            <a:extLst>
              <a:ext uri="{FF2B5EF4-FFF2-40B4-BE49-F238E27FC236}">
                <a16:creationId xmlns:a16="http://schemas.microsoft.com/office/drawing/2014/main" id="{E149BA7F-8C30-F9B0-FC81-94B0E826F117}"/>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F10033C1-25EE-3BC6-3306-FF6136BB1099}"/>
              </a:ext>
            </a:extLst>
          </p:cNvPr>
          <p:cNvPicPr>
            <a:picLocks noChangeAspect="1"/>
          </p:cNvPicPr>
          <p:nvPr/>
        </p:nvPicPr>
        <p:blipFill>
          <a:blip r:embed="rId2"/>
          <a:stretch>
            <a:fillRect/>
          </a:stretch>
        </p:blipFill>
        <p:spPr>
          <a:xfrm>
            <a:off x="1438326" y="1963264"/>
            <a:ext cx="9603275" cy="3150603"/>
          </a:xfrm>
          <a:prstGeom prst="rect">
            <a:avLst/>
          </a:prstGeom>
        </p:spPr>
      </p:pic>
    </p:spTree>
    <p:extLst>
      <p:ext uri="{BB962C8B-B14F-4D97-AF65-F5344CB8AC3E}">
        <p14:creationId xmlns:p14="http://schemas.microsoft.com/office/powerpoint/2010/main" val="3447001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9D3F8-CAED-EC08-D50F-4364996BBEBB}"/>
              </a:ext>
            </a:extLst>
          </p:cNvPr>
          <p:cNvSpPr>
            <a:spLocks noGrp="1"/>
          </p:cNvSpPr>
          <p:nvPr>
            <p:ph type="title"/>
          </p:nvPr>
        </p:nvSpPr>
        <p:spPr>
          <a:xfrm>
            <a:off x="1438326" y="242884"/>
            <a:ext cx="9603275" cy="1421847"/>
          </a:xfrm>
        </p:spPr>
        <p:txBody>
          <a:bodyPr>
            <a:noAutofit/>
          </a:bodyPr>
          <a:lstStyle/>
          <a:p>
            <a:pPr algn="l"/>
            <a:br>
              <a:rPr lang="en-US" sz="1200" b="1" i="0" dirty="0">
                <a:solidFill>
                  <a:srgbClr val="8492A6"/>
                </a:solidFill>
                <a:effectLst/>
                <a:latin typeface="Manrope"/>
              </a:rPr>
            </a:br>
            <a:r>
              <a:rPr lang="en-US" sz="1200" b="1" dirty="0">
                <a:solidFill>
                  <a:schemeClr val="accent2">
                    <a:lumMod val="50000"/>
                  </a:schemeClr>
                </a:solidFill>
                <a:latin typeface="Manrope"/>
              </a:rPr>
              <a:t>E</a:t>
            </a:r>
            <a:r>
              <a:rPr lang="en-US" sz="1200" b="1" i="0" dirty="0">
                <a:solidFill>
                  <a:schemeClr val="accent2">
                    <a:lumMod val="50000"/>
                  </a:schemeClr>
                </a:solidFill>
                <a:effectLst/>
                <a:latin typeface="Manrope"/>
              </a:rPr>
              <a:t>.POSITION TIER </a:t>
            </a:r>
            <a:r>
              <a:rPr lang="en-US" sz="1200" b="1" dirty="0">
                <a:solidFill>
                  <a:schemeClr val="accent2">
                    <a:lumMod val="50000"/>
                  </a:schemeClr>
                </a:solidFill>
                <a:latin typeface="Manrope"/>
              </a:rPr>
              <a:t>ANALYSIS: </a:t>
            </a:r>
            <a:br>
              <a:rPr lang="en-US" sz="1200" b="1" dirty="0">
                <a:solidFill>
                  <a:schemeClr val="accent5">
                    <a:lumMod val="50000"/>
                  </a:schemeClr>
                </a:solidFill>
                <a:latin typeface="Manrope"/>
              </a:rPr>
            </a:br>
            <a:r>
              <a:rPr lang="en-US" sz="1200" b="1" dirty="0">
                <a:solidFill>
                  <a:schemeClr val="accent5">
                    <a:lumMod val="50000"/>
                  </a:schemeClr>
                </a:solidFill>
                <a:latin typeface="Manrope"/>
              </a:rPr>
              <a:t> Different positions within a company often have different tiers or levels.</a:t>
            </a:r>
            <a:br>
              <a:rPr lang="en-US" sz="1200" b="1" dirty="0">
                <a:solidFill>
                  <a:schemeClr val="accent5">
                    <a:lumMod val="50000"/>
                  </a:schemeClr>
                </a:solidFill>
                <a:latin typeface="Manrope"/>
              </a:rPr>
            </a:br>
            <a:br>
              <a:rPr lang="en-US" sz="1200" b="1" dirty="0">
                <a:solidFill>
                  <a:schemeClr val="accent5">
                    <a:lumMod val="75000"/>
                  </a:schemeClr>
                </a:solidFill>
                <a:latin typeface="Manrope"/>
              </a:rPr>
            </a:br>
            <a:r>
              <a:rPr lang="en-US" sz="1200" b="1" dirty="0">
                <a:solidFill>
                  <a:schemeClr val="accent5">
                    <a:lumMod val="75000"/>
                  </a:schemeClr>
                </a:solidFill>
                <a:latin typeface="Manrope"/>
              </a:rPr>
              <a:t>Your Task: Use a chart or graph to represent the different position tiers within the company. This will help you understand the distribution of positions across different tiers.</a:t>
            </a:r>
            <a:endParaRPr lang="en-IN" sz="1200" b="1" dirty="0">
              <a:solidFill>
                <a:schemeClr val="accent5">
                  <a:lumMod val="75000"/>
                </a:schemeClr>
              </a:solidFill>
              <a:latin typeface="Manrope"/>
            </a:endParaRPr>
          </a:p>
        </p:txBody>
      </p:sp>
      <p:sp>
        <p:nvSpPr>
          <p:cNvPr id="4" name="Content Placeholder 3">
            <a:extLst>
              <a:ext uri="{FF2B5EF4-FFF2-40B4-BE49-F238E27FC236}">
                <a16:creationId xmlns:a16="http://schemas.microsoft.com/office/drawing/2014/main" id="{E149BA7F-8C30-F9B0-FC81-94B0E826F11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990B7C0-83FC-7AE8-519E-8F78F36CD75F}"/>
              </a:ext>
            </a:extLst>
          </p:cNvPr>
          <p:cNvPicPr>
            <a:picLocks noChangeAspect="1"/>
          </p:cNvPicPr>
          <p:nvPr/>
        </p:nvPicPr>
        <p:blipFill>
          <a:blip r:embed="rId2"/>
          <a:stretch>
            <a:fillRect/>
          </a:stretch>
        </p:blipFill>
        <p:spPr>
          <a:xfrm>
            <a:off x="1438326" y="2052203"/>
            <a:ext cx="9603275" cy="3068437"/>
          </a:xfrm>
          <a:prstGeom prst="rect">
            <a:avLst/>
          </a:prstGeom>
        </p:spPr>
      </p:pic>
    </p:spTree>
    <p:extLst>
      <p:ext uri="{BB962C8B-B14F-4D97-AF65-F5344CB8AC3E}">
        <p14:creationId xmlns:p14="http://schemas.microsoft.com/office/powerpoint/2010/main" val="3642160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FA783D-2EFC-0772-6708-5A7E56746CB9}"/>
              </a:ext>
            </a:extLst>
          </p:cNvPr>
          <p:cNvPicPr>
            <a:picLocks noChangeAspect="1"/>
          </p:cNvPicPr>
          <p:nvPr/>
        </p:nvPicPr>
        <p:blipFill>
          <a:blip r:embed="rId2"/>
          <a:stretch>
            <a:fillRect/>
          </a:stretch>
        </p:blipFill>
        <p:spPr>
          <a:xfrm>
            <a:off x="-1" y="96096"/>
            <a:ext cx="12469707" cy="4851217"/>
          </a:xfrm>
          <a:prstGeom prst="rect">
            <a:avLst/>
          </a:prstGeom>
        </p:spPr>
      </p:pic>
      <p:pic>
        <p:nvPicPr>
          <p:cNvPr id="5" name="Picture 4">
            <a:extLst>
              <a:ext uri="{FF2B5EF4-FFF2-40B4-BE49-F238E27FC236}">
                <a16:creationId xmlns:a16="http://schemas.microsoft.com/office/drawing/2014/main" id="{A04CE3F8-BC95-35F0-A3F3-BDB49AC849A5}"/>
              </a:ext>
            </a:extLst>
          </p:cNvPr>
          <p:cNvPicPr>
            <a:picLocks noChangeAspect="1"/>
          </p:cNvPicPr>
          <p:nvPr/>
        </p:nvPicPr>
        <p:blipFill>
          <a:blip r:embed="rId3"/>
          <a:stretch>
            <a:fillRect/>
          </a:stretch>
        </p:blipFill>
        <p:spPr>
          <a:xfrm>
            <a:off x="72990" y="4947313"/>
            <a:ext cx="12192000" cy="1951630"/>
          </a:xfrm>
          <a:prstGeom prst="rect">
            <a:avLst/>
          </a:prstGeom>
        </p:spPr>
      </p:pic>
    </p:spTree>
    <p:extLst>
      <p:ext uri="{BB962C8B-B14F-4D97-AF65-F5344CB8AC3E}">
        <p14:creationId xmlns:p14="http://schemas.microsoft.com/office/powerpoint/2010/main" val="3317300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2FAF22-D911-AF57-E83E-962136E2F25D}"/>
              </a:ext>
            </a:extLst>
          </p:cNvPr>
          <p:cNvSpPr txBox="1"/>
          <p:nvPr/>
        </p:nvSpPr>
        <p:spPr>
          <a:xfrm>
            <a:off x="702366" y="2739887"/>
            <a:ext cx="6813273" cy="3139321"/>
          </a:xfrm>
          <a:prstGeom prst="rect">
            <a:avLst/>
          </a:prstGeom>
          <a:noFill/>
        </p:spPr>
        <p:txBody>
          <a:bodyPr wrap="square">
            <a:spAutoFit/>
          </a:bodyPr>
          <a:lstStyle/>
          <a:p>
            <a:r>
              <a:rPr lang="en-IN" b="1" i="0" dirty="0">
                <a:solidFill>
                  <a:srgbClr val="3C4858"/>
                </a:solidFill>
                <a:effectLst/>
                <a:latin typeface="Manrope"/>
              </a:rPr>
              <a:t>  Drive Link:</a:t>
            </a:r>
          </a:p>
          <a:p>
            <a:r>
              <a:rPr lang="en-IN" dirty="0">
                <a:hlinkClick r:id="rId2"/>
              </a:rPr>
              <a:t>https://docs.google.com/spreadsheets/d/1r_-bC_4xQQz-iRtdAxJ2_8zTmdW1vBRA/edit?usp=drive_link&amp;ouid=109302203887767869225&amp;rtpof=true&amp;sd=true</a:t>
            </a:r>
            <a:endParaRPr lang="en-IN" b="1" dirty="0">
              <a:solidFill>
                <a:srgbClr val="3C4858"/>
              </a:solidFill>
              <a:latin typeface="Manrope"/>
            </a:endParaRPr>
          </a:p>
          <a:p>
            <a:endParaRPr lang="en-IN" b="1" dirty="0">
              <a:solidFill>
                <a:srgbClr val="3C4858"/>
              </a:solidFill>
              <a:latin typeface="Manrope"/>
            </a:endParaRPr>
          </a:p>
          <a:p>
            <a:r>
              <a:rPr lang="en-IN" b="1" dirty="0">
                <a:solidFill>
                  <a:srgbClr val="3C4858"/>
                </a:solidFill>
                <a:latin typeface="Manrope"/>
              </a:rPr>
              <a:t>The above link has lost some pivot tables that didn’t support in goggle sheet</a:t>
            </a:r>
            <a:endParaRPr lang="en-IN" dirty="0"/>
          </a:p>
          <a:p>
            <a:endParaRPr lang="en-IN" dirty="0"/>
          </a:p>
          <a:p>
            <a:r>
              <a:rPr lang="en-IN" sz="5400" dirty="0"/>
              <a:t>THANK YOU</a:t>
            </a:r>
          </a:p>
        </p:txBody>
      </p:sp>
    </p:spTree>
    <p:extLst>
      <p:ext uri="{BB962C8B-B14F-4D97-AF65-F5344CB8AC3E}">
        <p14:creationId xmlns:p14="http://schemas.microsoft.com/office/powerpoint/2010/main" val="736046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45B16-9CF1-15E2-F7E1-CAD852984F00}"/>
              </a:ext>
            </a:extLst>
          </p:cNvPr>
          <p:cNvSpPr>
            <a:spLocks noGrp="1"/>
          </p:cNvSpPr>
          <p:nvPr/>
        </p:nvSpPr>
        <p:spPr>
          <a:xfrm>
            <a:off x="1294363" y="1098087"/>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b="1" i="0" dirty="0">
                <a:solidFill>
                  <a:schemeClr val="accent2">
                    <a:lumMod val="50000"/>
                  </a:schemeClr>
                </a:solidFill>
                <a:effectLst/>
                <a:latin typeface="Manrope"/>
              </a:rPr>
              <a:t>Project Description</a:t>
            </a:r>
            <a:endParaRPr lang="en-IN" dirty="0">
              <a:solidFill>
                <a:schemeClr val="accent2">
                  <a:lumMod val="50000"/>
                </a:schemeClr>
              </a:solidFill>
            </a:endParaRPr>
          </a:p>
        </p:txBody>
      </p:sp>
      <p:sp>
        <p:nvSpPr>
          <p:cNvPr id="5" name="Content Placeholder 2">
            <a:extLst>
              <a:ext uri="{FF2B5EF4-FFF2-40B4-BE49-F238E27FC236}">
                <a16:creationId xmlns:a16="http://schemas.microsoft.com/office/drawing/2014/main" id="{72971425-2572-B520-BAA1-8D0AA89A0F35}"/>
              </a:ext>
            </a:extLst>
          </p:cNvPr>
          <p:cNvSpPr>
            <a:spLocks noGrp="1"/>
          </p:cNvSpPr>
          <p:nvPr/>
        </p:nvSpPr>
        <p:spPr>
          <a:xfrm>
            <a:off x="1294363" y="2309300"/>
            <a:ext cx="9603275" cy="3450613"/>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nSpc>
                <a:spcPct val="150000"/>
              </a:lnSpc>
              <a:buNone/>
            </a:pPr>
            <a:r>
              <a:rPr lang="en-US" sz="1800" b="1" dirty="0">
                <a:solidFill>
                  <a:schemeClr val="accent5">
                    <a:lumMod val="75000"/>
                  </a:schemeClr>
                </a:solidFill>
                <a:latin typeface="Manrope"/>
              </a:rPr>
              <a:t>To analyze data and answer below questions that can help the company improve its hiring process</a:t>
            </a:r>
          </a:p>
          <a:p>
            <a:pPr marL="0" indent="0">
              <a:lnSpc>
                <a:spcPct val="150000"/>
              </a:lnSpc>
              <a:buNone/>
            </a:pPr>
            <a:r>
              <a:rPr lang="en-IN" sz="1800" b="1" dirty="0">
                <a:solidFill>
                  <a:srgbClr val="3C4858"/>
                </a:solidFill>
                <a:latin typeface="Manrope"/>
              </a:rPr>
              <a:t>Data Analytics Tasks:</a:t>
            </a:r>
            <a:endParaRPr lang="en-US" sz="1800" b="1" dirty="0">
              <a:solidFill>
                <a:srgbClr val="3C4858"/>
              </a:solidFill>
              <a:latin typeface="Manrope"/>
            </a:endParaRPr>
          </a:p>
          <a:p>
            <a:pPr marL="800100" lvl="1" indent="-342900">
              <a:lnSpc>
                <a:spcPct val="210000"/>
              </a:lnSpc>
              <a:buFont typeface="+mj-lt"/>
              <a:buAutoNum type="arabicPeriod"/>
            </a:pPr>
            <a:r>
              <a:rPr lang="en-IN" sz="1500" dirty="0">
                <a:solidFill>
                  <a:schemeClr val="accent5">
                    <a:lumMod val="75000"/>
                  </a:schemeClr>
                </a:solidFill>
                <a:latin typeface="Manrope"/>
              </a:rPr>
              <a:t>Hiring Analysis: Gender Distribution of hires</a:t>
            </a:r>
          </a:p>
          <a:p>
            <a:pPr marL="800100" lvl="1" indent="-342900">
              <a:lnSpc>
                <a:spcPct val="210000"/>
              </a:lnSpc>
              <a:buFont typeface="+mj-lt"/>
              <a:buAutoNum type="arabicPeriod"/>
            </a:pPr>
            <a:r>
              <a:rPr lang="en-IN" sz="1500" dirty="0">
                <a:solidFill>
                  <a:schemeClr val="accent5">
                    <a:lumMod val="75000"/>
                  </a:schemeClr>
                </a:solidFill>
                <a:latin typeface="Manrope"/>
              </a:rPr>
              <a:t>Salary Analysis : Average salary offered</a:t>
            </a:r>
          </a:p>
          <a:p>
            <a:pPr marL="800100" lvl="1" indent="-342900">
              <a:lnSpc>
                <a:spcPct val="210000"/>
              </a:lnSpc>
              <a:buFont typeface="+mj-lt"/>
              <a:buAutoNum type="arabicPeriod"/>
            </a:pPr>
            <a:r>
              <a:rPr lang="en-IN" sz="1500" dirty="0">
                <a:solidFill>
                  <a:schemeClr val="accent5">
                    <a:lumMod val="75000"/>
                  </a:schemeClr>
                </a:solidFill>
                <a:latin typeface="Manrope"/>
              </a:rPr>
              <a:t> Salary Distribution</a:t>
            </a:r>
          </a:p>
          <a:p>
            <a:pPr marL="800100" lvl="1" indent="-342900">
              <a:lnSpc>
                <a:spcPct val="210000"/>
              </a:lnSpc>
              <a:buFont typeface="+mj-lt"/>
              <a:buAutoNum type="arabicPeriod"/>
            </a:pPr>
            <a:r>
              <a:rPr lang="en-IN" sz="1500" dirty="0">
                <a:solidFill>
                  <a:schemeClr val="accent5">
                    <a:lumMod val="75000"/>
                  </a:schemeClr>
                </a:solidFill>
                <a:latin typeface="Manrope"/>
              </a:rPr>
              <a:t>Departmental Analysis: Proportion of people working in different departments</a:t>
            </a:r>
          </a:p>
          <a:p>
            <a:pPr marL="800100" lvl="1" indent="-342900">
              <a:lnSpc>
                <a:spcPct val="210000"/>
              </a:lnSpc>
              <a:buFont typeface="+mj-lt"/>
              <a:buAutoNum type="arabicPeriod"/>
            </a:pPr>
            <a:r>
              <a:rPr lang="en-IN" sz="1500" dirty="0">
                <a:solidFill>
                  <a:schemeClr val="accent5">
                    <a:lumMod val="75000"/>
                  </a:schemeClr>
                </a:solidFill>
                <a:latin typeface="Manrope"/>
              </a:rPr>
              <a:t>Position Tier Analysis: Distribution of Position across different tiers</a:t>
            </a:r>
          </a:p>
        </p:txBody>
      </p:sp>
    </p:spTree>
    <p:extLst>
      <p:ext uri="{BB962C8B-B14F-4D97-AF65-F5344CB8AC3E}">
        <p14:creationId xmlns:p14="http://schemas.microsoft.com/office/powerpoint/2010/main" val="417358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2217-9EB1-2BD7-D263-92250553594D}"/>
              </a:ext>
            </a:extLst>
          </p:cNvPr>
          <p:cNvSpPr>
            <a:spLocks noGrp="1"/>
          </p:cNvSpPr>
          <p:nvPr>
            <p:ph type="title"/>
          </p:nvPr>
        </p:nvSpPr>
        <p:spPr/>
        <p:txBody>
          <a:bodyPr/>
          <a:lstStyle/>
          <a:p>
            <a:r>
              <a:rPr lang="en-IN" b="1" i="0" dirty="0">
                <a:solidFill>
                  <a:schemeClr val="accent2">
                    <a:lumMod val="50000"/>
                  </a:schemeClr>
                </a:solidFill>
                <a:effectLst/>
                <a:latin typeface="Manrope"/>
              </a:rPr>
              <a:t>Approach</a:t>
            </a:r>
            <a:endParaRPr lang="en-IN" dirty="0">
              <a:solidFill>
                <a:schemeClr val="accent2">
                  <a:lumMod val="50000"/>
                </a:schemeClr>
              </a:solidFill>
            </a:endParaRPr>
          </a:p>
        </p:txBody>
      </p:sp>
      <p:sp>
        <p:nvSpPr>
          <p:cNvPr id="3" name="Content Placeholder 2">
            <a:extLst>
              <a:ext uri="{FF2B5EF4-FFF2-40B4-BE49-F238E27FC236}">
                <a16:creationId xmlns:a16="http://schemas.microsoft.com/office/drawing/2014/main" id="{E4E3A334-22E7-6173-97B2-D6A0B104D252}"/>
              </a:ext>
            </a:extLst>
          </p:cNvPr>
          <p:cNvSpPr>
            <a:spLocks noGrp="1"/>
          </p:cNvSpPr>
          <p:nvPr>
            <p:ph idx="1"/>
          </p:nvPr>
        </p:nvSpPr>
        <p:spPr/>
        <p:txBody>
          <a:bodyPr>
            <a:normAutofit/>
          </a:bodyPr>
          <a:lstStyle/>
          <a:p>
            <a:pPr>
              <a:lnSpc>
                <a:spcPct val="150000"/>
              </a:lnSpc>
            </a:pPr>
            <a:r>
              <a:rPr lang="en-US" sz="1600" b="0" i="0" dirty="0">
                <a:solidFill>
                  <a:srgbClr val="8492A6"/>
                </a:solidFill>
                <a:effectLst/>
                <a:latin typeface="Manrope"/>
              </a:rPr>
              <a:t>Initially, I imported data and </a:t>
            </a:r>
            <a:r>
              <a:rPr lang="en-US" sz="1600" dirty="0">
                <a:solidFill>
                  <a:srgbClr val="8492A6"/>
                </a:solidFill>
                <a:latin typeface="Manrope"/>
              </a:rPr>
              <a:t>checked for empty values in all the columns.</a:t>
            </a:r>
          </a:p>
          <a:p>
            <a:pPr>
              <a:lnSpc>
                <a:spcPct val="150000"/>
              </a:lnSpc>
            </a:pPr>
            <a:r>
              <a:rPr lang="en-US" sz="1600" dirty="0">
                <a:solidFill>
                  <a:srgbClr val="8492A6"/>
                </a:solidFill>
                <a:latin typeface="Manrope"/>
              </a:rPr>
              <a:t>Then, changed column names as per relevant understanding.</a:t>
            </a:r>
          </a:p>
          <a:p>
            <a:pPr>
              <a:lnSpc>
                <a:spcPct val="150000"/>
              </a:lnSpc>
            </a:pPr>
            <a:r>
              <a:rPr lang="en-US" sz="1600" dirty="0">
                <a:solidFill>
                  <a:srgbClr val="8492A6"/>
                </a:solidFill>
                <a:latin typeface="Manrope"/>
              </a:rPr>
              <a:t>Found some duplicates and handled them by removing which seemed to have incorrect data</a:t>
            </a:r>
          </a:p>
          <a:p>
            <a:pPr>
              <a:lnSpc>
                <a:spcPct val="150000"/>
              </a:lnSpc>
            </a:pPr>
            <a:r>
              <a:rPr lang="en-US" sz="1600" dirty="0">
                <a:solidFill>
                  <a:srgbClr val="8492A6"/>
                </a:solidFill>
                <a:latin typeface="Manrope"/>
              </a:rPr>
              <a:t>Used Pivot tables and charts to infer the results of analysis</a:t>
            </a:r>
          </a:p>
          <a:p>
            <a:pPr>
              <a:lnSpc>
                <a:spcPct val="150000"/>
              </a:lnSpc>
            </a:pPr>
            <a:r>
              <a:rPr lang="en-US" sz="1600" dirty="0">
                <a:solidFill>
                  <a:srgbClr val="8492A6"/>
                </a:solidFill>
                <a:latin typeface="Manrope"/>
              </a:rPr>
              <a:t>Formatted charts to make it look great.</a:t>
            </a:r>
            <a:endParaRPr lang="en-IN" sz="1600" dirty="0">
              <a:solidFill>
                <a:srgbClr val="8492A6"/>
              </a:solidFill>
              <a:latin typeface="Manrope"/>
            </a:endParaRPr>
          </a:p>
          <a:p>
            <a:pPr>
              <a:lnSpc>
                <a:spcPct val="150000"/>
              </a:lnSpc>
            </a:pPr>
            <a:r>
              <a:rPr lang="en-IN" sz="1600" dirty="0">
                <a:solidFill>
                  <a:srgbClr val="8492A6"/>
                </a:solidFill>
                <a:latin typeface="Manrope"/>
              </a:rPr>
              <a:t>Created a dynamic dashboard with important key metrics and charts.</a:t>
            </a:r>
            <a:endParaRPr lang="en-US" sz="1600" dirty="0">
              <a:solidFill>
                <a:srgbClr val="8492A6"/>
              </a:solidFill>
              <a:latin typeface="Manrope"/>
            </a:endParaRPr>
          </a:p>
        </p:txBody>
      </p:sp>
    </p:spTree>
    <p:extLst>
      <p:ext uri="{BB962C8B-B14F-4D97-AF65-F5344CB8AC3E}">
        <p14:creationId xmlns:p14="http://schemas.microsoft.com/office/powerpoint/2010/main" val="468381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5292-5359-32A7-EC89-999621497FB0}"/>
              </a:ext>
            </a:extLst>
          </p:cNvPr>
          <p:cNvSpPr>
            <a:spLocks noGrp="1"/>
          </p:cNvSpPr>
          <p:nvPr>
            <p:ph type="title"/>
          </p:nvPr>
        </p:nvSpPr>
        <p:spPr/>
        <p:txBody>
          <a:bodyPr/>
          <a:lstStyle/>
          <a:p>
            <a:r>
              <a:rPr lang="en-IN" b="1" i="0" dirty="0">
                <a:solidFill>
                  <a:schemeClr val="accent2">
                    <a:lumMod val="50000"/>
                  </a:schemeClr>
                </a:solidFill>
                <a:effectLst/>
                <a:latin typeface="Manrope"/>
              </a:rPr>
              <a:t>Tech-Stack Used</a:t>
            </a:r>
            <a:endParaRPr lang="en-IN" dirty="0">
              <a:solidFill>
                <a:schemeClr val="accent2">
                  <a:lumMod val="50000"/>
                </a:schemeClr>
              </a:solidFill>
            </a:endParaRPr>
          </a:p>
        </p:txBody>
      </p:sp>
      <p:sp>
        <p:nvSpPr>
          <p:cNvPr id="3" name="Content Placeholder 2">
            <a:extLst>
              <a:ext uri="{FF2B5EF4-FFF2-40B4-BE49-F238E27FC236}">
                <a16:creationId xmlns:a16="http://schemas.microsoft.com/office/drawing/2014/main" id="{0A95D5D8-536C-5CF8-E067-D77B7C71616A}"/>
              </a:ext>
            </a:extLst>
          </p:cNvPr>
          <p:cNvSpPr>
            <a:spLocks noGrp="1"/>
          </p:cNvSpPr>
          <p:nvPr>
            <p:ph idx="1"/>
          </p:nvPr>
        </p:nvSpPr>
        <p:spPr/>
        <p:txBody>
          <a:bodyPr>
            <a:normAutofit/>
          </a:bodyPr>
          <a:lstStyle/>
          <a:p>
            <a:pPr>
              <a:lnSpc>
                <a:spcPct val="150000"/>
              </a:lnSpc>
            </a:pPr>
            <a:r>
              <a:rPr lang="en-IN" sz="1600" b="0" i="0" dirty="0">
                <a:solidFill>
                  <a:srgbClr val="8492A6"/>
                </a:solidFill>
                <a:effectLst/>
                <a:latin typeface="Manrope"/>
              </a:rPr>
              <a:t>Tools &amp; software : Microsoft Excel 2021</a:t>
            </a:r>
          </a:p>
          <a:p>
            <a:pPr>
              <a:lnSpc>
                <a:spcPct val="150000"/>
              </a:lnSpc>
            </a:pPr>
            <a:r>
              <a:rPr lang="en-IN" sz="1600" dirty="0">
                <a:solidFill>
                  <a:srgbClr val="8492A6"/>
                </a:solidFill>
                <a:latin typeface="Manrope"/>
              </a:rPr>
              <a:t>Version: </a:t>
            </a:r>
            <a:r>
              <a:rPr lang="en-US" sz="1600" dirty="0">
                <a:solidFill>
                  <a:srgbClr val="8492A6"/>
                </a:solidFill>
                <a:latin typeface="Manrope"/>
              </a:rPr>
              <a:t>2403 Build 16.0.17425.20176) 64-bit </a:t>
            </a:r>
          </a:p>
          <a:p>
            <a:pPr>
              <a:lnSpc>
                <a:spcPct val="150000"/>
              </a:lnSpc>
            </a:pPr>
            <a:r>
              <a:rPr lang="en-IN" sz="1600" dirty="0">
                <a:solidFill>
                  <a:srgbClr val="8492A6"/>
                </a:solidFill>
                <a:latin typeface="Manrope"/>
              </a:rPr>
              <a:t>It is easy to use and open source tool.</a:t>
            </a:r>
            <a:endParaRPr lang="en-IN" sz="1600" dirty="0"/>
          </a:p>
        </p:txBody>
      </p:sp>
    </p:spTree>
    <p:extLst>
      <p:ext uri="{BB962C8B-B14F-4D97-AF65-F5344CB8AC3E}">
        <p14:creationId xmlns:p14="http://schemas.microsoft.com/office/powerpoint/2010/main" val="184327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CA6B7-4FBC-EEAB-F9D2-1D913D79A7C9}"/>
              </a:ext>
            </a:extLst>
          </p:cNvPr>
          <p:cNvSpPr>
            <a:spLocks noGrp="1"/>
          </p:cNvSpPr>
          <p:nvPr>
            <p:ph type="title"/>
          </p:nvPr>
        </p:nvSpPr>
        <p:spPr/>
        <p:txBody>
          <a:bodyPr/>
          <a:lstStyle/>
          <a:p>
            <a:r>
              <a:rPr lang="en-IN" b="1" i="0" dirty="0">
                <a:solidFill>
                  <a:schemeClr val="accent2">
                    <a:lumMod val="50000"/>
                  </a:schemeClr>
                </a:solidFill>
                <a:effectLst/>
                <a:latin typeface="Manrope"/>
              </a:rPr>
              <a:t>Insights</a:t>
            </a:r>
            <a:endParaRPr lang="en-IN" dirty="0">
              <a:solidFill>
                <a:schemeClr val="accent2">
                  <a:lumMod val="50000"/>
                </a:schemeClr>
              </a:solidFill>
            </a:endParaRPr>
          </a:p>
        </p:txBody>
      </p:sp>
      <p:sp>
        <p:nvSpPr>
          <p:cNvPr id="3" name="Content Placeholder 2">
            <a:extLst>
              <a:ext uri="{FF2B5EF4-FFF2-40B4-BE49-F238E27FC236}">
                <a16:creationId xmlns:a16="http://schemas.microsoft.com/office/drawing/2014/main" id="{48E56584-4AB9-2B23-E972-6523C7750C3F}"/>
              </a:ext>
            </a:extLst>
          </p:cNvPr>
          <p:cNvSpPr>
            <a:spLocks noGrp="1"/>
          </p:cNvSpPr>
          <p:nvPr>
            <p:ph idx="1"/>
          </p:nvPr>
        </p:nvSpPr>
        <p:spPr/>
        <p:txBody>
          <a:bodyPr>
            <a:normAutofit fontScale="85000" lnSpcReduction="20000"/>
          </a:bodyPr>
          <a:lstStyle/>
          <a:p>
            <a:pPr marL="171450" indent="-171450">
              <a:lnSpc>
                <a:spcPct val="200000"/>
              </a:lnSpc>
            </a:pPr>
            <a:r>
              <a:rPr lang="en-US" sz="1400" dirty="0"/>
              <a:t>Since a person could apply multiple times or get hired and promoted ignored such employee id’s which was duplicating, but there were around four duplicate set which had different gender but same application id. Hence based on the offered salary and oldest date, removed duplicates.</a:t>
            </a:r>
          </a:p>
          <a:p>
            <a:pPr marL="171450" indent="-171450">
              <a:lnSpc>
                <a:spcPct val="200000"/>
              </a:lnSpc>
            </a:pPr>
            <a:r>
              <a:rPr lang="en-US" sz="1400" dirty="0"/>
              <a:t>After cleaning the data out of </a:t>
            </a:r>
            <a:r>
              <a:rPr lang="en-US" sz="1400" b="1" dirty="0"/>
              <a:t>7164</a:t>
            </a:r>
            <a:r>
              <a:rPr lang="en-US" sz="1400" dirty="0"/>
              <a:t> applicants, </a:t>
            </a:r>
            <a:r>
              <a:rPr lang="en-US" sz="1400" b="1" dirty="0"/>
              <a:t>4693 were hired </a:t>
            </a:r>
            <a:r>
              <a:rPr lang="en-US" sz="1400" dirty="0"/>
              <a:t>and </a:t>
            </a:r>
            <a:r>
              <a:rPr lang="en-US" sz="1400" b="1" dirty="0"/>
              <a:t>2471 got rejected</a:t>
            </a:r>
            <a:r>
              <a:rPr lang="en-US" sz="1400" dirty="0"/>
              <a:t>. We also see there are about </a:t>
            </a:r>
            <a:r>
              <a:rPr lang="en-US" sz="1400" b="1" dirty="0"/>
              <a:t>4081 male applicants </a:t>
            </a:r>
            <a:r>
              <a:rPr lang="en-US" sz="1400" dirty="0"/>
              <a:t>and </a:t>
            </a:r>
            <a:r>
              <a:rPr lang="en-US" sz="1400" b="1" dirty="0"/>
              <a:t>2675 female applicants</a:t>
            </a:r>
            <a:r>
              <a:rPr lang="en-US" sz="1400" dirty="0"/>
              <a:t>.</a:t>
            </a:r>
          </a:p>
          <a:p>
            <a:pPr marL="171450" indent="-171450">
              <a:lnSpc>
                <a:spcPct val="200000"/>
              </a:lnSpc>
            </a:pPr>
            <a:r>
              <a:rPr lang="en-IN" sz="1400" b="1" dirty="0">
                <a:solidFill>
                  <a:schemeClr val="accent2">
                    <a:lumMod val="50000"/>
                  </a:schemeClr>
                </a:solidFill>
                <a:latin typeface="Manrope"/>
              </a:rPr>
              <a:t>HIRING </a:t>
            </a:r>
            <a:r>
              <a:rPr lang="en-US" sz="1400" b="1" i="0" dirty="0">
                <a:solidFill>
                  <a:schemeClr val="accent2">
                    <a:lumMod val="50000"/>
                  </a:schemeClr>
                </a:solidFill>
                <a:effectLst/>
                <a:latin typeface="Manrope"/>
              </a:rPr>
              <a:t>ANALYSIS</a:t>
            </a:r>
            <a:r>
              <a:rPr lang="en-US" sz="1400" b="1" i="0" dirty="0">
                <a:solidFill>
                  <a:schemeClr val="accent5">
                    <a:lumMod val="50000"/>
                  </a:schemeClr>
                </a:solidFill>
                <a:effectLst/>
                <a:latin typeface="Manrope"/>
              </a:rPr>
              <a:t>-</a:t>
            </a:r>
            <a:r>
              <a:rPr lang="en-IN" sz="1400" b="1" dirty="0">
                <a:solidFill>
                  <a:schemeClr val="accent2">
                    <a:lumMod val="50000"/>
                  </a:schemeClr>
                </a:solidFill>
                <a:latin typeface="Manrope"/>
              </a:rPr>
              <a:t> –</a:t>
            </a:r>
            <a:r>
              <a:rPr lang="en-IN" sz="1400" dirty="0"/>
              <a:t>In hiring we see about </a:t>
            </a:r>
            <a:r>
              <a:rPr lang="en-IN" sz="1400" b="1" dirty="0"/>
              <a:t>54%  were male </a:t>
            </a:r>
            <a:r>
              <a:rPr lang="en-IN" sz="1400" dirty="0"/>
              <a:t>and </a:t>
            </a:r>
            <a:r>
              <a:rPr lang="en-IN" sz="1400" b="1" dirty="0"/>
              <a:t>40% were female </a:t>
            </a:r>
            <a:r>
              <a:rPr lang="en-IN" sz="1400" dirty="0"/>
              <a:t>who got hired and </a:t>
            </a:r>
            <a:r>
              <a:rPr lang="en-IN" sz="1400" b="1" dirty="0"/>
              <a:t>6% didn’t reveal the gender</a:t>
            </a:r>
            <a:r>
              <a:rPr lang="en-IN" sz="1400" dirty="0"/>
              <a:t>.</a:t>
            </a:r>
            <a:endParaRPr lang="en-US" sz="1400" dirty="0"/>
          </a:p>
          <a:p>
            <a:pPr marL="171450" indent="-171450">
              <a:lnSpc>
                <a:spcPct val="200000"/>
              </a:lnSpc>
              <a:buFont typeface="Arial" panose="020B0604020202020204" pitchFamily="34" charset="0"/>
              <a:buChar char="•"/>
            </a:pPr>
            <a:r>
              <a:rPr lang="en-US" sz="1400" b="1" i="0" dirty="0">
                <a:solidFill>
                  <a:schemeClr val="accent2">
                    <a:lumMod val="50000"/>
                  </a:schemeClr>
                </a:solidFill>
                <a:effectLst/>
                <a:latin typeface="Manrope"/>
              </a:rPr>
              <a:t>SALARY ANALYSIS</a:t>
            </a:r>
            <a:r>
              <a:rPr lang="en-US" sz="1400" b="1" i="0" dirty="0">
                <a:solidFill>
                  <a:schemeClr val="accent5">
                    <a:lumMod val="50000"/>
                  </a:schemeClr>
                </a:solidFill>
                <a:effectLst/>
                <a:latin typeface="Manrope"/>
              </a:rPr>
              <a:t>-</a:t>
            </a:r>
            <a:r>
              <a:rPr lang="en-IN" sz="1400" dirty="0"/>
              <a:t>An average of </a:t>
            </a:r>
            <a:r>
              <a:rPr lang="en-IN" sz="1400" b="1" dirty="0"/>
              <a:t>49,990</a:t>
            </a:r>
            <a:r>
              <a:rPr lang="en-IN" sz="1400" dirty="0"/>
              <a:t> is being offered by the company.</a:t>
            </a:r>
            <a:endParaRPr lang="en-IN" sz="1400" b="1" dirty="0"/>
          </a:p>
          <a:p>
            <a:pPr marL="171450" indent="-171450">
              <a:lnSpc>
                <a:spcPct val="200000"/>
              </a:lnSpc>
              <a:buFont typeface="Arial" panose="020B0604020202020204" pitchFamily="34" charset="0"/>
              <a:buChar char="•"/>
            </a:pPr>
            <a:r>
              <a:rPr lang="en-US" sz="1400" b="1" i="0" dirty="0">
                <a:solidFill>
                  <a:schemeClr val="accent2">
                    <a:lumMod val="50000"/>
                  </a:schemeClr>
                </a:solidFill>
                <a:effectLst/>
                <a:latin typeface="Manrope"/>
              </a:rPr>
              <a:t>SALARY DISTRIBUTION- </a:t>
            </a:r>
            <a:r>
              <a:rPr lang="en-US" sz="1400" dirty="0"/>
              <a:t>We see only </a:t>
            </a:r>
            <a:r>
              <a:rPr lang="en-US" sz="1400" b="1" dirty="0"/>
              <a:t>3 people</a:t>
            </a:r>
            <a:r>
              <a:rPr lang="en-US" sz="1400" dirty="0"/>
              <a:t> have salary range </a:t>
            </a:r>
            <a:r>
              <a:rPr lang="en-US" sz="1400" b="1" dirty="0"/>
              <a:t>greater than 1lakh</a:t>
            </a:r>
            <a:r>
              <a:rPr lang="en-US" sz="1400" dirty="0"/>
              <a:t>.</a:t>
            </a:r>
            <a:endParaRPr lang="en-IN" sz="1400" dirty="0"/>
          </a:p>
          <a:p>
            <a:pPr marL="171450" indent="-171450">
              <a:lnSpc>
                <a:spcPct val="200000"/>
              </a:lnSpc>
            </a:pPr>
            <a:r>
              <a:rPr lang="en-US" sz="1400" b="1" i="0" dirty="0">
                <a:solidFill>
                  <a:schemeClr val="accent2">
                    <a:lumMod val="50000"/>
                  </a:schemeClr>
                </a:solidFill>
                <a:effectLst/>
                <a:latin typeface="Manrope"/>
              </a:rPr>
              <a:t>DEPARTMENT ANALYSIS </a:t>
            </a:r>
            <a:r>
              <a:rPr lang="en-US" sz="1400" i="0" dirty="0">
                <a:solidFill>
                  <a:schemeClr val="accent2">
                    <a:lumMod val="50000"/>
                  </a:schemeClr>
                </a:solidFill>
                <a:effectLst/>
                <a:latin typeface="Manrope"/>
              </a:rPr>
              <a:t>– </a:t>
            </a:r>
            <a:r>
              <a:rPr lang="en-IN" sz="1400" b="1" i="0" dirty="0">
                <a:solidFill>
                  <a:schemeClr val="accent2">
                    <a:lumMod val="50000"/>
                  </a:schemeClr>
                </a:solidFill>
                <a:effectLst/>
                <a:latin typeface="Manrope"/>
              </a:rPr>
              <a:t>O</a:t>
            </a:r>
            <a:r>
              <a:rPr lang="en-IN" sz="1400" b="1" dirty="0"/>
              <a:t>peration Department </a:t>
            </a:r>
            <a:r>
              <a:rPr lang="en-IN" sz="1400" dirty="0"/>
              <a:t>holds the highest hiring followed by service department and then by sales department</a:t>
            </a:r>
          </a:p>
          <a:p>
            <a:endParaRPr lang="en-IN" dirty="0"/>
          </a:p>
        </p:txBody>
      </p:sp>
    </p:spTree>
    <p:extLst>
      <p:ext uri="{BB962C8B-B14F-4D97-AF65-F5344CB8AC3E}">
        <p14:creationId xmlns:p14="http://schemas.microsoft.com/office/powerpoint/2010/main" val="2591476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6E096-B0E5-0D26-AD6F-EDAA7A07E8D3}"/>
              </a:ext>
            </a:extLst>
          </p:cNvPr>
          <p:cNvSpPr>
            <a:spLocks noGrp="1"/>
          </p:cNvSpPr>
          <p:nvPr>
            <p:ph type="title"/>
          </p:nvPr>
        </p:nvSpPr>
        <p:spPr/>
        <p:txBody>
          <a:bodyPr/>
          <a:lstStyle/>
          <a:p>
            <a:r>
              <a:rPr lang="en-IN" b="1" i="0" dirty="0">
                <a:solidFill>
                  <a:schemeClr val="accent2">
                    <a:lumMod val="50000"/>
                  </a:schemeClr>
                </a:solidFill>
                <a:effectLst/>
                <a:latin typeface="Manrope"/>
              </a:rPr>
              <a:t>Result</a:t>
            </a:r>
            <a:endParaRPr lang="en-IN" dirty="0">
              <a:solidFill>
                <a:schemeClr val="accent2">
                  <a:lumMod val="50000"/>
                </a:schemeClr>
              </a:solidFill>
            </a:endParaRPr>
          </a:p>
        </p:txBody>
      </p:sp>
      <p:sp>
        <p:nvSpPr>
          <p:cNvPr id="3" name="Content Placeholder 2">
            <a:extLst>
              <a:ext uri="{FF2B5EF4-FFF2-40B4-BE49-F238E27FC236}">
                <a16:creationId xmlns:a16="http://schemas.microsoft.com/office/drawing/2014/main" id="{64C05838-342F-75D4-4C9B-409382809640}"/>
              </a:ext>
            </a:extLst>
          </p:cNvPr>
          <p:cNvSpPr>
            <a:spLocks noGrp="1"/>
          </p:cNvSpPr>
          <p:nvPr>
            <p:ph idx="1"/>
          </p:nvPr>
        </p:nvSpPr>
        <p:spPr/>
        <p:txBody>
          <a:bodyPr/>
          <a:lstStyle/>
          <a:p>
            <a:pPr>
              <a:lnSpc>
                <a:spcPct val="250000"/>
              </a:lnSpc>
            </a:pPr>
            <a:r>
              <a:rPr lang="en-IN" sz="1400" dirty="0"/>
              <a:t>It was good to explore different formulas and charts</a:t>
            </a:r>
          </a:p>
          <a:p>
            <a:pPr>
              <a:lnSpc>
                <a:spcPct val="250000"/>
              </a:lnSpc>
            </a:pPr>
            <a:r>
              <a:rPr lang="en-IN" sz="1400" dirty="0"/>
              <a:t>I used column charts, histogram, pie charts and more to find the results.</a:t>
            </a:r>
          </a:p>
          <a:p>
            <a:pPr>
              <a:lnSpc>
                <a:spcPct val="250000"/>
              </a:lnSpc>
            </a:pPr>
            <a:r>
              <a:rPr lang="en-IN" sz="1400" dirty="0"/>
              <a:t>There was a good exposure to explore all formatting options and worked on some ongoing practical application.</a:t>
            </a:r>
          </a:p>
          <a:p>
            <a:endParaRPr lang="en-IN" dirty="0"/>
          </a:p>
        </p:txBody>
      </p:sp>
    </p:spTree>
    <p:extLst>
      <p:ext uri="{BB962C8B-B14F-4D97-AF65-F5344CB8AC3E}">
        <p14:creationId xmlns:p14="http://schemas.microsoft.com/office/powerpoint/2010/main" val="1525133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CF84-8A00-F813-FB5B-0217261A0639}"/>
              </a:ext>
            </a:extLst>
          </p:cNvPr>
          <p:cNvSpPr>
            <a:spLocks noGrp="1"/>
          </p:cNvSpPr>
          <p:nvPr>
            <p:ph type="title"/>
          </p:nvPr>
        </p:nvSpPr>
        <p:spPr/>
        <p:txBody>
          <a:bodyPr>
            <a:normAutofit/>
          </a:bodyPr>
          <a:lstStyle/>
          <a:p>
            <a:r>
              <a:rPr lang="en-US" sz="1300" b="1" dirty="0">
                <a:solidFill>
                  <a:schemeClr val="accent2">
                    <a:lumMod val="50000"/>
                  </a:schemeClr>
                </a:solidFill>
                <a:latin typeface="Manrope"/>
              </a:rPr>
              <a:t>1. Handling Missing Data: </a:t>
            </a:r>
            <a:br>
              <a:rPr lang="en-US" sz="1300" b="1" dirty="0">
                <a:solidFill>
                  <a:schemeClr val="accent2">
                    <a:lumMod val="50000"/>
                  </a:schemeClr>
                </a:solidFill>
                <a:latin typeface="Manrope"/>
              </a:rPr>
            </a:br>
            <a:r>
              <a:rPr lang="en-US" sz="1300" b="1" dirty="0">
                <a:solidFill>
                  <a:schemeClr val="accent5">
                    <a:lumMod val="50000"/>
                  </a:schemeClr>
                </a:solidFill>
                <a:latin typeface="Manrope"/>
              </a:rPr>
              <a:t>Check if there are any missing values in the dataset. If there are, decide on the best strategy to handle them.</a:t>
            </a:r>
            <a:br>
              <a:rPr lang="en-US" sz="1300" b="1" dirty="0">
                <a:solidFill>
                  <a:schemeClr val="accent5">
                    <a:lumMod val="50000"/>
                  </a:schemeClr>
                </a:solidFill>
                <a:latin typeface="Manrope"/>
              </a:rPr>
            </a:br>
            <a:endParaRPr lang="en-IN" sz="1300" b="1" dirty="0">
              <a:solidFill>
                <a:schemeClr val="accent5">
                  <a:lumMod val="50000"/>
                </a:schemeClr>
              </a:solidFill>
              <a:latin typeface="Manrope"/>
            </a:endParaRPr>
          </a:p>
        </p:txBody>
      </p:sp>
      <p:sp>
        <p:nvSpPr>
          <p:cNvPr id="3" name="Content Placeholder 2">
            <a:extLst>
              <a:ext uri="{FF2B5EF4-FFF2-40B4-BE49-F238E27FC236}">
                <a16:creationId xmlns:a16="http://schemas.microsoft.com/office/drawing/2014/main" id="{DB3CFA76-5F25-1F6B-003D-03C7197B2956}"/>
              </a:ext>
            </a:extLst>
          </p:cNvPr>
          <p:cNvSpPr>
            <a:spLocks noGrp="1"/>
          </p:cNvSpPr>
          <p:nvPr>
            <p:ph idx="1"/>
          </p:nvPr>
        </p:nvSpPr>
        <p:spPr/>
        <p:txBody>
          <a:bodyPr>
            <a:normAutofit/>
          </a:bodyPr>
          <a:lstStyle/>
          <a:p>
            <a:pPr>
              <a:lnSpc>
                <a:spcPct val="150000"/>
              </a:lnSpc>
            </a:pPr>
            <a:r>
              <a:rPr lang="en-IN" sz="1100" dirty="0"/>
              <a:t>Step 1: Changed column </a:t>
            </a:r>
            <a:r>
              <a:rPr lang="en-IN" sz="1100" b="1" dirty="0"/>
              <a:t>Event Name </a:t>
            </a:r>
            <a:r>
              <a:rPr lang="en-IN" sz="1100" dirty="0"/>
              <a:t>to </a:t>
            </a:r>
            <a:r>
              <a:rPr lang="en-IN" sz="1100" b="1" dirty="0"/>
              <a:t>Gender</a:t>
            </a:r>
          </a:p>
          <a:p>
            <a:pPr>
              <a:lnSpc>
                <a:spcPct val="150000"/>
              </a:lnSpc>
            </a:pPr>
            <a:r>
              <a:rPr lang="en-IN" sz="1100" dirty="0"/>
              <a:t>Step 2: Using sort and filter option checked for empty/missing values, spell check for all the columns.</a:t>
            </a:r>
          </a:p>
          <a:p>
            <a:pPr>
              <a:lnSpc>
                <a:spcPct val="150000"/>
              </a:lnSpc>
            </a:pPr>
            <a:r>
              <a:rPr lang="en-IN" sz="1100" dirty="0"/>
              <a:t>Step 3: In post column </a:t>
            </a:r>
            <a:r>
              <a:rPr lang="en-IN" sz="1100" b="1" dirty="0"/>
              <a:t>replaced c-10 to c10 </a:t>
            </a:r>
            <a:r>
              <a:rPr lang="en-IN" sz="1100" dirty="0"/>
              <a:t>using Find and replace option..</a:t>
            </a:r>
          </a:p>
          <a:p>
            <a:pPr>
              <a:lnSpc>
                <a:spcPct val="150000"/>
              </a:lnSpc>
            </a:pPr>
            <a:r>
              <a:rPr lang="en-IN" sz="1100" dirty="0"/>
              <a:t>Step 4: </a:t>
            </a:r>
            <a:r>
              <a:rPr lang="en-IN" sz="1100" b="1" dirty="0"/>
              <a:t>Offered Salary </a:t>
            </a:r>
            <a:r>
              <a:rPr lang="en-IN" sz="1100" dirty="0"/>
              <a:t>had one row with </a:t>
            </a:r>
            <a:r>
              <a:rPr lang="en-IN" sz="1100" b="1" dirty="0"/>
              <a:t>Blank value</a:t>
            </a:r>
            <a:r>
              <a:rPr lang="en-IN" sz="1100" dirty="0"/>
              <a:t>, replaced it with </a:t>
            </a:r>
            <a:r>
              <a:rPr lang="en-IN" sz="1100" b="1" dirty="0"/>
              <a:t>average of all offered salary </a:t>
            </a:r>
            <a:r>
              <a:rPr lang="en-IN" sz="1100" dirty="0"/>
              <a:t>with average function</a:t>
            </a:r>
          </a:p>
          <a:p>
            <a:pPr>
              <a:lnSpc>
                <a:spcPct val="150000"/>
              </a:lnSpc>
            </a:pPr>
            <a:r>
              <a:rPr lang="en-IN" sz="1100" dirty="0"/>
              <a:t>Step 5: Using pivot table found the highest mode of post with count of post and replaced this value to the cell that was empty under </a:t>
            </a:r>
            <a:r>
              <a:rPr lang="en-IN" sz="1100" b="1" dirty="0"/>
              <a:t>post column</a:t>
            </a:r>
            <a:r>
              <a:rPr lang="en-IN" sz="1100" dirty="0"/>
              <a:t>. Didn’t remove the row because it said the applicant was hired so </a:t>
            </a:r>
            <a:r>
              <a:rPr lang="en-IN" sz="1100" b="1" dirty="0"/>
              <a:t>replaced it with highest mode post category</a:t>
            </a:r>
            <a:r>
              <a:rPr lang="en-IN" sz="1100" dirty="0"/>
              <a:t>.</a:t>
            </a:r>
          </a:p>
          <a:p>
            <a:pPr>
              <a:lnSpc>
                <a:spcPct val="150000"/>
              </a:lnSpc>
            </a:pPr>
            <a:r>
              <a:rPr lang="en-IN" sz="1100" dirty="0"/>
              <a:t>Step 6: Gender Column had incorrect data as </a:t>
            </a:r>
            <a:r>
              <a:rPr lang="en-IN" sz="1100" b="1" dirty="0"/>
              <a:t>“-”</a:t>
            </a:r>
            <a:r>
              <a:rPr lang="en-IN" sz="1100" dirty="0"/>
              <a:t> replaced it with </a:t>
            </a:r>
            <a:r>
              <a:rPr lang="en-IN" sz="1100" b="1" dirty="0"/>
              <a:t>“Don't want to say”.</a:t>
            </a:r>
          </a:p>
          <a:p>
            <a:pPr>
              <a:lnSpc>
                <a:spcPct val="150000"/>
              </a:lnSpc>
            </a:pPr>
            <a:r>
              <a:rPr lang="en-IN" sz="1100" dirty="0"/>
              <a:t>Step 7: There were many duplicates of </a:t>
            </a:r>
            <a:r>
              <a:rPr lang="en-IN" sz="1100" dirty="0" err="1"/>
              <a:t>application_id</a:t>
            </a:r>
            <a:r>
              <a:rPr lang="en-IN" sz="1100" dirty="0"/>
              <a:t> column, assuming an applicant can apply to many post and there were also few data which got hired to two different post within a month gap seemed to look like promotion. Ignoring above scenarios there were 4 sets which had same application id but different gender. Hence removed 4 rows which seemed to have oldest date or comparatively less offered salary.</a:t>
            </a:r>
          </a:p>
        </p:txBody>
      </p:sp>
    </p:spTree>
    <p:extLst>
      <p:ext uri="{BB962C8B-B14F-4D97-AF65-F5344CB8AC3E}">
        <p14:creationId xmlns:p14="http://schemas.microsoft.com/office/powerpoint/2010/main" val="3581693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9D3F8-CAED-EC08-D50F-4364996BBEBB}"/>
              </a:ext>
            </a:extLst>
          </p:cNvPr>
          <p:cNvSpPr>
            <a:spLocks noGrp="1"/>
          </p:cNvSpPr>
          <p:nvPr>
            <p:ph type="title"/>
          </p:nvPr>
        </p:nvSpPr>
        <p:spPr>
          <a:xfrm>
            <a:off x="1438326" y="242884"/>
            <a:ext cx="9603275" cy="1421847"/>
          </a:xfrm>
        </p:spPr>
        <p:txBody>
          <a:bodyPr>
            <a:noAutofit/>
          </a:bodyPr>
          <a:lstStyle/>
          <a:p>
            <a:pPr algn="l"/>
            <a:br>
              <a:rPr lang="en-US" sz="1200" b="1" i="0" dirty="0">
                <a:solidFill>
                  <a:srgbClr val="8492A6"/>
                </a:solidFill>
                <a:effectLst/>
                <a:latin typeface="Manrope"/>
              </a:rPr>
            </a:br>
            <a:r>
              <a:rPr lang="en-US" sz="1200" b="1" dirty="0">
                <a:solidFill>
                  <a:schemeClr val="accent2">
                    <a:lumMod val="50000"/>
                  </a:schemeClr>
                </a:solidFill>
                <a:latin typeface="Manrope"/>
              </a:rPr>
              <a:t>A. Hiring Analysis: </a:t>
            </a:r>
            <a:br>
              <a:rPr lang="en-US" sz="900" b="0" i="0" dirty="0">
                <a:solidFill>
                  <a:srgbClr val="8492A6"/>
                </a:solidFill>
                <a:effectLst/>
                <a:latin typeface="Manrope"/>
              </a:rPr>
            </a:br>
            <a:r>
              <a:rPr lang="en-US" sz="1200" b="1" dirty="0">
                <a:solidFill>
                  <a:schemeClr val="accent5">
                    <a:lumMod val="50000"/>
                  </a:schemeClr>
                </a:solidFill>
                <a:latin typeface="Manrope"/>
              </a:rPr>
              <a:t>The hiring process involves bringing new individuals into the organization for various roles.</a:t>
            </a:r>
            <a:br>
              <a:rPr lang="en-US" sz="1200" b="1" dirty="0">
                <a:solidFill>
                  <a:schemeClr val="accent5">
                    <a:lumMod val="50000"/>
                  </a:schemeClr>
                </a:solidFill>
                <a:latin typeface="Manrope"/>
              </a:rPr>
            </a:br>
            <a:br>
              <a:rPr lang="en-US" sz="900" b="0" i="0" dirty="0">
                <a:solidFill>
                  <a:srgbClr val="8492A6"/>
                </a:solidFill>
                <a:effectLst/>
                <a:latin typeface="Manrope"/>
              </a:rPr>
            </a:br>
            <a:r>
              <a:rPr lang="en-US" sz="1200" b="1" dirty="0">
                <a:solidFill>
                  <a:schemeClr val="accent5">
                    <a:lumMod val="75000"/>
                  </a:schemeClr>
                </a:solidFill>
                <a:latin typeface="Manrope"/>
              </a:rPr>
              <a:t>Your Task: Determine the gender distribution of hires. How many males and females have been hired by the company?</a:t>
            </a:r>
            <a:br>
              <a:rPr lang="en-US" sz="900" b="0" i="0" dirty="0">
                <a:solidFill>
                  <a:srgbClr val="8492A6"/>
                </a:solidFill>
                <a:effectLst/>
                <a:highlight>
                  <a:srgbClr val="FFFFFF"/>
                </a:highlight>
                <a:latin typeface="Manrope"/>
              </a:rPr>
            </a:br>
            <a:br>
              <a:rPr lang="en-US" sz="1200" b="1" dirty="0">
                <a:solidFill>
                  <a:schemeClr val="accent5">
                    <a:lumMod val="75000"/>
                  </a:schemeClr>
                </a:solidFill>
                <a:latin typeface="Manrope"/>
              </a:rPr>
            </a:br>
            <a:endParaRPr lang="en-IN" sz="1200" b="1" dirty="0">
              <a:solidFill>
                <a:schemeClr val="accent5">
                  <a:lumMod val="75000"/>
                </a:schemeClr>
              </a:solidFill>
              <a:latin typeface="Manrope"/>
            </a:endParaRPr>
          </a:p>
        </p:txBody>
      </p:sp>
      <p:pic>
        <p:nvPicPr>
          <p:cNvPr id="12" name="Content Placeholder 11">
            <a:extLst>
              <a:ext uri="{FF2B5EF4-FFF2-40B4-BE49-F238E27FC236}">
                <a16:creationId xmlns:a16="http://schemas.microsoft.com/office/drawing/2014/main" id="{8CD54627-8B7F-8C06-A9AC-779DD295BA38}"/>
              </a:ext>
            </a:extLst>
          </p:cNvPr>
          <p:cNvPicPr>
            <a:picLocks noGrp="1" noChangeAspect="1"/>
          </p:cNvPicPr>
          <p:nvPr>
            <p:ph idx="1"/>
          </p:nvPr>
        </p:nvPicPr>
        <p:blipFill>
          <a:blip r:embed="rId2"/>
          <a:stretch>
            <a:fillRect/>
          </a:stretch>
        </p:blipFill>
        <p:spPr>
          <a:xfrm>
            <a:off x="6125321" y="1992003"/>
            <a:ext cx="4916280" cy="1421847"/>
          </a:xfrm>
        </p:spPr>
      </p:pic>
      <p:pic>
        <p:nvPicPr>
          <p:cNvPr id="14" name="Picture 13">
            <a:extLst>
              <a:ext uri="{FF2B5EF4-FFF2-40B4-BE49-F238E27FC236}">
                <a16:creationId xmlns:a16="http://schemas.microsoft.com/office/drawing/2014/main" id="{FCA72CD5-B435-BAB0-5613-834391EC77F7}"/>
              </a:ext>
            </a:extLst>
          </p:cNvPr>
          <p:cNvPicPr>
            <a:picLocks noChangeAspect="1"/>
          </p:cNvPicPr>
          <p:nvPr/>
        </p:nvPicPr>
        <p:blipFill>
          <a:blip r:embed="rId3"/>
          <a:stretch>
            <a:fillRect/>
          </a:stretch>
        </p:blipFill>
        <p:spPr>
          <a:xfrm>
            <a:off x="1438326" y="1992003"/>
            <a:ext cx="4584177" cy="3315493"/>
          </a:xfrm>
          <a:prstGeom prst="rect">
            <a:avLst/>
          </a:prstGeom>
        </p:spPr>
      </p:pic>
      <p:sp>
        <p:nvSpPr>
          <p:cNvPr id="15" name="TextBox 14">
            <a:extLst>
              <a:ext uri="{FF2B5EF4-FFF2-40B4-BE49-F238E27FC236}">
                <a16:creationId xmlns:a16="http://schemas.microsoft.com/office/drawing/2014/main" id="{94122632-996C-3ED5-A041-39622FEA4602}"/>
              </a:ext>
            </a:extLst>
          </p:cNvPr>
          <p:cNvSpPr txBox="1"/>
          <p:nvPr/>
        </p:nvSpPr>
        <p:spPr>
          <a:xfrm>
            <a:off x="6125321" y="3597965"/>
            <a:ext cx="5039636" cy="1116909"/>
          </a:xfrm>
          <a:prstGeom prst="rect">
            <a:avLst/>
          </a:prstGeom>
          <a:noFill/>
        </p:spPr>
        <p:txBody>
          <a:bodyPr wrap="square" rtlCol="0">
            <a:spAutoFit/>
          </a:bodyPr>
          <a:lstStyle/>
          <a:p>
            <a:pPr marL="171450" indent="-171450">
              <a:lnSpc>
                <a:spcPct val="200000"/>
              </a:lnSpc>
              <a:buFont typeface="Arial" panose="020B0604020202020204" pitchFamily="34" charset="0"/>
              <a:buChar char="•"/>
            </a:pPr>
            <a:r>
              <a:rPr lang="en-IN" dirty="0"/>
              <a:t>In the hired employees, we see about </a:t>
            </a:r>
            <a:r>
              <a:rPr lang="en-IN" b="1" dirty="0"/>
              <a:t>2559 are male </a:t>
            </a:r>
            <a:r>
              <a:rPr lang="en-IN" dirty="0"/>
              <a:t>and </a:t>
            </a:r>
            <a:r>
              <a:rPr lang="en-IN" b="1" dirty="0"/>
              <a:t>1856 are female</a:t>
            </a:r>
          </a:p>
        </p:txBody>
      </p:sp>
    </p:spTree>
    <p:extLst>
      <p:ext uri="{BB962C8B-B14F-4D97-AF65-F5344CB8AC3E}">
        <p14:creationId xmlns:p14="http://schemas.microsoft.com/office/powerpoint/2010/main" val="2003414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9D3F8-CAED-EC08-D50F-4364996BBEBB}"/>
              </a:ext>
            </a:extLst>
          </p:cNvPr>
          <p:cNvSpPr>
            <a:spLocks noGrp="1"/>
          </p:cNvSpPr>
          <p:nvPr>
            <p:ph type="title"/>
          </p:nvPr>
        </p:nvSpPr>
        <p:spPr>
          <a:xfrm>
            <a:off x="1438326" y="242884"/>
            <a:ext cx="9603275" cy="1421847"/>
          </a:xfrm>
        </p:spPr>
        <p:txBody>
          <a:bodyPr>
            <a:noAutofit/>
          </a:bodyPr>
          <a:lstStyle/>
          <a:p>
            <a:pPr algn="l"/>
            <a:br>
              <a:rPr lang="en-US" sz="1200" b="1" i="0" dirty="0">
                <a:solidFill>
                  <a:srgbClr val="8492A6"/>
                </a:solidFill>
                <a:effectLst/>
                <a:latin typeface="Manrope"/>
              </a:rPr>
            </a:br>
            <a:r>
              <a:rPr lang="en-US" sz="1200" b="1" i="0" dirty="0">
                <a:solidFill>
                  <a:schemeClr val="accent2">
                    <a:lumMod val="50000"/>
                  </a:schemeClr>
                </a:solidFill>
                <a:effectLst/>
                <a:latin typeface="Manrope"/>
              </a:rPr>
              <a:t>B. SALARY</a:t>
            </a:r>
            <a:r>
              <a:rPr lang="en-US" sz="1200" b="1" dirty="0">
                <a:solidFill>
                  <a:schemeClr val="accent2">
                    <a:lumMod val="50000"/>
                  </a:schemeClr>
                </a:solidFill>
                <a:latin typeface="Manrope"/>
              </a:rPr>
              <a:t> Analysis: </a:t>
            </a:r>
            <a:br>
              <a:rPr lang="en-US" sz="900" dirty="0">
                <a:solidFill>
                  <a:srgbClr val="8492A6"/>
                </a:solidFill>
                <a:latin typeface="Manrope"/>
              </a:rPr>
            </a:br>
            <a:r>
              <a:rPr lang="en-US" sz="1200" b="1" dirty="0">
                <a:solidFill>
                  <a:schemeClr val="accent5">
                    <a:lumMod val="50000"/>
                  </a:schemeClr>
                </a:solidFill>
                <a:latin typeface="Manrope"/>
              </a:rPr>
              <a:t>The average salary is calculated by adding up the salaries of a group of employees and then dividing the total by the number of employees.</a:t>
            </a:r>
            <a:br>
              <a:rPr lang="en-US" sz="1200" b="1" dirty="0">
                <a:solidFill>
                  <a:schemeClr val="accent5">
                    <a:lumMod val="50000"/>
                  </a:schemeClr>
                </a:solidFill>
                <a:latin typeface="Manrope"/>
              </a:rPr>
            </a:br>
            <a:br>
              <a:rPr lang="en-US" sz="1200" b="1" dirty="0">
                <a:solidFill>
                  <a:schemeClr val="accent5">
                    <a:lumMod val="50000"/>
                  </a:schemeClr>
                </a:solidFill>
                <a:latin typeface="Manrope"/>
              </a:rPr>
            </a:br>
            <a:r>
              <a:rPr lang="en-US" sz="1200" b="1" dirty="0">
                <a:solidFill>
                  <a:schemeClr val="accent5">
                    <a:lumMod val="75000"/>
                  </a:schemeClr>
                </a:solidFill>
                <a:latin typeface="Manrope"/>
              </a:rPr>
              <a:t>Your Task: What is the average salary offered by this company? Use Excel functions to calculate this.</a:t>
            </a:r>
            <a:br>
              <a:rPr lang="en-US" sz="900" b="0" i="0" dirty="0">
                <a:solidFill>
                  <a:srgbClr val="8492A6"/>
                </a:solidFill>
                <a:effectLst/>
                <a:highlight>
                  <a:srgbClr val="FFFFFF"/>
                </a:highlight>
                <a:latin typeface="Manrope"/>
              </a:rPr>
            </a:br>
            <a:br>
              <a:rPr lang="en-US" sz="1200" b="1" dirty="0">
                <a:solidFill>
                  <a:schemeClr val="accent5">
                    <a:lumMod val="75000"/>
                  </a:schemeClr>
                </a:solidFill>
                <a:latin typeface="Manrope"/>
              </a:rPr>
            </a:br>
            <a:endParaRPr lang="en-IN" sz="1200" b="1" dirty="0">
              <a:solidFill>
                <a:schemeClr val="accent5">
                  <a:lumMod val="75000"/>
                </a:schemeClr>
              </a:solidFill>
              <a:latin typeface="Manrope"/>
            </a:endParaRPr>
          </a:p>
        </p:txBody>
      </p:sp>
      <p:pic>
        <p:nvPicPr>
          <p:cNvPr id="10" name="Content Placeholder 9">
            <a:extLst>
              <a:ext uri="{FF2B5EF4-FFF2-40B4-BE49-F238E27FC236}">
                <a16:creationId xmlns:a16="http://schemas.microsoft.com/office/drawing/2014/main" id="{71CB0430-DFDF-A832-98FA-009F48B09A21}"/>
              </a:ext>
            </a:extLst>
          </p:cNvPr>
          <p:cNvPicPr>
            <a:picLocks noGrp="1" noChangeAspect="1"/>
          </p:cNvPicPr>
          <p:nvPr>
            <p:ph idx="1"/>
          </p:nvPr>
        </p:nvPicPr>
        <p:blipFill>
          <a:blip r:embed="rId2"/>
          <a:stretch>
            <a:fillRect/>
          </a:stretch>
        </p:blipFill>
        <p:spPr>
          <a:xfrm>
            <a:off x="1451044" y="2079085"/>
            <a:ext cx="9289912" cy="2301699"/>
          </a:xfrm>
        </p:spPr>
      </p:pic>
      <p:pic>
        <p:nvPicPr>
          <p:cNvPr id="13" name="Picture 12">
            <a:extLst>
              <a:ext uri="{FF2B5EF4-FFF2-40B4-BE49-F238E27FC236}">
                <a16:creationId xmlns:a16="http://schemas.microsoft.com/office/drawing/2014/main" id="{3BA03659-DDA7-22EB-5CA7-115A1F607E55}"/>
              </a:ext>
            </a:extLst>
          </p:cNvPr>
          <p:cNvPicPr>
            <a:picLocks noChangeAspect="1"/>
          </p:cNvPicPr>
          <p:nvPr/>
        </p:nvPicPr>
        <p:blipFill>
          <a:blip r:embed="rId3"/>
          <a:stretch>
            <a:fillRect/>
          </a:stretch>
        </p:blipFill>
        <p:spPr>
          <a:xfrm>
            <a:off x="1375641" y="4564333"/>
            <a:ext cx="2324301" cy="1082134"/>
          </a:xfrm>
          <a:prstGeom prst="rect">
            <a:avLst/>
          </a:prstGeom>
        </p:spPr>
      </p:pic>
      <p:sp>
        <p:nvSpPr>
          <p:cNvPr id="16" name="TextBox 15">
            <a:extLst>
              <a:ext uri="{FF2B5EF4-FFF2-40B4-BE49-F238E27FC236}">
                <a16:creationId xmlns:a16="http://schemas.microsoft.com/office/drawing/2014/main" id="{63A97A9D-5AB8-601B-A192-EC1BFAB6CCE9}"/>
              </a:ext>
            </a:extLst>
          </p:cNvPr>
          <p:cNvSpPr txBox="1"/>
          <p:nvPr/>
        </p:nvSpPr>
        <p:spPr>
          <a:xfrm>
            <a:off x="4035287" y="4691270"/>
            <a:ext cx="6781072" cy="646331"/>
          </a:xfrm>
          <a:prstGeom prst="rect">
            <a:avLst/>
          </a:prstGeom>
          <a:noFill/>
        </p:spPr>
        <p:txBody>
          <a:bodyPr wrap="square" rtlCol="0">
            <a:spAutoFit/>
          </a:bodyPr>
          <a:lstStyle/>
          <a:p>
            <a:r>
              <a:rPr lang="en-IN" dirty="0"/>
              <a:t>Used average function to get overall average salary that is about </a:t>
            </a:r>
            <a:r>
              <a:rPr lang="en-IN" b="1" dirty="0"/>
              <a:t>49,990</a:t>
            </a:r>
            <a:r>
              <a:rPr lang="en-IN" dirty="0"/>
              <a:t> and used pivot table to see department wise average salary.</a:t>
            </a:r>
          </a:p>
        </p:txBody>
      </p:sp>
    </p:spTree>
    <p:extLst>
      <p:ext uri="{BB962C8B-B14F-4D97-AF65-F5344CB8AC3E}">
        <p14:creationId xmlns:p14="http://schemas.microsoft.com/office/powerpoint/2010/main" val="382468182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79</TotalTime>
  <Words>995</Words>
  <Application>Microsoft Office PowerPoint</Application>
  <PresentationFormat>Widescreen</PresentationFormat>
  <Paragraphs>55</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Gill Sans MT</vt:lpstr>
      <vt:lpstr>Manrope</vt:lpstr>
      <vt:lpstr>Gallery</vt:lpstr>
      <vt:lpstr>HIRING PROCESS ANALYTICS </vt:lpstr>
      <vt:lpstr>PowerPoint Presentation</vt:lpstr>
      <vt:lpstr>Approach</vt:lpstr>
      <vt:lpstr>Tech-Stack Used</vt:lpstr>
      <vt:lpstr>Insights</vt:lpstr>
      <vt:lpstr>Result</vt:lpstr>
      <vt:lpstr>1. Handling Missing Data:  Check if there are any missing values in the dataset. If there are, decide on the best strategy to handle them. </vt:lpstr>
      <vt:lpstr> A. Hiring Analysis:  The hiring process involves bringing new individuals into the organization for various roles.  Your Task: Determine the gender distribution of hires. How many males and females have been hired by the company?  </vt:lpstr>
      <vt:lpstr> B. SALARY Analysis:  The average salary is calculated by adding up the salaries of a group of employees and then dividing the total by the number of employees.  Your Task: What is the average salary offered by this company? Use Excel functions to calculate this.  </vt:lpstr>
      <vt:lpstr> C. SALARY DISTRIBUTION:   Class intervals represent ranges of values, in this case, salary ranges. The class interval is the difference between the upper and lower limits of a class  Your Task: Create class intervals for the salaries in the company. This will help you understand the salary distribution.  </vt:lpstr>
      <vt:lpstr> D. DEPARTMENT ANALYSIS:  Visualizing data through charts and plots is a crucial part of data analysis.  Your Task: Use a pie chart, bar graph, or any other suitable visualization to show the proportion of people working in different departments. </vt:lpstr>
      <vt:lpstr> E.POSITION TIER ANALYSIS:   Different positions within a company often have different tiers or levels.  Your Task: Use a chart or graph to represent the different position tiers within the company. This will help you understand the distribution of positions across different tiers.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Analytics and Investigating Metric Spike </dc:title>
  <dc:creator>Kaviya N</dc:creator>
  <cp:lastModifiedBy>Kaviya N</cp:lastModifiedBy>
  <cp:revision>12</cp:revision>
  <dcterms:created xsi:type="dcterms:W3CDTF">2024-05-01T15:52:27Z</dcterms:created>
  <dcterms:modified xsi:type="dcterms:W3CDTF">2024-05-01T17:18:06Z</dcterms:modified>
</cp:coreProperties>
</file>