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90106" y="3180503"/>
            <a:ext cx="11574965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U</a:t>
            </a:r>
            <a:r>
              <a:rPr altLang="en-US" dirty="0" sz="2400" lang="en-US"/>
              <a:t>D</a:t>
            </a:r>
            <a:r>
              <a:rPr altLang="en-US" dirty="0" sz="2400" lang="en-US"/>
              <a:t>E</a:t>
            </a:r>
            <a:r>
              <a:rPr altLang="en-US" dirty="0" sz="2400" lang="en-US"/>
              <a:t>NT</a:t>
            </a:r>
            <a:r>
              <a:rPr altLang="en-US" dirty="0" sz="2400" lang="en-US"/>
              <a:t> 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K</a:t>
            </a:r>
            <a:r>
              <a:rPr altLang="en-US" dirty="0" sz="2400" lang="en-US"/>
              <a:t>A</a:t>
            </a:r>
            <a:r>
              <a:rPr altLang="en-US" dirty="0" sz="2400" lang="en-US"/>
              <a:t>V</a:t>
            </a:r>
            <a:r>
              <a:rPr altLang="en-US" dirty="0" sz="2400" lang="en-US"/>
              <a:t>I</a:t>
            </a:r>
            <a:r>
              <a:rPr altLang="en-US" dirty="0" sz="2400" lang="en-US"/>
              <a:t>Y</a:t>
            </a:r>
            <a:r>
              <a:rPr altLang="en-US" dirty="0" sz="2400" lang="en-US"/>
              <a:t>A</a:t>
            </a:r>
            <a:r>
              <a:rPr altLang="en-US" dirty="0" sz="2400" lang="en-US"/>
              <a:t>.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endParaRPr altLang="en-US" lang="zh-CN"/>
          </a:p>
          <a:p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O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9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17519"/>
            <a:ext cx="2432575" cy="225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1394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545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2024-03-28T06:07:22Z</dcterms:created>
  <dcterms:modified xsi:type="dcterms:W3CDTF">2024-09-09T15:23:34Z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285273709c524f549589dde8370da558</vt:lpwstr>
  </property>
</Properties>
</file>