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KAVIYA.S</a:t>
            </a:r>
          </a:p>
          <a:p>
            <a:r>
              <a:rPr lang="en-US" sz="2400" dirty="0"/>
              <a:t>REGISTER NO: 12223993</a:t>
            </a:r>
          </a:p>
          <a:p>
            <a:r>
              <a:rPr lang="en-US" sz="2400" dirty="0"/>
              <a:t>DEPARTMENT: Bcom (Corporate secretaryship)</a:t>
            </a:r>
          </a:p>
          <a:p>
            <a:r>
              <a:rPr lang="en-US" sz="2400" dirty="0"/>
              <a:t>COLLEGE: SHRI KRISHNASWAMY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274440C1-E5B0-AAA2-0E20-FC923A023B4D}"/>
              </a:ext>
            </a:extLst>
          </p:cNvPr>
          <p:cNvSpPr txBox="1"/>
          <p:nvPr/>
        </p:nvSpPr>
        <p:spPr>
          <a:xfrm>
            <a:off x="1143000" y="1589484"/>
            <a:ext cx="7268966" cy="3785652"/>
          </a:xfrm>
          <a:prstGeom prst="rect">
            <a:avLst/>
          </a:prstGeom>
          <a:noFill/>
        </p:spPr>
        <p:txBody>
          <a:bodyPr wrap="square">
            <a:spAutoFit/>
          </a:bodyPr>
          <a:lstStyle/>
          <a:p>
            <a:r>
              <a:rPr lang="en-US" sz="2400" dirty="0"/>
              <a:t>Data Cleaning: Ensure accurate and complete data. </a:t>
            </a:r>
          </a:p>
          <a:p>
            <a:r>
              <a:rPr lang="en-US" sz="2400" dirty="0"/>
              <a:t>Segmentation: Analyze by department, role, and tenure. </a:t>
            </a:r>
          </a:p>
          <a:p>
            <a:r>
              <a:rPr lang="en-US" sz="2400" dirty="0"/>
              <a:t>Gender Ratios: Calculate male-to-female ratios across categories. </a:t>
            </a:r>
          </a:p>
          <a:p>
            <a:r>
              <a:rPr lang="en-US" sz="2400" dirty="0"/>
              <a:t>Trend Analysis: Track gender distribution changes over time.</a:t>
            </a:r>
          </a:p>
          <a:p>
            <a:r>
              <a:rPr lang="en-US" sz="2400" dirty="0"/>
              <a:t> Visualization: Use charts and pivot tables for clear insights.</a:t>
            </a:r>
          </a:p>
          <a:p>
            <a:r>
              <a:rPr lang="en-US" sz="2400" dirty="0"/>
              <a:t> Advanced Metrics: Apply diversity indexes for deeper analysis.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0BC8D78E-4C6E-E542-57F0-707095EFF7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325" y="1687714"/>
            <a:ext cx="10017058" cy="34748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4AEC818-0E6A-1760-AB3B-8BFAF9AAE959}"/>
              </a:ext>
            </a:extLst>
          </p:cNvPr>
          <p:cNvSpPr txBox="1"/>
          <p:nvPr/>
        </p:nvSpPr>
        <p:spPr>
          <a:xfrm>
            <a:off x="1482327" y="1910952"/>
            <a:ext cx="7679531" cy="3046988"/>
          </a:xfrm>
          <a:prstGeom prst="rect">
            <a:avLst/>
          </a:prstGeom>
          <a:noFill/>
        </p:spPr>
        <p:txBody>
          <a:bodyPr wrap="square">
            <a:spAutoFit/>
          </a:bodyPr>
          <a:lstStyle/>
          <a:p>
            <a:r>
              <a:rPr lang="en-US" sz="2400" dirty="0"/>
              <a:t>The employees' gender analysis using Excel provides valuable insights into gender distribution, helping the organization identify imbalances and trends. By leveraging Excel’s powerful data tools, decision-makers can implement targeted strategies to promote gender equity and foster a more inclusive workplace. This cost-effective and accessible solution supports ongoing diversity initiatives and drives informed decision-making.</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Gender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BF0244EC-36ED-2932-9005-BD9D7C6F75E0}"/>
              </a:ext>
            </a:extLst>
          </p:cNvPr>
          <p:cNvSpPr txBox="1"/>
          <p:nvPr/>
        </p:nvSpPr>
        <p:spPr>
          <a:xfrm>
            <a:off x="1035844" y="2019299"/>
            <a:ext cx="8126014" cy="1938125"/>
          </a:xfrm>
          <a:prstGeom prst="rect">
            <a:avLst/>
          </a:prstGeom>
          <a:noFill/>
        </p:spPr>
        <p:txBody>
          <a:bodyPr wrap="square">
            <a:spAutoFit/>
          </a:bodyPr>
          <a:lstStyle/>
          <a:p>
            <a:r>
              <a:rPr lang="en-US" sz="2000" dirty="0"/>
              <a:t>The organization seeks to understand the gender distribution across various departments to assess diversity and inclusivity. There is a need to analyze trends in gender representation, identify any gender imbalances, and explore potential factors contributing to disparities. This analysis will help guide initiatives aimed at improving gender equity and fostering a more inclusive workplace.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677656"/>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This project aims to analyze the gender distribution within the organization using Excel. Key metrics such as gender ratio, department-wise gender representation, and trends over time will be examined. Excel tools like pivot tables, charts, and data filters will be utilized to visualize and summarize the findings. The analysis will provide insights into gender imbalances and help inform diversity and inclusion initiatives.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9D0EE538-5BD8-20C4-E867-61403689FC64}"/>
              </a:ext>
            </a:extLst>
          </p:cNvPr>
          <p:cNvSpPr txBox="1"/>
          <p:nvPr/>
        </p:nvSpPr>
        <p:spPr>
          <a:xfrm>
            <a:off x="1268016" y="2019300"/>
            <a:ext cx="7893843" cy="2308324"/>
          </a:xfrm>
          <a:prstGeom prst="rect">
            <a:avLst/>
          </a:prstGeom>
          <a:noFill/>
        </p:spPr>
        <p:txBody>
          <a:bodyPr wrap="square">
            <a:spAutoFit/>
          </a:bodyPr>
          <a:lstStyle/>
          <a:p>
            <a:r>
              <a:rPr lang="en-US" dirty="0"/>
              <a:t>HR Department – To assess gender diversity and design strategies for gender balance. </a:t>
            </a:r>
          </a:p>
          <a:p>
            <a:r>
              <a:rPr lang="en-US" dirty="0"/>
              <a:t>Management &amp; Leadership – To make informed decisions on diversity and inclusion policies. </a:t>
            </a:r>
          </a:p>
          <a:p>
            <a:r>
              <a:rPr lang="en-US" dirty="0"/>
              <a:t>Diversity &amp; Inclusion Teams – To track progress and implement gender equity initiatives. </a:t>
            </a:r>
          </a:p>
          <a:p>
            <a:r>
              <a:rPr lang="en-US" dirty="0"/>
              <a:t>Department  Heads – To monitor gender distribution in their respective teams. Employee’s  – To gain awareness of the organization's gender diversity efforts.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60D1A190-E38F-9D9E-2BB2-2545F7F55B15}"/>
              </a:ext>
            </a:extLst>
          </p:cNvPr>
          <p:cNvSpPr txBox="1"/>
          <p:nvPr/>
        </p:nvSpPr>
        <p:spPr>
          <a:xfrm>
            <a:off x="3053953" y="2422267"/>
            <a:ext cx="6107906" cy="2585323"/>
          </a:xfrm>
          <a:prstGeom prst="rect">
            <a:avLst/>
          </a:prstGeom>
          <a:noFill/>
        </p:spPr>
        <p:txBody>
          <a:bodyPr wrap="square">
            <a:spAutoFit/>
          </a:bodyPr>
          <a:lstStyle/>
          <a:p>
            <a:r>
              <a:rPr lang="en-US" dirty="0"/>
              <a:t>Our Solution:  A comprehensive gender analysis using Excel, offering data visualization and insights on gender distribution across the organization.</a:t>
            </a:r>
          </a:p>
          <a:p>
            <a:r>
              <a:rPr lang="en-US" dirty="0"/>
              <a:t> Value Proposition:  </a:t>
            </a:r>
          </a:p>
          <a:p>
            <a:pPr marL="285750" indent="-285750">
              <a:buFontTx/>
              <a:buChar char="-"/>
            </a:pPr>
            <a:r>
              <a:rPr lang="en-US" dirty="0"/>
              <a:t>Informed Decisions: on diversity strategies  </a:t>
            </a:r>
          </a:p>
          <a:p>
            <a:r>
              <a:rPr lang="en-US" dirty="0"/>
              <a:t>-  Data-Driven Insights: into gender trends </a:t>
            </a:r>
          </a:p>
          <a:p>
            <a:r>
              <a:rPr lang="en-US" dirty="0"/>
              <a:t> -  Cost-Effective : using familiar tools </a:t>
            </a:r>
          </a:p>
          <a:p>
            <a:r>
              <a:rPr lang="en-US" dirty="0"/>
              <a:t> -  Customizable Reports :  for specific needs  </a:t>
            </a:r>
          </a:p>
          <a:p>
            <a:r>
              <a:rPr lang="en-US" dirty="0"/>
              <a:t>-   Support for Inclusive Culture:  initiatives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C3E5600E-2E0D-6107-AE44-17250B153D81}"/>
              </a:ext>
            </a:extLst>
          </p:cNvPr>
          <p:cNvSpPr txBox="1"/>
          <p:nvPr/>
        </p:nvSpPr>
        <p:spPr>
          <a:xfrm>
            <a:off x="755332" y="2446734"/>
            <a:ext cx="8406527" cy="2677656"/>
          </a:xfrm>
          <a:prstGeom prst="rect">
            <a:avLst/>
          </a:prstGeom>
          <a:noFill/>
        </p:spPr>
        <p:txBody>
          <a:bodyPr wrap="square">
            <a:spAutoFit/>
          </a:bodyPr>
          <a:lstStyle/>
          <a:p>
            <a:r>
              <a:rPr lang="en-US" sz="2800"/>
              <a:t>The dataset includes employee information such as gender, department, job role, hire date, and tenure. </a:t>
            </a:r>
            <a:r>
              <a:rPr lang="en-US" sz="2800" dirty="0"/>
              <a:t>It also covers additional fields like salary, age, and performance ratings, enabling a comprehensive analysis of gender distribution, representation across departments, and trends over time.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96793" y="1695451"/>
            <a:ext cx="8480424" cy="3970318"/>
          </a:xfrm>
          <a:prstGeom prst="rect">
            <a:avLst/>
          </a:prstGeom>
          <a:noFill/>
        </p:spPr>
        <p:txBody>
          <a:bodyPr wrap="square" rtlCol="0">
            <a:spAutoFit/>
          </a:bodyPr>
          <a:lstStyle/>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Our gender analysis solution offers real-time insights with interactive Excel dashboards, making complex data easy to understand. It's a cost-effective, user-friendly approach that empowers decision-makers to quickly spot gender imbalances and take action. The ability to customize reports and visualize trends ensures immediate impact and supports proactive diversity initiatives without the need for expensive software or advanced technical skills.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archana11c1ravi@gmail.com</cp:lastModifiedBy>
  <cp:revision>16</cp:revision>
  <dcterms:created xsi:type="dcterms:W3CDTF">2024-03-29T15:07:22Z</dcterms:created>
  <dcterms:modified xsi:type="dcterms:W3CDTF">2024-09-30T09:06:59Z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