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2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 KAVIYA</a:t>
            </a:r>
            <a:r>
              <a:rPr sz="2400" lang="en-US"/>
              <a:t>.</a:t>
            </a:r>
            <a:r>
              <a:rPr sz="2400" lang="en-US"/>
              <a:t>S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PORATE </a:t>
            </a:r>
            <a:r>
              <a:rPr dirty="0" sz="2400" lang="en-US"/>
              <a:t>SECRETARYSHIP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:</a:t>
            </a:r>
            <a:r>
              <a:rPr dirty="0" sz="2400" lang="en-US"/>
              <a:t> CHELLAMAL </a:t>
            </a:r>
            <a:r>
              <a:rPr dirty="0" sz="2400" lang="en-US"/>
              <a:t>WOMEN'S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2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8"/>
          <p:cNvSpPr txBox="1"/>
          <p:nvPr/>
        </p:nvSpPr>
        <p:spPr>
          <a:xfrm>
            <a:off x="739775" y="291147"/>
            <a:ext cx="9089060" cy="58312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lang="en-US" spc="5">
                <a:latin typeface="Trebuchet MS"/>
                <a:cs typeface="Trebuchet MS"/>
              </a:rPr>
              <a:t>These models help to improve employee engagement, which is considered essential for a successful organization. Some examples of employee engagement models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1227113" cy="435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br>
              <a:rPr dirty="0" lang="en-US"/>
            </a:br>
            <a:br>
              <a:rPr dirty="0" lang="en-US"/>
            </a:br>
            <a:r>
              <a:rPr dirty="0" lang="en-US"/>
              <a:t>Analyzing employee results can help you understand how your employees feel about their work, colleagues, and the organization as a whole</a:t>
            </a:r>
            <a:endParaRPr altLang="en-US" lang="zh-CN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195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analysis conclusion summarizes the analysis and is clear and useful to the reader.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6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871827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a way to communicate a business issue to others, and it can be used in employee analysis to help identify and solve problems. 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427289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br>
              <a:rPr dirty="0" sz="4250" lang="en-US" spc="-20"/>
            </a:br>
            <a:r>
              <a:rPr dirty="0" sz="4250" lang="en-US" spc="-20"/>
              <a:t>Use data analytics techniques to analyze employee records to solve business problems and gain insights. This can involve using structured query language (SQL) to analyze a database, and Python to preprocess the data. </a:t>
            </a:r>
            <a:br>
              <a:rPr dirty="0" sz="4250" lang="en-US" spc="-20"/>
            </a:b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18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8041338" cy="2912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End users are the people who use a product or service, and are often the final consumers of a product.</a:t>
            </a:r>
            <a:endParaRPr sz="3200"/>
          </a:p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0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74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br>
              <a:rPr dirty="0" sz="3600" lang="en-US"/>
            </a:br>
            <a:br>
              <a:rPr dirty="0" sz="3600" lang="en-US"/>
            </a:br>
            <a:br>
              <a:rPr dirty="0" sz="3600" lang="en-US"/>
            </a:br>
            <a:r>
              <a:rPr dirty="0" sz="3600" lang="en-US"/>
              <a:t>employee value proposition (EVP) is a way to communicate the value of working for a company to employees and potential candidates</a:t>
            </a:r>
            <a:endParaRPr altLang="en-US" lang="zh-CN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IN"/>
              <a:t>Dataset Description</a:t>
            </a:r>
            <a:br>
              <a:rPr dirty="0" lang="en-US"/>
            </a:br>
            <a:br>
              <a:rPr dirty="0" lang="en-US"/>
            </a:br>
            <a:r>
              <a:rPr dirty="0" lang="en-US"/>
              <a:t>Data description is the process of explaining, documenting, and contextualizing data so that others can understand it and use it for further analysis.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dirty="0" sz="4250" lang="en-US" spc="20"/>
            </a:br>
            <a:br>
              <a:rPr dirty="0" sz="4250" lang="en-US" spc="20"/>
            </a:br>
            <a:r>
              <a:rPr dirty="0" sz="4250" lang="en-US" spc="20"/>
              <a:t>There are multiple matches for "the wow in our solution," including "wow experience," "wow moment," and "way of working"</a:t>
            </a:r>
            <a:endParaRPr dirty="0" sz="4250"/>
          </a:p>
        </p:txBody>
      </p:sp>
      <p:sp>
        <p:nvSpPr>
          <p:cNvPr id="104861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2024-09-26T11:57:08Z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2ce0bd5ebeda47eba85a45f68d241ae4</vt:lpwstr>
  </property>
</Properties>
</file>