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0"/>
  </p:notesMasterIdLst>
  <p:sldIdLst>
    <p:sldId id="256" r:id="rId2"/>
    <p:sldId id="273" r:id="rId3"/>
    <p:sldId id="257" r:id="rId4"/>
    <p:sldId id="258" r:id="rId5"/>
    <p:sldId id="259" r:id="rId6"/>
    <p:sldId id="260" r:id="rId7"/>
    <p:sldId id="261" r:id="rId8"/>
    <p:sldId id="263" r:id="rId9"/>
    <p:sldId id="262" r:id="rId10"/>
    <p:sldId id="264" r:id="rId11"/>
    <p:sldId id="265" r:id="rId12"/>
    <p:sldId id="272" r:id="rId13"/>
    <p:sldId id="267" r:id="rId14"/>
    <p:sldId id="270" r:id="rId15"/>
    <p:sldId id="271" r:id="rId16"/>
    <p:sldId id="268" r:id="rId17"/>
    <p:sldId id="269"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7" d="100"/>
          <a:sy n="67" d="100"/>
        </p:scale>
        <p:origin x="-864" y="-96"/>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pPr/>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pPr/>
              <a:t>‹#›</a:t>
            </a:fld>
            <a:endParaRPr lang="en-IN"/>
          </a:p>
        </p:txBody>
      </p:sp>
    </p:spTree>
    <p:extLst>
      <p:ext uri="{BB962C8B-B14F-4D97-AF65-F5344CB8AC3E}">
        <p14:creationId xmlns:p14="http://schemas.microsoft.com/office/powerpoint/2010/main" xmlns=""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pPr/>
              <a:t>3</a:t>
            </a:fld>
            <a:endParaRPr lang="en-IN"/>
          </a:p>
        </p:txBody>
      </p:sp>
    </p:spTree>
    <p:extLst>
      <p:ext uri="{BB962C8B-B14F-4D97-AF65-F5344CB8AC3E}">
        <p14:creationId xmlns:p14="http://schemas.microsoft.com/office/powerpoint/2010/main" xmlns=""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aviya0925/CASE_STUDY-3_S4F_CP_Team_14517"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537348" y="3357563"/>
            <a:ext cx="6870861" cy="1200329"/>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Case Study 3: Energy Efficiency in Smart Buildings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xmlns=""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0497EE16-4F61-F6F6-6872-0A90CEF96738}"/>
              </a:ext>
            </a:extLst>
          </p:cNvPr>
          <p:cNvSpPr txBox="1"/>
          <p:nvPr/>
        </p:nvSpPr>
        <p:spPr>
          <a:xfrm>
            <a:off x="149086" y="988151"/>
            <a:ext cx="7794763" cy="523220"/>
          </a:xfrm>
          <a:prstGeom prst="rect">
            <a:avLst/>
          </a:prstGeom>
          <a:noFill/>
        </p:spPr>
        <p:txBody>
          <a:bodyPr wrap="square">
            <a:spAutoFit/>
          </a:bodyPr>
          <a:lstStyle/>
          <a:p>
            <a:r>
              <a:rPr lang="en-US" sz="2800" b="1" dirty="0">
                <a:solidFill>
                  <a:srgbClr val="213163"/>
                </a:solidFill>
              </a:rPr>
              <a:t>Screenshots / Demonstration (video) </a:t>
            </a:r>
          </a:p>
        </p:txBody>
      </p:sp>
      <p:sp>
        <p:nvSpPr>
          <p:cNvPr id="3074" name="AutoShape 2" descr="data:image/png;base64,iVBORw0KGgoAAAANSUhEUgAAA1IAAAHWCAYAAAB9mLjgAAAAOnRFWHRTb2Z0d2FyZQBNYXRwbG90bGliIHZlcnNpb24zLjEwLjAsIGh0dHBzOi8vbWF0cGxvdGxpYi5vcmcvlHJYcgAAAAlwSFlzAAAPYQAAD2EBqD+naQABAABJREFUeJzsnXd8FGX+x9/TtqQTkgChhS4IUhU7YKOoqOjZFcHeUCzn+fPseliOs9cT28nZsbezIRYUUVFURErovaRnd6f9/pjdTULaBjY7m+R5v155JTvz7Ox3N7Mzz+f5Nsm2bRuBQCAQCAQCgUAgEMSM7LYBAoFAIBAIBAKBQNDSEEJKIBAIBAKBQCAQCJqIEFICgUAgEAgEAoFA0ESEkBIIBAKBQCAQCASCJiKElEAgEAgEAoFAIBA0ESGkBAKBQCAQCAQCgaCJCCElEAgEAoFAIBAIBE1ECCmBQCAQCAQCgUAgaCJCSAkEAoFAIBAIBAJBExFCSiAQCJqAJEnccsstbpvhOqNHj2b06NHRx6tWrUKSJJ599lnXbNqVXW0UCBJBQUEB55xzjttmCASCBCCElEAgcI1HH30USZIYOXLkbh9jw4YN3HLLLSxatCh+hiU5c+fORZKk6I+mafTs2ZOzzz6blStXum1ek/jmm2+45ZZbKCoqcs2GgoKCGp9n9Z9x48a5ZlciWbRoEWeeeSZdu3bF6/WSnZ3NEUccwTPPPINpmm6bl3Qkw3krEAjcR3XbAIFA0HaZPXs2BQUFLFiwgOXLl9O7d+8mH2PDhg3ceuutFBQUMGTIkPgbmcRMmzaNfffdF13X+fHHH3nyySd57733WLx4Mfn5+Qm1pXv37lRWVqJpWpOe980333DrrbdyzjnnkJWV1TzGxcCQIUO4+uqra21P9OfoBk899RQXXXQRHTp04KyzzqJPnz6Ulpby6aefcu6557Jx40b+7//+z20zk4qGztulS5ciy2KdWiBoCwghJRAIXKGwsJBvvvmGOXPmcOGFFzJ79mxuvvlmt81qURxyyCGcdNJJAEyZMoW+ffsybdo0nnvuOa6//vo6n1NeXk5qamrcbZEkCZ/PF/fjJorOnTtz5plnum0Gtm0TCATw+/0Jeb1vv/2Wiy66iAMOOID333+f9PT06L4rr7yShQsX8uuvvybEltaC1+t12wSBQJAgxJKJQCBwhdmzZ9OuXTuOPvpoTjrpJGbPnl3nuKKiIqZPn05BQQFer5cuXbpw9tlns23bNubOncu+++4LOEIiEo4VydOpL1dh19yZUCjETTfdxPDhw8nMzCQ1NZVDDjmEzz//vMnva/Pmzaiqyq233lpr39KlS5EkiYcffhgAXde59dZb6dOnDz6fj/bt23PwwQfz8ccfN/l1AQ477DDAEakAt9xyC5Ik8fvvv3P66afTrl07Dj744Oj4F154geHDh+P3+8nOzubUU09l7dq1tY775JNP0qtXL/x+P/vttx9ffvllrTH15Uj98ccfnHzyyeTm5uL3++nXrx833HBD1L5rr70WgB49ekT/f6tWrWoWG/eUc845h7S0NNavX8/xxx9PWloaubm5XHPNNbXC3yzL4v7772fvvffG5/PRoUMHLrzwQnbu3FljXEFBAccccwwfffQRI0aMwO/388QTTwCwevVqJk6cSGpqKnl5eUyfPp2PPvoISZKYO3cuADfffDOaprF169Za9l5wwQVkZWURCATqfU+33norkiQxe/bsGiIqwogRI2p8h8rLy7n66qujIYD9+vXjn//8J7Zt13ieJElcdtllvPnmmwwcOBCv18vee+/Nhx9+WGNcaWkpV155ZfT7nZeXx5FHHsmPP/5Y4zOK5XscCXl95ZVXuPXWW+ncuTPp6emcdNJJFBcXEwwGufLKK8nLyyMtLY0pU6YQDAbrtHv27Nn069cPn8/H8OHDmTdvXnRMY+dtXfauXLmSv/zlL2RnZ5OSksL+++/Pe++9V2NMdfvvvPNOunTpgs/n4/DDD2f58uW13r9AIHAf4ZESCASuMHv2bCZNmoTH4+G0007jscce4/vvv48KI4CysjIOOeQQlixZwtSpUxk2bBjbtm3j7bffZt26dfTv35/bbruNm266iQsuuIBDDjkEgAMPPLBJtpSUlPDUU09x2mmncf7551NaWsqsWbMYO3YsCxYsaFLIYIcOHRg1ahSvvPJKLQ/byy+/jKIo/OUvfwGcCdmMGTM477zz2G+//SgpKWHhwoX8+OOPHHnkkU16DwArVqwAoH379jW2/+Uvf6FPnz784x//iE5477zzTm688UZOPvlkzjvvPLZu3cpDDz3EoYceyk8//RQNV5o1axYXXnghBx54IFdeeSUrV65k4sSJZGdn07Vr1wbt+eWXXzjkkEPQNI0LLriAgoICVqxYwTvvvMOdd97JpEmT+PPPP3nxxRe57777yMnJASA3NzdhNkbQdZ1t27bV2p6amlrDO2SaJmPHjmXkyJH885//5JNPPmHmzJn06tWLiy++ODruwgsv5Nlnn2XKlClMmzaNwsJCHn74YX766Se+/vrrGiGQS5cu5bTTTuPCCy/k/PPPp1+/fpSXl3PYYYexceNGrrjiCjp27Mh///vfWuL+rLPO4rbbbuPll1/msssui24PhUK89tprnHjiifV6CisqKvj000859NBD6datW6OfkW3bTJw4kc8//5xzzz2XIUOG8NFHH3Httdeyfv167rvvvhrjv/rqK+bMmcMll1xCeno6Dz74ICeeeCJr1qyJnqMXXXQRr732GpdddhkDBgxg+/btfPXVVyxZsoRhw4Y1alNdzJgxA7/fz9/+9jeWL1/OQw89hKZpyLLMzp07ueWWW/j222959tln6dGjBzfddFON53/xxRe8/PLLTJs2Da/Xy6OPPsq4ceNYsGABAwcObPS83ZXNmzdz4IEHUlFRwbRp02jfvj3PPfccEydO5LXXXuOEE06oMf6uu+5ClmWuueYaiouLueeeezjjjDP47rvvduvzEAgEzYgtEAgECWbhwoU2YH/88ce2bdu2ZVl2ly5d7CuuuKLGuJtuuskG7Dlz5tQ6hmVZtm3b9vfff28D9jPPPFNrTPfu3e3JkyfX2j5q1Ch71KhR0ceGYdjBYLDGmJ07d9odOnSwp06dWmM7YN98880Nvr8nnnjCBuzFixfX2D5gwAD7sMMOiz4ePHiwffTRRzd4rLr4/PPPbcB++umn7a1bt9obNmyw33vvPbugoMCWJMn+/vvvbdu27ZtvvtkG7NNOO63G81etWmUrimLfeeedNbYvXrzYVlU1uj0UCtl5eXn2kCFDanw+Tz75pA3U+AwLCwtr/R8OPfRQOz093V69enWN14n872zbtu+9914bsAsLC5vdxvro3r27DdT5M2PGjOi4yZMn24B922231Xj+0KFD7eHDh0cff/nllzZgz549u8a4Dz/8sNb2yGt/+OGHNcbOnDnTBuw333wzuq2ystLea6+9bMD+/PPPo9sPOOAAe+TIkTWeP2fOnFrjduXnn3+2gVrfu/p48803bcC+4447amw/6aSTbEmS7OXLl0e3AbbH46mxLfJ6Dz30UHRbZmamfemllzb4urF+jyPfi4EDB9qhUCi6/bTTTrMlSbLHjx9f4/kHHHCA3b179xrbIv/3hQsXRretXr3a9vl89gknnBDdVt95W5e9V155pQ3YX375ZXRbaWmp3aNHD7ugoMA2TbOG/f37969xLj/wwAN1Xk8EAoH7iNA+gUCQcGbPnk2HDh0YM2YM4ITTnHLKKbz00ks1QqRef/11Bg8eXGvFNvKceKEoCh6PB3BCsnbs2IFhGIwYMaJGiFGsTJo0CVVVefnll6Pbfv31V37//XdOOeWU6LasrCx+++03li1btlt2T506ldzcXPLz8zn66KMpLy/nueeeY8SIETXGXXTRRTUez5kzB8uyOPnkk9m2bVv0p2PHjvTp0yfq9Vi4cCFbtmzhoosuin4+4IS4ZWZmNmjb1q1bmTdvHlOnTq3l7Yjlf5cIG6szcuRIPv7441o/p512Wq2xu36ehxxySI1qia+++iqZmZkceeSRNWwfPnw4aWlptbxKPXr0YOzYsTW2ffjhh3Tu3JmJEydGt/l8Ps4///xa9px99tl89913UY8kON+xrl27MmrUqHrfc0lJCUCdIX118f7776MoCtOmTaux/eqrr8a2bT744IMa24844gh69eoVfbzPPvuQkZFR47PKysriu+++Y8OGDTHZEAtnn312DY/fyJEjsW2bqVOn1hg3cuRI1q5di2EYNbYfcMABDB8+PPq4W7duHHfccXz00Ue7VcHw/fffZ7/99qsRVpuWlsYFF1zAqlWr+P3332uMnzJlSo1zOeJpb2kVOQWCtoAI7RMIBAnFNE1eeuklxowZE83lAWdSM3PmTD799FOOOuoowAlVO/HEExNi13PPPcfMmTP5448/0HU9ur1Hjx5NPlZOTg6HH344r7zyCrfffjvghPWpqsqkSZOi42677TaOO+44+vbty8CBAxk3bhxnnXUW++yzT0yvc9NNN3HIIYegKAo5OTn0798fVa19Wd/1PSxbtgzbtunTp0+dx41MQlevXg1Qa1yk3HpDRCZ9AwcOjOm97EoibKxOTk4ORxxxRKPjfD5frRCudu3a1ch9WrZsGcXFxeTl5dV5jC1bttR4XNc5tnr1anr16lVLdNZV2fKUU07hyiuvZPbs2dx0000UFxfz7rvvMn369AZFa0ZGBuDkKcXC6tWryc/PryW8+vfvH91fnbrCBXf9rO655x4mT55M165dGT58OBMmTODss89u0v9uV3Z93Yig3jXMMzMzE8uyKC4urhEOW9c517dvXyoqKti6dSsdO3Zskj2rV6+us8VD9c+t+vdkV/vbtWsHUCu/TiAQuI8QUgKBIKF89tlnbNy4kZdeeomXXnqp1v7Zs2dHhdSeUt8k0jRNFEWJPn7hhRc455xzOP7447n22mvJy8tDURRmzJhRY5W/KZx66qlMmTKFRYsWMWTIEF555RUOP/zwaD4FwKGHHsqKFSt46623+N///sdTTz3Ffffdx+OPP855553X6GsMGjQopsn/rhXgLMtCkiQ++OCDGp9DhLS0tBjeYfOSrDbWZcuuWJZFXl5evQVUdhVie1qhr127dhxzzDFRIfXaa68RDAYbrULYu3dvVFVl8eLFe/T69VHfZ2VXK0xx8sknc8ghh/DGG2/wv//9j3vvvZe7776bOXPmMH78eCD273FjrxuLPclAS7FTIBAIISUQCBLM7NmzycvL45FHHqm1b86cObzxxhs8/vjj+P1+evXq1Wjp5YZW3Nu1a1dnw8zVq1fXWPF+7bXX6NmzJ3PmzKlxvD0px3788cdz4YUXRsP7/vzzzzpLkmdnZzNlyhSmTJlCWVkZhx56KLfccktMQmp36dWrF7Zt06NHD/r27VvvuO7duwOOhyVSERCcwgyFhYUMHjy43udGPt/d/f8lwsbmolevXnzyySccdNBBuy2Sunfvzu+//45t2zU+o/qqt5199tkcd9xxfP/998yePZuhQ4ey9957N/gaKSkpHHbYYXz22WesXbu20cIc3bt355NPPqG0tLSGV+qPP/6I7t8dOnXqxCWXXMIll1zCli1bGDZsGHfeeWdUSMX6PY4XdYXa/vnnn6SkpERFcFNCi7t3787SpUtrbd/Tz00gELiPyJESCAQJo7Kykjlz5nDMMcdw0kkn1fq57LLLKC0t5e233wbgxBNP5Oeff+aNN96odazI6mykJ1JdE61evXrx7bffEgqFotvefffdWuWzIyvA1Vd8v/vuO+bPn7/b7zUrK4uxY8fyyiuv8NJLL+HxeDj++ONrjNm+fXuNx2lpafTu3btWSeZ4M2nSJBRF4dZbb621ym3bdtSuESNGkJuby+OPP17jM3z22Wfr/Lyrk5uby6GHHsrTTz/NmjVrar1GhPr+f4mwsbk4+eSTMU0zGtZZHcMwYrJr7NixrF+/PvpdAAgEAvz73/+uc/z48ePJycnh7rvv5osvvoi5J9bNN9+MbducddZZlJWV1dr/ww8/8NxzzwEwYcIETNOMlu+PcN999yFJUlT4xIppmhQXF9fYlpeXR35+fo3vQKzf43gxf/78GrmRa9eu5a233uKoo46KXisauu7syoQJE1iwYEGN60l5eTlPPvkkBQUFDBgwIL5vQCAQJAzhkRIIBAnj7bffprS0tEYCfXX2339/cnNzmT17NqeccgrXXnstr732Gn/5y1+YOnUqw4cPZ8eOHbz99ts8/vjjDB48mF69epGVlcXjjz9Oeno6qampjBw5kh49enDeeefx2muvMW7cOE4++WRWrFjBCy+8UCMBHuCYY45hzpw5nHDCCRx99NEUFhby+OOPM2DAgDonl7FyyimncOaZZ/Loo48yduzYaLnuCAMGDGD06NEMHz6c7OxsFi5cGC0F3Zz06tWLO+64g+uvv55Vq1Zx/PHHk56eTmFhIW+88QYXXHAB11xzDZqmcccdd3DhhRdy2GGHccopp1BYWMgzzzwTkyfgwQcf5OCDD2bYsGFccMEF9OjRg1WrVvHee++xaNEigGhS/w033MCpp56Kpmkce+yxCbMxwvr163nhhRdqbU9LS6slgBtj1KhRXHjhhcyYMYNFixZx1FFHoWkay5Yt49VXX+WBBx6INlKujwsvvJCHH36Y0047jSuuuIJOnToxe/bsaCnzXT0imqZx6qmn8vDDD6MoSp1FMuriwAMP5JFHHuGSSy5hr7324qyzzqJPnz6UlpYyd+5c3n77be644w4Ajj32WMaMGcMNN9zAqlWrGDx4MP/73/946623uPLKK2t9rxqjtLSULl26cNJJJzF48GDS0tL45JNP+P7775k5c2Z0XKzf43gxcOBAxo4dW6P8OVCjN1x9521dza7/9re/8eKLLzJ+/HimTZtGdnY2zz33HIWFhbz++uvIsljTFghaLIkuEygQCNouxx57rO3z+ezy8vJ6x5xzzjm2pmn2tm3bbNu27e3bt9uXXXaZ3blzZ9vj8dhdunSxJ0+eHN1v27b91ltv2QMGDLBVVa1VgnvmzJl2586dba/Xax900EH2woULa5VNtizL/sc//mF3797d9nq99tChQ+13333Xnjx5cp3lkRsrfx6hpKTE9vv9NmC/8MILtfbfcccd9n777WdnZWXZfr/f3muvvew777yzRunmuoiUSX711VcbHBcpf75169Y697/++uv2wQcfbKemptqpqan2XnvtZV966aX20qVLa4x79NFH7R49ether9ceMWKEPW/evFqfYV3lz23btn/99Vf7hBNOsLOysmyfz2f369fPvvHGG2uMuf322+3OnTvbsizXKikdTxvro6Hy59X//5MnT7ZTU1NrPT/yOe/Kk08+aQ8fPtz2+/12enq6PWjQIPuvf/2rvWHDhhqvXV8J/JUrV9pHH3207ff77dzcXPvqq6+2X3/9dRuwv/3221rjFyxYYAP2UUcd1eh73pUffvjBPv300+38/Hxb0zS7Xbt29uGHH24/99xz0fLctu2U7Z4+fXp0XJ8+fex77723Rkl723a+J3WVNa9eGjwYDNrXXnutPXjwYDs9Pd1OTU21Bw8ebD/66KO1nhfL97i+78UzzzxjA9G2ABHq+n5E7H7hhRfsPn36RK8HdZWRr++8ratc+4oVK+yTTjop+j3Yb7/97HfffbfGmPrsr++7JRAI3EeybZG9KBAIBAJBS+D+++9n+vTprFu3js6dO9fY9/PPPzNkyBCef/55zjrrLJcsbNlIksSll15aK3xRIBAI6kL4kwUCgUAgSEIqKytrPA4EAjzxxBP06dOnlogC+Pe//01aWlqNEvsCgUAgaD5EjpRAIBAIBEnIpEmT6NatG0OGDKG4uJgXXniBP/74o1ZZ9XfeeYfff/+dJ598kssuu6zOPB2BQCAQxB8hpAQCgUAgSELGjh3LU089xezZszFNkwEDBvDSSy9xyimn1Bh3+eWXs3nzZiZMmFCjIIJAIBAImheRIyUQCAQCgUAgEAgETUTkSAkEAoFAIBAIBAJBExFCSiAQCAQCgUAgEAiaiMiRAizLYsOGDaSnp9dqcigQCAQCgUAgEAjaDrZtU1paSn5+foNNs4WQAjZs2EDXrl3dNkMgEAgEAoFAIBAkCWvXrqVLly717hdCCkhPTwecDysjI8NlawQCgUAgEAgEAoFblJSU0LVr16hGqA8hpCAazpeRkSGElEAgEAgEAoFAIGg05UcUmxAIBAKBQCAQCASCJiKElEAgEAgEAoFAIBA0ESGkBAKBQCAQCAQCgaCJiBypGDFNE13X3TZDsJsoioKqqqK8vUAgEAgEAoEgLgghFQNlZWWsW7cO27bdNkWwB6SkpNCpUyc8Ho/bpggEAoFAIBAIWjhCSDWCaZqsW7eOlJQUcnNzhUejBWLbNqFQiK1bt1JYWEifPn0abK4mEAgEAoFAIBA0hhBSjaDrOrZtk5ubi9/vd9scwW7i9/vRNI3Vq1cTCoXw+XxumyQQCAQCgUAgaMGIZfkYEZ6olo/wQgkEAoFAIBAI4oWYWQoEAoFAIBAIBAJBExFCSiAQCAQCgUAgEAiaiBBSgoQjSRJvvvmm22YIBAKBQCAQCAS7jRBSrZz58+ejKApHH310k55XUFDA/fff3zxGCQQCgUAgEAgELRwhpFo5s2bN4vLLL2fevHls2LDBbXMEAoFAIBAIBIJWgRBSTcS2bSpChis/TW0IXFZWxssvv8zFF1/M0UcfzbPPPltj/zvvvMO+++6Lz+cjJyeHE044AYDRo0ezevVqpk+fjiRJ0YqFt9xyC0OGDKlxjPvvv5+CgoLo4++//54jjzySnJwcMjMzGTVqFD/++GOTP2eBQCAQCAQCASxeV8xZs77j1/XFbpsi2AXRR6qJVOomA276yJXX/v22saR4Yv+XvfLKK+y1117069ePM888kyuvvJLrr78eSZJ47733OOGEE7jhhht4/vnnCYVCvP/++wDMmTOHwYMHc8EFF3D++ec3ycbS0lImT57MQw89hG3bzJw5kwkTJrBs2TLS09ObdCyBQCAQCASCts5bi9bz5bJtFLRfy8DOmW6bI6iGEFKtmFmzZnHmmWcCMG7cOIqLi/niiy8YPXo0d955J6eeeiq33nprdPzgwYMByM7ORlEU0tPT6dixY5Ne87DDDqvx+MknnyQrK4svvviCY445Zg/fkUAgEAgEAkHbImhYAKzaXu6yJYJdEUKqifg1hd9vG+vaa8fK0qVLWbBgAW+88QYAqqpyyimnMGvWLEaPHs2iRYua7G2Khc2bN/P3v/+duXPnsmXLFkzTpKKigjVr1sT9tQQCgUAgEAhaO7ophFSy4mqO1Lx58zj22GPJz8+vsyR2JD9n15977703OqagoKDW/rvuuqvZbJYkiRSP6spPJFcpFmbNmoVhGOTn56OqKqqq8thjj/H6669TXFyM3+9v8nuXZblWnpau6zUeT548mUWLFvHAAw/wzTffsGjRItq3b08oFGry6wkEAoFAIBC0dUJhIbV+ZyWhsHdKkBy4KqTKy8sZPHgwjzzySJ37N27cWOPn6aefRpIkTjzxxBrjbrvtthrjLr/88kSYn7QYhsHzzz/PzJkzWbRoUfTn559/Jj8/nxdffJF99tmHTz/9tN5jeDweTNOssS03N5dNmzbVEFOLFi2qMebrr79m2rRpTJgwgb333huv18u2bdvi+v4EAoFAIBAI2gq66cy7LBvW7qxw2RpBdVwN7Rs/fjzjx4+vd/+u+TlvvfUWY8aMoWfPnjW2NzWXJxgMEgwGo49LSkpifm5L4N1332Xnzp2ce+65ZGbWTEo88cQTmTVrFvfeey+HH344vXr14tRTT8UwDN5//32uu+46wPH0zZs3j1NPPRWv10tOTg6jR49m69at3HPPPZx00kl8+OGHfPDBB2RkZESP36dPH/7zn/8wYsQISkpKuPbaa3fL+yUQCBLEzlWQ2RXk2EOHBQKBQJA49GpeqFXbyumVm+aiNYLqtJjy55s3b+a9997j3HPPrbXvrrvuon379gwdOpR7770XwzAaPNaMGTPIzMyM/nTt2rW5zHaFWbNmccQRR9QSUeAIqYULF5Kdnc2rr77K22+/zZAhQzjssMNYsGBBdNxtt93GqlWr6NWrF7m5uQD079+fRx99lEceeYTBgwezYMECrrnmmlqvvXPnToYNG8ZZZ53FtGnTyMvLa943LBAIdo+vH4AHBsOCf7ttiUAgEAjqIZIjBbBqu/BIJROS3dTmRM2EJEm88cYbHH/88XXuv+eee7jrrrvYsGEDPp8vuv1f//oXw4YNIzs7m2+++Ybrr7+eKVOm8K9//ave16rLI9W1a1eKi4treFcAAoEAhYWF9OjRo8brCloe4n8pEFTDtuHWLOdvbyZcLwrCCAQCQTJy9tMLmPfnVgDO2r87tx8/0GWLWj8lJSVkZmbWqQ2q02Kq9j399NOcccYZtSbAV111VfTvffbZB4/Hw4UXXsiMGTPwer11Hsvr9da7TyAQCNoEW5ZU/d39APfsEAgEAkGD1AjtE5X7kooWEdr35ZdfsnTpUs4777xGx44cORLDMFi1alXzGyYQCAQtlQ4D2Nj3DAC2ViZFYIJAIBAI6sII4CWEjCWEVJLRIoTUrFmzGD58eLRhbEMsWrQIWZZFXo5AIBA0QHnQ4OmVWQBsL2pdBXcEAoGgNXF2yRMs9Z3Di547WL+zQpRATyJcDe0rKytj+fLl0ceFhYUsWrSI7OxsunXrBjgxiq+++iozZ86s9fz58+fz3XffMWbMGNLT05k/fz7Tp0/nzDPPpF27dgl7HwKBQNCisG0e/GwZ6ypUdmhpVEoiZ1AgEAiSFa/lFJgYKf9Brr2TdTsr6Ckq9yUFrgqphQsXMmbMmOjjSL7T5MmTefbZZwF46aWXsG2b0047rdbzvV4vL730ErfccgvBYJAePXowffr0GnlTAoFAIKhJyezJ7L10K5/YJzAs+CRHd+hE3d38BAKBQOA2pi1F/95HXsmq7eVCSCUJrgqp0aNH01jRwAsuuIALLrigzn3Dhg3j22+/bQ7TBAKBoFVil20lZfm7TFRM/i2dCCEIGmbjTxQIBAKBK8iWHv17kLySVdtECfRkoUXkSAkEAoEgPvzy4VOomPxi92LcmNEABEW8vUAgECQtql1NSEmFouBEEtFiyp8LBAKBYM8ortDx/foSAEV9T2KQZxMvancgbckG3nPXOIFAIBDUiWwb0b8HyYU8s00IqWRBeKQEAoGgjfCft96jH6vQUdn/2AvwyToHKL/TR1/S+JMFAoFA4ApKNSGVI5VQsXW1i9YIqiOElGCPOOecczj++OOjj0ePHs2VV16ZcDvmzp2LJEkUFRUl/LUFgpbAL+uK8P32MgAl3Q7Hk5GD6kkBQLNDbpomEAgEggb4werHB+a+0ce5pb+JEuhJghBSrZRzzjkHSZKQJAmPx0Pv3r257bbbMAyj8SfvAXPmzOH222+PaawQPwJBYjAtm5vfWMRxylcAtD9oCgCa1+/8FkJKIBAIkpaHzElcrE9nx9iH+Lt1IT+ZvVi3UxScSAaEkGrFjBs3jo0bN7Js2TKuvvpqbrnlFu69995a40Kh+E2isrOzSU9Pj9vxBALBnvPfBWtYsn4H/5GOJdTlQOh9BFAlpLyEoJEKqgKBQCBIPLZtEzId75Mx8GR+aH8sm2jP6u1CSCUDQkjtLqHy+n/0QBPGVsY2djfwer107NiR7t27c/HFF3PEEUfw9ttvR8Px7rzzTvLz8+nXrx8Aa9eu5eSTTyYrK4vs7GyOO+44Vq1aFT2eaZpcddVVZGVl0b59e/7617/WKl+/a2hfMBjkuuuuo2vXrni9Xnr37s2sWbNYtWpVtIdYu3btkCSJc845BwDLspgxYwY9evTA7/czePBgXnvttRqv8/7779O3b1/8fj9jxoypYadAIKhia2mQez78gwBecsb+Fc95H4CiAVVCSsYGU2/oMAJB8mLqYIkS/oLWiWHZyFiAjUeRKWjvhGQXioITSYGo2re7/CO//n19joIzXq16fG9v0OtZOeh+MEypVi3r/kFQsb32uFuKd8/Oavj9frZvd4796aefkpGRwccffwyAruuMHTuWAw44gC+//BJVVbnjjjsYN24cv/zyCx6Ph5kzZ/Lss8/y9NNP079/f2bOnMkbb7zBYYcdVu9rnn322cyfP58HH3yQwYMHU1hYyLZt2+jatSuvv/46J554IkuXLiUjIwO/35nUzZgxgxdeeIHHH3+cPn36MG/ePM4880xyc3MZNWoUa9euZdKkSVx66aVccMEFLFy4kKuvvnqPPx+BoDXy9NeFlAYMBnXO5IyR3Wvs07wpVQ+MAKieBFsnEMSB96+BH56FMX+HUde6bY1AEFcM0+Yjz3X0kjYQXP8WI707aK98wfZNaUAPt81r8wgh1QawbZtPP/2Ujz76iMsvv5ytW7eSmprKU089hcfjTJxeeOEFLMviqaeeQpKcDtrPPPMMWVlZzJ07l6OOOor777+f66+/nkmTJgHw+OOP89FHH9X7un/++SevvPIKH3/8MUcc4YQS9ezZM7o/OzsbgLy8PLKysgDHg/WPf/yDTz75hAMOOCD6nK+++oonnniCUaNG8dhjj9GrVy9mzpwJQL9+/Vi8eDF33313HD81gaB1sLk4wBj5J87qkIliDANPlXjy+fwEbI0gHjJNkSclaKFEvKlhT6tA0JoImRYqBrJko6oeJq67h2ztdx7a1AUY5bZ5bR4hpHaX/9tQ/z5Jqfn42uUNjN0luvLKxbtv0y68++67pKWloes6lmVx+umnc8stt3DppZcyaNCgqIgC+Pnnn1m+fHmt/KZAIMCKFSsoLi5m48aNjBw5MrpPVVVGjBhRK7wvwqJFi1AUhVGjYv+iL1++nIqKCo488sga20OhEEOHDgVgyZIlNewAoqJLIBDUJGhaTFPfYOjvy6GrAgdcEt3n1VT2Cj4HwHJftrghCFomkUUARXhUBa0P3bTQJCd0VdU86HmDofh3sot/c9kyAQghtft4Ut0f2whjxozhsccew+PxkJ+fj6pW/btTU2u+TllZGcOHD2f27Nm1jpObm7tbrx8J1WsKZWVlALz33nt07ty5xj6v17tbdggEbZn2FasYKi/HkhTkQSfV2OfVqhZyAoZFmiLSZgUtkMXhUPq5M2osFAgErQHdtPDgVFyWVA/+7sNh2YsUBP90RJa4bruKEFKtmNTUVHr37h3T2GHDhvHyyy+Tl5dHRkZGnWM6derEd999x6GHHgqAYRj88MMPDBs2rM7xgwYNwrIsvvjii2hoX3UiHjHTrEoSHjBgAF6vlzVr1tTryerfvz9vv/12jW3ffvtt429SIGiDDC/9BIBNeYeQn5ZXY5+n2g04qJukecUtQdCCCZa4bYFAEHd0w8YbFlIoHtJ7Ov2kBkorWbejgh65aS5aJxAyVgDAGWecQU5ODscddxxffvklhYWFzJ07l2nTprFu3ToArrjiCu666y7efPNN/vjjDy655JIGe0AVFBQwefJkpk6dyptvvhk95iuvvAJA9+7dkSSJd999l61bt1JWVkZ6ejrXXHMN06dP57nnnmPFihX8+OOPPPTQQzz3nBOCdNFFF7Fs2TKuvfZali5dyn//+1+effbZ5v6IBIIWSTt9MwA7c4bX2ifLEvd4nuI/2j8wN/+eaNMEAoFA0Agh00IjvOCsaEh5AwihkSlVsGnVEneNEwghJXBISUlh3rx5dOvWjUmTJtG/f3/OPfdcAoFA1EN19dVXc9ZZZzF58mQOOOAA0tPTOeGEExo87mOPPcZJJ53EJZdcwl577cX5559PeblTsrNz587ceuut/O1vf6NDhw5cdtllANx+++3ceOONzJgxg/79+zNu3Djee+89evRwqtN069aN119/nTfffJPBgwfz+OOP849//KMZPx2BoOWiWE4ivqTWHRo7XF7KIcqvmKXbEmmWQCAQCGKgemgfsgaqh/XeXgAE1/zgomUCAMmur1JAG6KkpITMzEyKi4trhbUFAgEKCwvp0aMHPp/PJQsF8UD8LwVtkfn/GM8BoW9YMuxW+k+8stb+P24Zwl4Usmb883QbeVziDRQI9pR7ejptQ1Law19Xum2NQBBXfllXxOYnJpGumux/7RuQks2Pj05l2JbX+TrvNA665HG3TWyVNKQNqiMC4gUCgaAVo9iOR0rW6q5opksesMEMBercLxAkO9sPvJH2n1xJsMNQREkiQWtDN23O16+mW3oK81KctjGb+57Oqev6k+kZwUEu29fWEaF9AoFA0Ip5wHshE4L/oLhb7YIvALrsTD2NUGUizRII4sYXK4oA2LKz1F1DBIJmQDctADRFim5r13Mo31oDWLrTLasEEYRHSiAQCFox6+0cVtkpKGk5de43JMdTZQkhJWih7LBSWWZ1plLLo6vbxggEcaZKSFX5PgraOy1s1u6sFCXQXUYIKYFAIGjF6KaTBlvfjdZUPGCAqQshJWiZTNz4IJnSFv7bfiL7uG2MQBBvKrax1DsZs1gFawPIMh0yvBym/cqB9k9s/0Wm49BxblvZZhFCKkZETY6Wj/gfCtoiR4c+RFN2klLeDciqtd+Uvei2gmkYCbdNIIgHqhXCK+kEbanxwQJBC8MIOee3YVsgOwtikiRxnP8Xjgt9wJql+SCElGsIX2AjKIoCQCgUctkSwZ5SUVEBgKZpLlsiECSOk6wPuFZ7hZTytXXufyrnb/QJ/oel3U9PsGUCQXyQwwVVgpbisiUCQfwxdWf+ae7i+yjKHACAZ/OiRJu0+5RshN/fBst025K4ITxSjaCqKikpKWzduhVN05BloT1bGrZtU1FRwZYtW8jKyoqKY4GgLaDYBkiganXXM/N6nNtA0Gg9NzZB2yLL3AHA5MK/ApPcNUYgiDOWEQTAkNQaVSlDHQfDVmhXvASsKm9VUvPoSAgUw9H/gn3PdduauCCEVCNIkkSnTp0oLCxk9erVbpsj2AOysrLo2LGj22Yknh2FsPJzGHImqHWXwBa0XrRwI0elPiGlOgsLAd1KmE0CQXOQZWx12wSBIO5YhuNxNaWa0TTpnQdQ8YuXFKsCti+H3L5umNc0Og2Bwi9Abj0L2kJIxYDH46FPnz4ivK8Fo2la2/VEPTISzKCzCnTwdLetESQQy7JRw0JK9dQtpPYtn8vR2rv4Vh8JB/8tkeYJBAKBoBHMsEfKlGrOYbrnZvK73Z0R0p+w4acWIaS2BlVygYqgQYrbxsQJIaRiRJZlfD6f22YIBE3HdC7CRat+Jutgl20RJBTdsqIeqfpC+zoZ6zhCWcjiki6JNE0giA+iiJCglWMZ4RypXTxSBTkpfGj1YIT8J+aGn1AGn+KGeU1i5U6dXGD5ph2tpsJmCwioFAgEe8Ln/iMBKJS7u2yJINGEDAtPI0IK1VkgksKCWyBoUdgWG+ROblshEDQbAXx8Yw5gTcqAGts7pPv4Q+4FQHDzMjdMazIjK+cBkFr0p8uWxA8hpASCVk6J6Uyg7VCZy5YIEo1u2mg4RSS0ekL7hJAStGhkhem+2wHQERVZBa2PLf6enK7/nZe63VJjuyxL/Jl1KPsHHmLB/o+6Y9xu4q3c4rYJcUOE9gkErRnLwg7HV9vBcpeNESQa3bQ4J/R3/LLBy+l1F1qRtLCQMoSQErRMKsJlzzV0J9RPEv2kBK2HkOEUAqqrqXpebi4/bbFYtb0i0WbtEVYrisgVQkogaM1UbON462MAlFCJy8YIEk3IsPjF7oVfVkCrO8dTUh1PlWIJISVomZQbCuvsHGRFI98yQBGeKUHrQTfrF1IF7VMBWpyQqlQz3DYhbojQPoGgFRMsqVYO2Ai4Z4jAFULRG3D9K/SSx6mdpFiiKqmgBVK8nreNC1ExOSf9CSGiBK2OHtu/4CfvBZy2snZV1YKcVA6Rf+G4JVfB3LtdsK5plIZr9X3fdYrLlsQP4ZESCFoxFUVb8QIhW+E/OVcyxG2DBAnFCFZwgfIOHtkH1hF19u6Qw54qReRICVoiZpA0KrFxcgIFgtaGpFfQTiqjxKrtderePoWe0kaGVn4LW5K/T2akimyl1XrkR+t5JwKBoBaVJVtpB/xm92C7Icr3tzXMQDn/p70IFsDMOsfs7HQw/QLPMrJLR55PqHUCQRwIl4bWUaK5JAJBq8J0GvLadXhbe+SkEgpP5S0jmNxhZraNB+e9BO3WIz+S+jMXCAR7RqhkGwA77TTKg4bL1ggSjaE74ZwGcr2d5D0eL0E8BMTpIWiBWOEiKdlSGc8EpkPJRpctEgjiTERIyZ5auzqk+7DC24OBJA/ft0xkHK/xyHVPu2xM/BBCSiBoxehl2wE4TFnEcUXC39DWMELOar3RQPCBT3NuA0HDTIhNAkE8MfSqkNS+rAK9ZSXdCwSNYjrXcVuufR2XZYnMtDQAAoHKhJrVZGSFh8xJAPhCRe7aEkdaj29NIBDUwirfHv37qOD/XLRE4AZmeJJpSPUn4KeFtvMv7VHSSrzAwQmyTCCID0YoSI11+vDqvUDQarDqD+0DaJeRCpWgh5LbI2XZsNnKBAWwW08IhBBSAkErZqOvF4bVnb3l1fjs5L7ICuJPZLW+QY+UpDNJ+YrKkMihE7Q8DH2XapOmqD4paGVEFgfqCO0DyM5Mh83JL6RCpoUevhfJreh7KkL7BIJWzI9ZRzEl9FcA/HbAaVYpaDNYMXikNK/f+U3rubEJ2g664ud7q2/0sS0aSwtaGTulLBZZvahM61bn/sw0p5eUneTeWL10K7epzwIgW8lta1MQQkogaMWUVOpU4DRc1SQz6VesBPHFDFc0MxsQUh6fI6RULBEWJYgdPQCW+1XyynOG8JfQLaywOgGg60JICVoX81KO4PjQ7Szrf3Gd+3fkjaRX4D/c2vnJBFvWNPTynXgl5x4j263nXiOElEDQigmW7aB6BkFFWbGL1ggSzY6UHpwWuoFZOdfWO8bjTal6IJo2C2IhUAx3F8CzE9y2JNp0OhIyZAohJWhlRMr6a0rdU3ZN1TBR0E33FzYawqy2kKsIj5RAIGgJXLfibJZ6J0cfCyHVtqiQUplv7U1h6uB6x0Q8UgCIsChBDNjLPwOjEtbMd9uU6CRzh53OFjsL3ZJctkggiC8RgVSfkPKozvZk76NmVBNS5ZK/gZEtCyGkBIJ4s30FLPg3/PG+u3bYNmlmMbJUlRcVKC910SBBooncgCM32rrwamq0OaIRFKWjBY2zxr8XAGYSTCFS/nyTBd5L2EAO+wUfpbLzgW6bJBDElZNLn+dr7+X0WvZsnfvTQ1t5UHuIC7bfk1jDmogRchbq1li5zMi+w2Vr4oeo2icQxJuNi+D9a6D7wbCXi6EvwVJUnN5ARwf/QTGpPODvSg/3LBIkGF/pas5UPqZ7RV9gWN1jNIUgHrwYhIKV4qYgaJQKM9zc2badH8lFL1CwhDypiHScRYBkX5UXCJpKullEZ2k7q626F7p8ks5hynwqg8nt5YnkL4bQ0M3WU/jK1eWkefPmceyxx5Kfn48kSbz55ps19p9zzjlIklTjZ9y4cTXG7NixgzPOOIOMjAyysrI499xzKSsrS+C7EAh2IZzgj1p3qdKEUbkDgICt8YfUg3V2LmW6+yvIgsSRVfQbd2jPcNjOV+od41FkDg3ex4DA0wTSuyfQOkFLJRiW24pkg+VuP5hIQZVIjlQoyfNEBIKmIoV7LklK3XMKJTzXUJO8gEOkiqyOmvT5XE3B1VlVeXk5gwcP5pFHHql3zLhx49i4cWP058UXX6yx/4wzzuC3337j448/5t1332XevHlccMEFzW26QFA/6xY4v1d85qoZdoUjpHaSTscMp0dQebD1NMETNI4d7tVhyfVX7ZNliQolkwp8BIzWs0ooaD7UbX9E/7Z0dwuU2GEhdYzyLa96bsG74iNX7REI4k2kMIOkeuve73Hu7xpGUrc4McPXiv7yGv5WdJvL1sQPV6M4xo8fz/jx4xsc4/V66dixY537lixZwocffsj333/PiBEjAHjooYeYMGEC//znP8nPz4+7zQJBY5iGgeK2EUCwdBs+oMhO4xTffDzqEjybJBjUyW3TBAkiFiEF4FVlQqZFUIRFCWJAKt8a/TsUDODzpbtmi2VU9T/bV/6TdaWbXLNFIGgOlLCnSVHrvo6r3mrN1M0Q1CO43GZr3oHcGbqO5z13M8Bc4rY5cSPp43zmzp1LXl4e/fr14+KLL2b79u3RffPnzycrKysqogCOOOIIZFnmu+++q/eYwWCQkpKSGj8CQbzYUpocJaQri5zJThFpHGrM5yL1HVK2L3bZKkFCCU8y7UaE1EXKm9yjPgGbf02EVYIWjmlUhRCFXF42snapNLnrY4GgpSOHQ/tkre7QPk2rJqSS+PwP2hpr7DwAVLv1RMcktZAaN24czz//PJ9++il33303X3zxBePHj8c0nQT6TZs2kZeXV+M5qqqSnZ3Npk31r0rNmDGDzMzM6E/Xrl2b9X0I2hZ6kqzql2g5vGPuzyJ1EKbq9AqygyJ/sE0R9khRT2x9hNH2Qk5Wv4CdaxJglKClY4cna5+bgwkpqe4aU80jBWDpoXoGCgQtEyUipOrxNGmeatvN5D3/Q4ZFyHYW9TSSO5+rKSR1gaZTTz01+vegQYPYZ5996NWrF3PnzuXwww/f7eNef/31XHXVVdHHJSUlQkwJ4oaVJDHKG7JGcLk+jZ5ZqeyrPQeAHSp32SpBQjGdm1VjHild9oAJRqgyEVYJWjgRr08IzfUqeeVaNr9b3RkgrwbANpN3RV4g2B02Wu35k860S8muc7+maRi2jCpZSS2k0rZ8z3XaS0C1fC43K37GiaT2SO1Kz549ycnJYfny5QB07NiRLVu21BhjGAY7duyoN68KnLyrjIyMGj8CQbxY1vn4qgeWe5OM4kpnEp3p17A94VXjkPBItSnCN1W7EY+ULnnDw5MjLFWQ3Njh6lv50jaMoLuLM791PY0JoRn8xzgCAFt4pAStjL8bUzkqdC9mn7prCnhUmaHBJxloPA/pyZsDnbbjd45TvgFAxgbLdNmi+NCihNS6devYvn07nTo5J8oBBxxAUVERP/zwQ3TMZ599hmVZjBw50i0zBW2crb5qnZpcXB2qKC1GxiLLr4EnDQBZFw1X2xIL00YzNXQNf3Q9pcFxpuwILUsXHilB40RC+wbJq2Dzb67aEvGIRcqfW0m8Ii8QNBXLsjEsJ8pFVer23ngUmVJSKDNUkiMepm7sXfO3Won32NXQvrKysqh3CaCwsJBFixaRnZ1NdnY2t956KyeeeCIdO3ZkxYoV/PWvf6V3796MHTsWgP79+zNu3DjOP/98Hn/8cXRd57LLLuPUU08VFfsErlFhq3xn7YUta+xvu+eR2vf7aSz3fscLoRuQMx0hpRhCSLUlNir5fGbJjGnXv8FxZthjZQshJYiB6hMiI+TuZCjSN6oCL6W2HzMpaqYKBPFBrxbVoil1+z481bbrpo1HTc5wObvaIkep7SfdbB15Uq56pBYuXMjQoUMZOnQoAFdddRVDhw7lpptuQlEUfvnlFyZOnEjfvn0599xzGT58OF9++SVeb1Vi3ezZs9lrr704/PDDmTBhAgcffDBPPvmkW29JICB7x8+8ao7iH9Zk8KS4ZocWLEKWbBR/BoovIqREjlRbIhTuC1XfDTiCJTvXVLd7AglaBt93mcxqyyn0ZLp8zuz/50w+90xntd2BQcFZ/NLnUlftEQjiiWHazNLu5WPPtfg2LqxzjEeVuU59kZnaoxhbl9c5JikIL8D8xziCQcFZmN5Mlw2KD656pEaPHo3dQGL+Rx813lgvOzub//73v/E0SyDYI/ba+CaTtA+YYZ7hqh1evRgAObU9xd33Ztx3Xjq1y+cZV60SJJJuFYuZJP9B+3I/0K3ecWZYSNmxTootE+bdC90Pgh6HxMFSQUsiaMnsJI3ubHFdSPmDW+ghbybVdOyIeKgEgtaAblp0lzbTW96AQd0lwzVFYqz8PT3lTZSUbIJOfRNsZYyEPVAhnOJHIcPC72n5HuQWlSMlELQEpLD7utJSG1woaG58hiOk1LQcvJl5/GF3Y43ROlaABLFxYOn/+Jfncbpu+bzBcR90OJ99A4/yU9ezYztw4TyYOwNePLXxsYJWR8iwopMhy+XQPik8OYvkSCVL+wmBIB6ETMupcAcoat1Fg1RFRg9/H91e2GiQsEcq8l1tLYseQkgJBHFGCidQ3qY9h775D3eMMEL4LScfypeRQ5rXuXCVBVtPEzxB48iWM8mUlIbLn1veLLaSRYVdd5+SWqjhBpBpHfbEPEELZcCmt9hPXgqAqbsrpCLn+Cj5Z57T7mLvFSK0X9B60E0bTXLu2w1dx3XJ2ed2zmKDhBeZL1Lf4XltBuaOVe7aEyeEkBII4oxcLaFSD7q0OlS5EwDLlvCnZ5Nu7uQy5Q1OC77mjj0CV5BtZ5Ipaw2XP/dqzq0gaMRYjjayMioqpLVJOpcsiv5tG+6ugEthIdVeKmGU8gvtSpa6ao9AEE90o8oj1VBjdUNyFksNlxc2GuLzjudyePBeDFvmUGUxZsVOt02KC0JICQRxRraqJpeGW315KncAUEwqmWk+0qwSrtFeZTLvuBpuKEgsSniSKSsNe5r6VP7Mzepz9NnwVkzHNU1HcOmVpXtmoKBFIlW7xu1M6dHAyOYnIqTKbV+NxwJBa0A3LTTCC1wNCqlwqG0Sh/YVyRmssDuz0W4PJLn3rAm4WmxCIGiNyNVu5K5dKFQvH3AQZabCEL9GiuLkRqUQoCJkkuoVX/22QMQjJdUTWx+hc3AlR6gf8evO2EI/t335NB0ALVS0hxYKWiIRr/vf9Snsk7mPq7ZEFgsqCAupVlJSWSCAmjlSKPXft41ojlTyipNIz7dQWHoks61NQcymBII4o1T3SLl0obCyenBp8FIsGxb4NXxqBgBeyaC4ooJUb4YrdgkSS9Qj1UhonxTOeZJjbJCo6yKkry0T8boH0aKTI7fYoeSA1YFS2Vksqu4tEwhaOrpps97OIV0K0SmSm1oHpqyBCdauTW+TiH22f0gX9Xd6yRsBMFuJR0qE9gkEcea/WedH/zZdanBaGjQIN0Mnw68heVKj+yrKSlyxSZB41LBHSlEbDu2TNGe/EqOQsqqv+otQ0TZHREhlUQaVRa7a8mjujYwJ3cdCzelHKYvQPkErwjAtjgrdy2mp/4aM/HrHzUy5kqGBx9nY/bgEWtc0hhR/yjT1zehjM4lFX1MQQkogiDM/q/vwg9UHcG/FpaS0FAUTnybj0xRQPVF3emV5sSs2CRLPE9JfuDx0GXrnfRscJ2lhj5QV2/lqGtVCAK0YC1QIWg0RT+cN2n8ZsOpZV22JlFBWw4sBQkgJWhOR87uxpuoBNZOdZBC0G67Q6ia7fjfNVhLZIISUQBBngobFUqsrP1h9CKpprtjg++ouVvjO4m/aK9FtAcnv/C4XHqm2wrdWf96xDkTKqr8ZL4CspQA1w1IbQredJor32ac3GLcvaJ3UOE9cXlUOGjWFlCimI2hN6KZzPjcmpDyqXGN8MhLJ2QWnorBlCCElEAjqYETFl3xpDWJy6Dp25B3gig1muVO1j/AEGSAgOV6HUIWotNZWiOSvaIrU4DjF45wbaoweKUl3epSVWg3nXglaJ7e1u5P/GmMAkFyeDN207Vre91xPua8jBYHZ3Nv9cVftEQjiiVVZwvue63mgdDo0UEjlUP0r7lBnkbXmkwRa1zTU8ALM+aGr6BmczcYu41y2KD6IpUSBIM5cWfYAqZ4KxgRnupeIXeEIKd3bLrrpgZyb+XFtKZf4erpjkyDhHGz/gCbreENDgJR6xykex1upxuiRkg1HSJVYXmzbRpIaFmqC1kWx5We9nes8iFF8NxddjdVkyiWkemRAQne5+IVAEE+sUCUD5NVgAHL9U/a9jd8Zq37K0u29gDMSZl9TiHikguEKg8nsPWsKwiMlEMQZFediEbJVdNOdm7occISU4asSUlvT+rPE7k6xmbwx1IL4YVo2NyrP87jnfnzFKxscG8gZxKjgv/i/zLtiOvbyFCex/5/aEwR3rNtjWwUti6BhRXMuZZebMqu2k6+neZzQvpBL11yBoDkwwqGzBgo0sGBlyeHogCQu4BApfhSKCqnW8V0VQkogiCe2jTcspOZ5ryRv6WxXzFCDRc4fKdnRbWk+Z+JTHoytV5CgZRMyLDTJ+V9H8kfqQ/OlstruyCYrK6Zjf9TuFHbaTv6fUSly7toa55Q/zQ3afwGQXBZSSrjHTge5mMe0+zh3yz9ctUcgiCdWuCCDKTW8AGrLzn7b5e9jQ0QWPU5XPuNx7T6y137sskXxQYT2CQTxpFoMsyLZSEF3JpnecKNUOaV9dNuwwHd0VBaStm080MsVuwSJI2RaeMKTTNVbf/8RAJ/mrKkFYwyLqgyZUY9EKOhOiX+Be4zXqyZAsst9m9TwOe7XJMYr31NW6U6BH4GgOYgUZDAklYaWwyzF2SvF2MLCDf7m+zs7du5kmuddjpK+5+eSQ9w2KS4IISUQxJNdL2JuuNltG5/hCDg1rUpIDS35jDO1D/loZwdgUuLtEiQU3bTQiM0j5bcq+av6Eu0qbWB0o8c2A6VOqAlgCCHV5oicV99a/VnrH85AtwyxTFTCVfu86c5vW5Q/F7QeIkLKkhqerttK2GPVQEEKt1lh5bPebke5kg4WtedLLRQhpASCeLJLBStX3OxmiB/TDqWyeBvejJwqWzSnKa8UKk+8TYKEEzIsfDg9niSl4ep6XsXkEvVtMHH6QslKg+P/tf4M0qQyAIxQIC72CloOWjh8eXroEgan781f3DKk2qRR9YeFFCJ0WdB6MI1IaF/D0/XINT6ZPVLR/EXF4wipVlL+XAgpgSCOGKHKml8qNzxSqpf7Mv/GN9u280BatTAXT1hI6UJItQWqe6RoREh5vP6qB0Ygeq7Uh9euEk9CSLUxLAstLNBDqO4Wd7AM1ts5qBh4UyJCygTLAlmkgAv2jJ/XFpHp1yjIafh62JwYls1mO4uQmk1WQwOjoX3JK07O0l+jQrFJkZ37UjLnczUFcaURCOJISEvnitAlbLDDRR5cWh0qqnBWajP8VQmqUnhyLId7AAlaN7ph4pViE1JeX3Uh1cg5a+pVAg0whZBqW1S7pnkwUEPF7tniTeNQ/SFGBh/Fk5JZtd1K3vAmQctgZ3mIEx/7hrOe/s5VOzb6+zEy+CiP9p3V4LglOWM5OPgA73W/PkGWNZ1L7Zf4m/YSPsVZfElm0dcUhEdKIIgjIdnPW9bBdDO2cLX2mjvxyqZOWYUzuc2qJqQUn+OdUg0hpNoCIcPiqtBFZPsl/h7OH6kPr8eDbitokokRrECtVu2x9oGrPJpBW0M3zXiZLGgBWHogugI733c5a7Z0B35xxRbTsjEtpxeN31+toIoZArXhvECBoCG2lwcdb1Cxu6FykRLhaiMeVtuXwTo7l2K54Wu9a5gGiuR8Vw01HCnTSoSU8EgJBHEkUvVsC+1YYnWjRM1p5BnNwK9zmBc8iSe1mWTWEFLh0BdTCKm2QMiCOdahfKAdBVrDVfu8qhJtkthoFb6wkNJthX7B59icf3hc7BW0DELBmh5IN4s7VG94nuKrdo63ktwLgXsEdOfcCpkWluVe49hQuGmtpjQ8XY/sDyVpQ2qzWqSDFcnXTuLCGE1BeKQEgjhilG7jKPl7VlkdGW/excWde3FAgm0wy7ej4DS9y0qpCunSwsnYmhBSbYLISqZXbXy9zKvK7MBDGgH0RoSUHSpHAirDxXiT9cYtaB5C3naMCTzEvvJSHvQ8jOpiGJ2+YzVvef7OTjudVP+79As8S6rfx4+p7Rt/skDQANVbQYRMC18jBXiai/yihbzmeQBp7SDg6XrH5YVWc706m/zNBcCgRJkXM3owQOQTnJ9/NpetP4LJ3Xuzj6tWxQchpASCOGJvXcKTnvtYYXXi8NBMdBcmmaHSbfiBnXYaGb6qr7jZYzQnf3wjIV973ky4VYJEYwQrOVz+gTwrg8ZKmsuyFO02Hwo2LLT1QBkeoCIspGLtPSVoHYQsiY2050+7CwAa7nl/jIpiBssr2WpnUOFRCOJBMSXX7BG0HvRAOWPl79EwCOpH4dPcEVLe4A5GyH+yLpDS4LhsfTNnqO+xbmdvIPmaUodCASI+Y82fThAPwVbyXRVCSiCII5EKZtFmpS5UtNLLHCFVrmSgVgsH8LXrxAK7P56QiOiNC5U7wZuZtNXB7PKtzPLMJFShAVc2Ov4ibqAsaPFMRp8Gx1Xi53/m/hyjfMtz2l34V58Dg86Ni82C5CfigYxc49wM7TN1J1zIQMUT9rzqblYRFLQajEApT3juA2CLfgOgNfyE5iIc/mbJDRcMksI5gUqS9lHTwyHBQVsjxRNetDPdC5mMJ0JICQRxxAg5N/b+8lo+81xFUeE+wKsJtcEs2w5AUMuqsT3NUyXuQoYVnXgIdoONP8MTh8LQM+G4R9y2pk6ik0xJpeFbsMMGrRvbgiEqG5kwlKUXcJk+jXLbxynqXH4pXR0HawUtBatoLX9X/4M33EtKc7FvU+R6a6CRosjcoj5LtlSKtWNv5OzurtklaPnYlUXRv4PBAOCvd2yz2hEWUrbc8HVZCTddV5K0YqURvh/pqHQr/4WZ2tP4Ng0A7nXXsDgghJRAEEcsvSoRu6e8iRWhDgm3wa7YAYDuyaqxPdUu42zlIxQsyoNH4lFjmV4L6mT1N87vn15IWiFl6U7IlRHjSqpXdUJXgnrDK/oVQWfiHPFI2G70ShO4hl28gfPUDyi3nYmbBx1sG6TEh+kYRtVigabKjFUW0knaQah8Gx4hpAR7gFqyLvq3HqwA2rljiOVcxxsTUsnukQr48pgUvIVUj8zU0CbGKF+xtKx15GsLISUQxJGIFyCCbCU+f0AO7HRs8dW88Kt6Kbdpz1Fpe9gWvId2qUJI7TYd9nZ+5+7V5Kealo2Ek5fUnJiGI+pNKbbL/NH2PNLUQuQtmdD14HrHVQSCSFjRnCohpNoWRsgpRlJEGp+bQ7FkDxNtC6TE55BEPVKSikeR2WmrIIERCsXkhRU0E0s/hNKNMGKK25bsNoZRJUiCgUYqmTYj0V5LSmweKTdDbRsiKHn50e5LtupBVp0oBjlJvWdNRQgpgSCORJqTmraEItmuuNk3Zg7llx0qodT8mjs8Tu8GvxSirDIANJy8KmgANRzmoTftBmuYFuMf+JIMv8ZrFx2A1Iyr+JbunHtGI7H1Ecaacxmu/sTSbQcB9Qup9N/+Q6HvlqoNotR0m8IMe92L7DQu06fhUWQmulTRzAyfe4akoSkyenhKY+iiSbSrvHiK87vnaMju4aopu0v16JLI4oErREqExxjal6xCKpJb6VFkpHA0TLJ6z5qKEFICQRyxwqvz5fjJoMKVC8Un3a9i5p9/cmpW15o7PKnRPwPlJUADTVcFDbN5sfO7Whx9LGwvD7FsSxkAumnjUZtPSEX6dsTqkTJk50YcWQyo97iB8l02CI9UW8IMe4HMsEAPmRa2bTfrokB9GBbssNMol1JRZCkqpExdiHtXSesAZZshVOa2JbuNVW2RrLGWEM2JbsuU2H4sreGFT9WT3ELKLl7Lucp7QB6y6kRyJGs+V1MR2eYCQRzZlDWMG/SpPGceBcR3xeXVhWu57+M/se2GK90UVTqvmZmyywqW4sEId3KoLC+Jm11tknenO7+DxU16WmXIjP4dMMwGRu45kRwpS4otR8oMCynLaFhI2cFdJkdCSLUpIh4pU9KQsPASImS4U3Bia8dDGRZ8kr+n3wE4IX5QFfIncIeQEvbYh8obHpjMJIlH6oPU49gnOIvFw25rcJyd2pGjgndzcfpDCbKsaag7lnOjNpvTjTeQwg3iW4tHSggpgSCObE/pyWzzCP5njgCIa7PK29/9nQc+XcbyLQ2s8lkWpRXORT/Tv8sEWpIISM4NLlRRGje72hzW7pdXri6eAnrzCqnt3q7coE/l09wzYxpvKo6HwW5k0mCHJ0eGHb59WM37PgTJhRXOA7UUD796z2Wp7xz07atcsSUSLhRpOq2HFw1MkbfnHrbN5hLn8y8p3umyMbuPXc0jVarluWaHbjgLp5rS8HRd9Xj50+7KKrtjIsxqMlVVZDUU1fmeCiElEAhqEQxPjg3Vz2orj81yfC7Atm1TFq6WtmJrA0Jq6xLu+f0w5nqm1xZSQFB2hJReKYTUblO+pepv1V8Vwx4DgWoV8RqrjrenFGm5zDaP4Pf2R8U03gp7pOxG8kvskFNp6RHzeAoCs3mly//tmaGCFkUkfNmWPdGCI255gCI9oyKTTDMipHQhpFyjcidd7Y0AlBZtc9mYPSB8ns8xD6ZMyXDNjNAu53h9RNqZuNG7MhYi30lT0lA8jkdKtd1rnRBPRI6UQBBH/KWFHCQvpszThVHl99O/fQYfxOG4hmVjhSP6Vm5rIFwiXPrcRCbLX7vIQEhJAVMIqT2i2CmLW+HvyNbzfqR7I9WUqlMjtK+ZPVKRZoeN3YAjWOHyuXYjoX2S7gipUtsPSM0uCAXJxdpORzE96GNgxzz+b+MVABhBd4o7ZK/5Hy9qj7OuYgRwIP+nXcfGkiD/7TaGzq5YJDD1IJHSIyEXq93tKb+lH8zLIZnNdjanG+5d444qf4ertK/IW306DLik3nEeBa5QXicraENof/AkVzGpyAKMKXsItu/P0MDjFHRoxxsu2xUPhEdKIIgjfdbOYbZnBqfLHwMQilMeTLDahXzl1gaEVKUjpHaSXqdH6q2uf+WU4I2s8fSKi11tkuK1APxWnsFNb/3WpKfWDO1r3puzVrGFA+TfyA8VxjTeVhwhRSNhUbLunH+VOOOTdQVU0DyUS6mssDtT4s1Hj3qk3BFSWtl6DlB+p4vpfCdDWjplpKDbYmrjFtULMxiBlrtgt0nNZ5OdTXupGLlsk2t2dDZWc6iymNTydQ2O8ygKV6hzmGLNgWDyfe52xCMla6ial51kUGL5XLYqPgiPlEAQT8KJ95HynvGaZFb3XhTG4JHaaafRsQ4hta3dML6zCxliutOlvVUQ9khtsHPYVta0EKKgnrhiE912zudyz52sWH8gcGyj4xfmTuK+9QOY2GkogxsYt87fl/Xbisj3lPOocT/S5l7A4/EyW5DkRMsYq3I0J8loYhuAuBEOq400K/WEva9BFz0IbZ1QsJLI9Dikt9zQraBhcb32IvvLS/h0Wx6wryt2yOEc1Micoj48moKOihcdzOSrWmkZVcWPIlESutlw4ayWghBSAkEciTTPS1FM3vX8H/5KE6yfYQ/7rAQNi6nKB3SVtvDw1nPrH1jpJPcW2WnstWvVPiDV63zlI/lWgt2gyFn9Pk75hk7FN8LOZ6FdQUxPrdQTF9oXuZnaMfaRCqZ2ZrEd4mAlp8FxH2afzcsrx3Bm6q9car/MigpRAbItkbP5G6arH+EJ7I/hskcq0gzaCofXTjA+oZP6C2lrA9DrRFdsausYYY/UFjuL37qezt4u27O75JcuZn95CdB43mhzIocLMjQmpDRFJpjEQir6XZU9pFhl3KHOIj0gAWPcNSwOCCElEMSTSClo1c9AeRXYOKFSexivHNRNbtL+A8CXgUEUVYwhK6X2hdUo346KE9qXUYdHqnflL5ypfEW7opHAoD2yqa1iD5jIA9+XcaU9m/3Mn6Bie8xCqno4X3OH9kUa5dox5nBFKp81lvNUERaAmtcPgdbTC0QQG3nbv2Oc+gbzKhXHI2U33nusubB3WSwYbP7OYepclu1wx3sgAD18LgRtrUUv2I3c+U7078byRpuTSGU7WWnEI6XK4eIvldhGgMR3dWuYFe3HcH9IYlD3npyExZnqp2DhVMGVW3Yobsu2XiBIMuTIjd2TVrUxDqtDgWpFCvaT/6i34IRe6lRJKiaNdG/tdZL+W9/nDu0ZehZ/t8c2tVXWZQzj/sqjWWF1cjY0YbWyuhcq2MyhfViRSWZsQio/WMhFytv02fq/BsdVBJwbu8/nhIcqdvKtfgqakcg1TvHws7oPH5j7Uqm51Nw7UjEzfI5b4d+2KH/uGhEhFUKlvAULKcWsdl13U0iFF6oUrXEhFWlIrSdhH7ViLZevrUFsTe2H4qn2XpLQe9ZUhJASCOKIFJ68SnEWUsFq5XyfN46isJ6CE2UZfZhnDmKD1hVZrr0mFbFLNlpwo0SXWbzeacIbKbZAE/JDKnWTvyhzmSB/2+weKSkyyWxkJTNCfuVS/qa9xJDt7zc47t61p/Kbdwo9ZCcBW20lvUAEsSEZVULqudQpXKxPZ2f2Pq7YYlcTdeAksgPYRsufnLVUAmoGZbaPXvJGhqx8zG1zdhvFqnYOuVhOXwmXCJfDVVXrw6PIhOyIkHJP+NVHVW6lhKpVKzLRChq6Nzm0zzRNnn32WT799FO2bNmCtUtzys8++yxuxgkELQ05fPFVvF6CtoZX0uPiZjcCFdG/t5PBym1195Ja3W8qZ3/en+4ZdYcSyj5HSCl6RZ37BY1gBCn/9T36SToBwg1s9YqY/79K2Wbu1Z4EYHZoSjMZ6RDJ1yPG0D450m3eavjG5rMrSJGCKP5MADThkWpTSJHzQ/FW9a5xqbiDaUsEbC0qpCLeV7sVrHK3VEoy+vCEcTb3ak+SV/q72+bsNjWugy5O9i0bDGRkteHruKZUeaSSsY9azs5FnK7MpyCwP15v76odTejDmKw0WUhdccUVPPvssxx99NEMHDgQSUq2SEyBwD3mph7Nm0W96ZM9mFA48VMPhYjNJ1A/oWolZYNo9VbuK650LkpZdeRHASheR0ipphBSu0XRGv6y9GrGefz8bPUEQA9WxPz/DVSrUlT9f9ocSFbTPFKyJwYhZdt4bWe/ktoeEB6ptkZUoKsePIYM2OjNHaZaD//rfBmnFB7NRd16MYoqz5QQUu4RMizK7fC1xGi59xmt2nVQcjG07wL9KiwbFgw6rMFxiixxuXkFkm7yTPt9cK+FcN302voJp2kv8U1JCE09npCt4JHMGn3HWipNFlIvvfQSr7zyChMmTGgOewSCFs0C3wHMM3tzR/u9CIW/XkYosMdCSg8FKbH9ZEiVXK/+l9Ub9gOG1xpXXOZMzusqNAGg+tMB0ISQ2i3sorVIwAa7PZEiv0agPOb/7067KuTTDDWvkPrJO4KfdRiVfxh9Yxgva+GcJ6uBSagRQMHxPqjpjpDSEEKqLVHl6fRyeem/OMT7Cb8t/SsM+r+E21K9FDtUywcUoX2uEdQNKsJhz1oLFlJq2NM+1xzMjykHcYQLNpiWjRVee9PUxuXGKrmAStMkpCRhe5Powp6GFs7n8mBihAItXkg1OUfK4/HQu3fvxgcKBG2QSJ+gdJ/KFrsdG+xs9Dj0kirx5LFPcBYvKhO5UH2PQaVfYlm79GCwbY5/fzi/eM+js1Z36J8WFlJeq+V2nHeTHRtWArCRHIJh+WQ0IbG3wpDQbee2YQabd5LxqzKAf5vHUNzxoJjGKx7n5qs2JKRCVTbLeQPYK/AMo+Tn9shOQcsiEr6M6kWWJGTJdq24Q+Ta6lHCkTER72srCBdqqeT8+QrPeu4FwNOCF+y08Hn+lDmBP9V+rthQfe6gKo1Hf0UWFJKxj1pkAcZWvWiKVFUYIwnDEJtKk4XU1VdfzQMPPIBt73kjrXnz5nHssceSn5+PJEm8+eab0X26rnPdddcxaNAgUlNTyc/P5+yzz2bDhg01jlFQUIAkSTV+7rrrrj22TSDYHboEljJUWkYalRyt38WBwYcJtIvFH9AwkWpvW7KGADCEpWws2SXcIFCMbBtkSBV407LqPI43xRFSPruythATNMr2DSsAqPR34kb5cgoCs9mx9+SYny8HdqJJzv+yuT1SkWbQWgw3YAA1HNqn2Q3c2HQnpDRoa2SlpRDAS2XLLcwl2A1ey7mUicHbWdfhMEw5nADvkpA6dNOzPKXdS8/i+QB8l3Mi+wUe4cue012xRwBWtTA4r91yF+weVs7gqtBFLLW6NH+F1XoImRY3qc/zuHYfnq2/Njp+nPQtlypvIm3+LQHWNY2IkJIUD5osMz54F/sGHiGQ3t1ly/acJof2ffXVV3z++ed88MEH7L333mhazRCiOXPmxHys8vJyBg8ezNSpU5k0aVKNfRUVFfz444/ceOONDB48mJ07d3LFFVcwceJEFi5cWGPsbbfdxvnnnx99nJ6e3tS3JRDEhSuL76Wrdx2LyvrgUWUCuhWXROzICtOG9H1gO/ST1vHd+k10zupRNahiOwDltpe01NQ6j+Mp2J9zQ1ezzc5ktm6SVkeJdEH9BLatBkBu1xVlmxeCwRpNdhujU1nVDc5q5spKuaG1DJE2k6r3ADo2Ol4J9zprqHiEGSxHAcrxRvuYJePqp6D52CR34Bfb5i8pOVU5SS4JqS4VS9hH+YmvQlsBsLwZbKEdZSRhaFMbwa7mYWjJkQ9zrSF4rC30ljfQsRJgZMJtMEybA+Xf2EteixksanT8cczlQO0H1mzZFzfsbYiIJ1tSPciyxDYlB9200e2WXzy8ybOorKwsTjjhhLi8+Pjx4xk/fnyd+zIzM/n4449rbHv44YfZb7/9WLNmDd26dYtuT09Pp2PHxicKAkFzE4mrVlQfHsVwhFQcQvvSdvzG89oMpKJebFE7kWdspHzlN7B3NSFVuRNwmvFm1pMj5W2Xz1xGYNo25UFDCKkmIpeuByCjQwH+EucG0BQhJVWrlmiFmjfs5eTyFznCO5fCNQEYMqDR8Xa7Ak4N/Z2szCwer2dMpSXzozmIcnwM8cvM1B7Dg44ZOATFJxaw2gKR65lHlaNCyq1eMHI47yJS0UxTnO9kPMKpBbtHTVFtg21DCyxKFjIsjlEWcof2DPNLDgTOTLgNummh4bj8FbXxTFxTcu7nVhKGy0W+q1L4fWiKjG6a6EbLj4xp8izqmWeeaQ47YqK4uBhJksjKyqqx/a677uL222+nW7dunH766UyfPh1Vrf+tBYNBgsGqE62kpKS5TG47lG2B9T9U/Wz9Ew6+EvY7v9GntiYiifeq18st0mP09KxEWXMX5B61R8dVK7dxqLKY9YEAmzOHkLd9I9r674EzqgZV7ACgyE4jy1/3RVeSJFI9CiUBg9KAQYdkK+2TxNi2TXrQ6Z3UoWsfjlj2HSO0z8j8dTl0uyKmYyiGs0K70upIodqz2WwFUMLV9ORGGjlG0PxpfGsNIN/y1TumIrU7Z+vXI0vwi9/LicqXAFRWlOEXQqpNcGDRu/RVNpEVqvJISS55pOTIOR7usdMt8Ac3qy/RccMg4EZXbGrr2OHQvtnG4dylXMjiFiiiAEaZ33GQ7ITTNdYSorkIGVVCKpY2FqbsAbPqf5BMRD1SivNdPVd+l2x1C/a2ztB+iIuW7Tm7vRy9detWli5dCkC/fv3Izc2Nm1F1EQgEuO666zjttNPIyKia/U2bNo1hw4aRnZ3NN998w/XXX8/GjRv517/+Ve+xZsyYwa233tqs9rYZPrsTfn4JitfU3vf9U21PSIVv7KrmoxdrGSyvYFU45G5PsML5NKbiJdBxBGz/gJydi2oOqnSE1E47rd6qfYQqOEn9ikqlnPJgbEUIBA5rdlRwV+gUeilbmNZnCAWfvcvRygI2bO0a8zGksJBaanelzGzeWkWyFVsjxwg+zbGnoVC98pDjfUvxqPg0JdorTQ9WimCqNsJRZW/QTVvNt5VjKQtPitz3SDmCrkNoDePVj1i+c6cr9giI5stV4qE8ZGDbdotrk2OYFg+qD0TzWd3qlaebFv6wDbEJKWeMmYRVK19PP5OHiw/ihA4HAHA0X7GXWsiaojOAIa7atqc0WUiVl5dz+eWX8/zzz0eb8SqKwtlnn81DDz1ESkrdjUD3BF3XOfnkk7Ftm8ceq9kp+6qrror+vc8+++DxeLjwwguZMWMGXm/dE4jrr7++xvNKSkro2jX2yZCgGsGSsIiSILcfdB4O7XrAzkIYcrrb1iWciEdK8/owJA3s+DTHi6wwWYoPb88D4DfICG2qGTYR8UiRRm5KPRddvYKbjAdBg28qr9tju9oSi9cX84E1kn3yM7kmMw9LDUsHPfY8gIhHqgJvtIBIcxH1SDXSyDGCV7Y4U/mYDMMEYxTUEUpSEXLEmd+joCoyFWjhXmktNxdC0DQifcMUzUuJvyvzzEGEfAWu2KLYu4Q9hT1kckOVJwXNS3gSH0TDsp3Q5xRPywohD4ZCpEpV1+cGK5k2I7ppkx71SDUeWWBJ4YbUSRja94fSl++sHCZmdAHAjM6PWv53tcln91VXXcUXX3zBO++8w0EHOSvaX331FdOmTePqq6+uJXT2lIiIWr16NZ999lkNb1RdjBw5EsMwWLVqFf361V2y0uv11iuyBE1k+DnQbwLkDwWfiBPTbAMk0Dx+x81ugaXvuZvdDh/Dkr107DOUQ4P3sZY8/jAtvJH+Ehmd+EYawmKrByfU55HyVBWhqKwoBTrssW1thcXriwEY2DkTADsqpGLPdVLDydcnKl+xoGIpzZkQXDXhjS20z6sq3KGFQ7f12+oUUim/vcxi7018Y48EjiCEc57pweQLJRE0D2rYC6R4fCzPO4qrfu/FlNwCV/rsRHqeyZpzP494pqLNqAUJZ6u3G3PNwUxRPmIvaS2Vm3qS0q2/22Y1iWCggurlmtxqOq6bFp4mCClTdrf4S0NEcysjeYxhIWUloa1NpclC6vXXX+e1115j9OjR0W0TJkzA7/dz8sknx1VIRUTUsmXL+Pzzz2nfvn2jz1m0aBGyLJOXlxc3OwQNkNff+RGAZVWFAvh8zooLcXKzhz1StuolN93PDk9n7KDBmu0V9Ong5KbYA45ncsiLbtqcU5+QUn1YyMhYBCtL99yuNsTmVUsYI//OgVkRIeXkEjWl671SbWx+cEV8Ddz1tcKiXokxtM/r8WDYMqpkYQQrUP3tao0xAyWkS5X4wue5Hk5u1pu5AqEgedCoEi+RvjXxqEy6O8i2GbYlLKDC57oihJRrLMg5nn8vGcznnukcrvzEhuJNQMuaI+jBmh52t0L7QqaFRtgzJjc+XbciQsqlUNuGGFb5Dd3kHaTpBUDHaGGMeETsuE2ThVRFRQUdOtRexc7Ly6OiomlVqMrKyli+fHn0cWFhIYsWLSI7O5tOnTpx0kkn8eOPP/Luu+9imiabNjmJ3tnZ2Xg8HubPn893333HmDFjSE9PZ/78+UyfPp0zzzyTdu1qTwIEceSD6+DnF+HQa+HAy2vvL9kIhfNA88GA4xJvnwsYpslM/VQ86Ezxp0fjlePhZpeiQsqHJEn0zE3ll3XFrNhaHhVSlbqJbjoVcLLqC+2TJIKyH79VTqhCCKlYsW2b/M2fc7/neYrW/gEcDJoTxiwbsYe1zbWGcI70Zvh5zSs+1IiQ8sSeIxVEQyWIHqys8+ZgBZ1Gz4bieOP0aFPiltt4U9A0Iqvzqsd9IXVu6kMUbi3lv/n7A1WCSrZFczO3iJwLFTgLTaHylnef0QPlNR57cEeYGKbNwOAs+rT38lFW4/2W5mUex9Pb9+bsrgfhTgvh+jm7/Dm6e9bya9lBwN7RhWYrCfO5mkqTC7gfcMAB3HzzzQQCVZOAyspKbr31Vg444IAmHWvhwoUMHTqUoUOHAk7Y4NChQ7nppptYv349b7/9NuvWrWPIkCF06tQp+vPNN98ATojeSy+9xKhRo9h777258847mT59Ok8++WRT35agqVQWQaAY7HpuoKu/hjcugG8eSqhZbhKyJR4zJ/KAeSIeX0rV6lAcXNeWaWDaEnY4uXtIZjmPafcx9KMTo2OKyp3X0RQJv1Z/IYOQHJ4ECyEVM6u3V9DecHrVpHcoAEDSnM9RMmMXRF8b/XjDdEKiZav5hJRt2/zXHMP9xiSknNgaQntUmWA4VC8UqFscmkFngmGGwxr18M3QCLX8VUVBbESqiKmanz47vmCx91ymrrraFVtCpoWFjBau0hsprOJWTougqlhNeURIVba8qsjVPVL/0E/jIeN4VxrY6+HzG9UHcuPT9WJ/Fxbae1HsSb52QNFQ8/DCXiQMsTUIqSZ7pB544AHGjh1Lly5dGDx4MAA///wzPp+Pjz76qEnHGj16NLZd/8nZ0D6AYcOG8e233zbpNQVxQg+v2Gj1FBfpuI/ze/NvYJkgN2+FsmQgqFeJSo8iE1RSKbJT49Jw7t30k7lq/SjuHTKQPkCHvA4cufwH1FILitdDZmeyZx/FL94VXKtchyRNqPdYuuIHA4yAEFKxsnh9MfnSNgCULKeHXURIKTF6lgzTQjdtApJzA1HM5hMfumnzqjkagCm5sQkpRZYIhT1Mu4a2RAl7nkzV+d5fnfoPVmwL8O+c/eizZyYLWgK2jSfS4sHjQ5Ml0qVKPGZ5I09sHiI9aLxhz1gkR0pxKadFAGcUXs+N3u9JlZzrm94CQ8gjOZ/byeRJ81gAbjctfAmex0TyijQ1tqqHkT5qydgkvcqT7QhsKxKxk4Sl2ptKk4XUwIEDWbZsGbNnz+aPP/4A4LTTTuOMM87A7xcFcNsMkVAeT2rd+9v3ckSWXgHbV0CMk7mWTChYyUBpJbrkRVVkXsqZxvnbTuWu7oMYvIfHdiq8SXg05+LTtWMeS+xuDJJWwdpvIfNEpIrtZEiVKL56/idhDDUFgmAGyvbQqsTy8e+b+WNjCZcd1jvh5XR/XV/MBClcxj7TqTq0NXsIAwJPc/rwvvw9hmMEDIs+0jr6yE5TX6UJnqymUr0haWSSGQvBqJCqJ1Qv5EyY7fACSkjLopQSglbLKm8s2H3Otm/H0APMSGuPpLnrAfq7fj+2FsIf7AdkUpndn9HBmezVNa/eptKC5kUzK6IiCsBsgQt25Z4crtUvICPFB+HLdFC3oi0iEoUZrOBh7UHSyvxg7AeN5Lt2N1YyRfmc/M1bgObtU9hUIhWNIx6pF9tdwA2rJnJtl4PZ203D4sBu1aRMSUnh/PPbVn8gwS5EKpXV55GSFeiwN6z7Hjb90iaElLlzLe96/06p7QcuqMofMPd8dSiywhSp0NczJ5XvrX4MklfB2gUw8ESUYBEAti+7wWMt6DWNtxeupKvaa4/tSiS3vP0b64sqGTuwI307JLb56y/rijkv7JGKCCmv5qUCHxUxpmMEdJOb1ecYIf8JVFUcaw500xFtEEmUjm2RSw97y4x6PFJS+HsfEVJu58gIEowkscDsTciy8Hh90VA6t4o7HGZ9R4oSZG24GIDi8bPK7kQ7slyxR1BVer7E9pMhVWK1sAU7gAo1k1fN0fT3+xhS8TuaFSKoHwbE1koiXpihAMco30IQkBpfEOsTWMxE7T/8uWkjMKXZ7WsKajQk2LlmlHnyWGVLVEgNL/y2BGISUm+//Tbjx49H0zTefvvtBsdOnDgxLoYJkpzwynS9HilwwvsiQmrQSYmxy0Ui4VCRvJGImz0ek8yjSt/gfO0nOm+eCgNPpyAnlSesPkzhI4xV81H1AKrpvL6c2nB1y6JOB/OJ1Y4JVssqV19S6UzWSgOJnbRZls2yDVvJlcKx/mEh5fc4/99Y+0FVhkxSqq3Ualaw2ZpVhgyL/3hm0FHaCdv3h06x+UT/5bmQ4rIy/i+r7ipbWz1dKLf6EEjpBMAxwfc5Vf2V1E0mDBDX/taObdvR65lHkZHDYTqqS1XNopOz8Cp3RNjrcVi8EuweEe/kTtLJoBKzBfaYi5zjmUqIlzQn3mBt6DxiXZCKF1b1QlUxVO2LlEiXmjFsfHfx2DpIoGrONSMyP4oUyGrJxCSkjj/+eDZt2kReXh7HH398veMkScI0m7fJpCBJaMwjBdBxkPN70+LmtycJiJSA1sOrVvuXfcwp2puw6ig45JY9OnYvfSlHKN+zquJIANK8KqtSB4EOypZfodjxPhi2jCc1q8FjpYabI5YFW9Z3tTIsWCpDiZ0krd5RQVpwM3jB1lKRwmXB06QA96qP03ONDPabVY2R6yFomPjD1Z/u1E/nTfMg/mI0T7hIyLTwR/uPxN4z7w/PQFZa5VSodYvsD3OnMHvl4VzRwcmIGqL/xAj1a34qGrXHNguSH72ihHOV9wjiwaMeFS2t70afHduy8ETaTYSFlN8s5xr1ZXLKVOCQhNskACUsqv8pT+X9yr25rPNeDHfZpiZTuoHR8iI6U9VGJxSqBDITaoYRLlRloKLGsOAmRRtSJ1+OYKRIjSe8+DI4uJAh6tfkbtwOnO2iZXtOTELKsqw6/xa0YToOwvBkoKRkU+/Xu1O44MTGX8C2G51otnQilcsiHqkccwsHKb+xuKz3Hh87ssone6pWxFJzu7NhfTb57IDlHwNQRBqZKQ037utY8SfHyV+hlvYH9ttj2xKBbloY4apJsXqA4sXi9cXssDP4Z/pfuWZUfvQ89qkyk9R5UAYYQafUfwMEdIs0nHPkR6sPW2lHQDebRUjppk1GVEjFHo4SWdGv7zOuDDnbUzyOzZGE4dbQVFHQOHrZNm7UZlNpe0CZiRL1SCV+4mYYoWiglRb+7nkIcZn6FmZQBp5OuE2CatXZfBmYlQrlwZZXij598wKe9dzD7xX7RLfVV8m0ObEM57M0JDW2yXq42IqcZH2kTNPicv1yNAxuTXMWIvsHfuZw9W1+2Z5BSxdSTS4n9vzzzxMM1r5phkIhnn/++bgYJUh+Ph14N31WXcOJr+1g0dqiugfl7Q2nvQQXzkuobW5h6o5HyggLqYgnIB4XtYiQUqtN1nvkpDHf2psNaQOh3CnNXWSnkVlfM97I89a9yQOeRxlR0XL+LxWhqol9wEiskPp1fTElpFLc6zgYURV37vFV88bqjfdRqtRN/OHQvqDs/B8DevMsTIUMC09USDUsrKszwl7MacqnqNuW1rm/POQcM8Xr3Nat8LEtveVXXhI0TqSaWQgVjyoj+TNZaPVliZL4HNhQtXmIx+tcayOeKQXLqRYrSDiRME9/ihP2H7lmtCSsSHSJ7CMUljD1VjJtTjvCpcEjPZcaQ1Kc+0qyeaRCps371v68ZR2M5nXum3Z4EY4kE327Q5OF1JQpUyguLq61vbS0lClTkiu5TdB8/Lq+BNuGH9cUcfwjX3PVy4vYVLzLZErzQb/xkNm51XujwEkMBTDCCftRT0AcLmqa7UwaFG/V5L1XbipX6xdxZ6eHoN/R/J6yL99b/RoVUrI3zTmW0XKaqFb3kDSX+KiPX9YVATCoc82wDq/Xh26HvUkxlHAN6FWhfeerH3CiPK/ZvGu6aUVDKZoipI4Jvs8MbRbpm+puK/F/a85nvvcyOlU4BTPscC8QWkEvEEHjGKGIkNJQZAkpswsnhW7hb94bEm6LXq13WVRAadXCWIWX1BV+l/vynbUXfeX1PKg9xMHrW55n0A4vDJmyt6rpeH2VTJvVDucctqTY6sJJWnKG9lXPE49EPdjh+ZHUFoVUfcnR69atIzMzsfGjAveIrDLlpTs3rjk/rWfMP+fy4KfLEh56lSxEPFLR1SM1fh4pLVqVqrpHKhWQWLmtHLoMZ0b7O7neOL9RIaX5nYp3HrPlCKnK6h6pBJ5flmXz2/oSDpB/Y3/jeyjdHN3n1xQqwzdZ9MZXKwO6hT8c2necNI+T1bnN5l0L6TqKFE7ibUJonxH2lNXnYcoyttNJ2oHPG+4BEhFpraAXiKBxjGDNPFCP4iwkuFG1MZKTatkSqhou8OOpJqRawQStJXKjdg2nhG7C409jojKfXmU/uG1Sk7EN53puKd5qTccTf40zox6pGIVUJLQvyRpSBwNlHC1/y1HKQlQ5rB8iubtmcom+3SHm8udDhw5FkiQkSeLwww9HVaueapomhYWFjBs3rlmMFCQZgWKu+GEsk70qr+/7DqP6d+a2d3/nh9U7+dfHf/LSgjX8bUJ/jt2nE9KOlbD4VdD8cNAVblverBT5u/GgcTwpmV3pB0gRIbWHFzXbth0hJRF1iwP0zHU8S6u2lWNVlqCXO57irJSGJ86q33mex2pBQkp3R0it2l5OadDgMs/bdPtoMfgfhyGnAeDT5HDfpcqYhFRlyOA+4yRO9i+kwFiBl1CzedeMaqv1TfFIWeGbm13P+/HazmRC8zvFKOzozTC5btyC5sEIC+zI5NLN8vcBT3v6BZ4lTbP4Iby466nukWoFE7SWSKRVhy/FuUa0pAW7KBFPkOJ1WkLY9beEaE42+vsyMPAUJw/P56YYxpdmDWBy6DoGdOnGdc1uXexYZdt4xPMgIVtFkm52NirJKfp2h5iFVKRa36JFixg7dixpaWnRfR6Ph4KCAk488cS4GyhIQkLlpJrFeJHxe30M7prFaxcdwDu/bOSu95ewoTjAtBd/YummEq7tvRHmzoDsnq1eSO1I6cm/jJM5NDOX86iqoCPtoZs9aFh4w83sNG9VsYku7fyossTf7SeR7j6VEZ6L+JZDGvVIecI3OL8dIGiY0d5UyYxbQmrxekecFmg7wCRa+hzApylO0r1EbB4pw+JR8zjIHsZft1yHD52iZnovIcvmYeM4OqbKnNRIE8fqWA15mCwLX9ij5gmL8WiDyCQstyuIP+YulUm9hPjOewlew4DgH+BNXH833bKd6oFK1TRG02SCtopXMoS4d4lg+JrmTQ0LKavllT8n6pHy8UH6iWzatpPBWsNtRZqDkCVRRgqWNyum8bY/my+swahqXuODE4heLSQ4uqwXCe1LsjDE3SFmIXXzzY6KLCgo4JRTTsHna7hClaAVE3JWmCrwkuJzTiFJkpg4OJ+jBnTgvk/+5IkvVvLaD+u45uAhTlW/HSshUAK+ltW7qClUNc0NR8xqPoK2imnvWX5Y0LAYG7obDwa/9jwoul1TZLplp7CtKAMJm2tCj1GkBMhKObTB43lSnBDcFClIWcDAm5b8QioQcidH6tf1xYBNnuUU86gupPwehUA0tK/xVdfIBEPSHDHsI9RsojCExj+NUxicnslJTQjts8PJynZd+SXV3qM3xZkw/9TlLK5aOYLjOvZj3z0zWdAC2LWgjurx0kEqcnYaIYhds+8xkUbn0estTm8rHRUvBpYebHrugmDPMEJ8ZZ9D0Kvyh+8hALx2CxRSZpVH6vPUE/l881bu0XITbkakH1o0HK4Roh7iJOujtmtFYyAa2ie1JY9UhMmTJwOwcOFClixZAsCAAQMYPrzFdQoQ7C6604y3Em+0J1EEn6Yw/Yi+PP1VIZtLgqwJ+Ome0RlK1sPm36D7AW5YnBCkiu30ktaTjTMZ3Zh/JP0WdGJs7w48sQfHDRomNjK65InmAkTomZvKjzuqKmYZKGQ04pFSwsUmUglQHjRpn9bg8KTALY/UL+uKyaY0nKMmQUZ+dJ9PUzg6dBOSqvFTwcGNHisUKGdvaRV54YITPikUFd/xJmQ4+VGRpoexYoc9TFJdHqmwkLJsCX+Kc9LY3kw2k02pLRbW2gJF2YM5M3Q97TIzeQjwaCq6raBJJrYRqL8VRjNg71zNv7RHCdrtAKe/nqbKnBS6BROZd9M7JVLXCXByizIk5zqxOsPx4Pjtlpc/+Vv6IXy4RqFv+wPxBp2Fxua6VjdEu9I/uFt9lo6b+wN3NTo+xS7nZOVzepSkASOb3b5YieSXGdUkx7q80Uz4zc9BHXqT+FI18aXJQmr9+vWceuqpfP3112RlZQFQVFTEgQceyEsvvUSXLl0aPoCg5RMOY6qwvdF+MtXxaQr7dMnih9U7WVC4g+4dBzlCatMvrVpIFax7i0+99/HD9iOBw/EozrRiTzt3B/XIyqtSq9BLj5xUXl5S1adKwWo0tI+OA7lJvpyVoTT+r4X0+HCj/Lll2fy2oYQCaZuzIa1DVSgbTrGJItLBAAu50dVvf8kq3vP+H6x3HnvRm69qnx6gh7SRjnbTjh/xSNVV8cwOliEBlXhIDReb8GrOuw4muJKiwB0q1Cy+sgbRz+N4JL2KQggVDRNDDxK77zMOlG9lkvIVG60qT4FHkfnD7gY44YdCSCUWPRiMhm6ltXPCy/x2ZYvrI7nCP5D/mhlMz+5Lpw3L2FtaBRWdgO4JtSOjciOnqHPZULQ9pvEpRjH3aP+mssQP3NKstjUFU6/tkTL92fxuF9BHSa4wxN2hyZ7vc889F13XWbJkCTt27GDHjh0sWbIEy7I477zzmsNGQbIRinikfKR669bi+xZkA/D9qh3QMdzUbtMvCTHPLSLhUFa4JHS8ErGDhsn92sPcqzwCFTtq7OuRk0YJqdFeF0vl3o3nPKV35MuUI/jKGtRienxU90hVhhIzaS/cXk5Z0KBADX/mmZ1r7PdpVZfPWMSdFf7eWOHLro9QswkQb/EaPvdezV3bLmnS81bmHsYFoel8m3NSrX0h02aR1Ytf7R74wwso+WW/cZP6PPtufzMeZguSnJDpnOeRa5tHlYm0xdUTXB7a0Gv32KnugXWjAEZbRw85i6whWyEzy5kDKJKNGWpZBSeii5eazGmbZ/Ke9//ouOWrhNthh/P8oj2XGkENV610o0F2Q9QlpCLXED3JwhB3hyZ7pL744gu++eYb+vXrF93Wr18/HnroIQ455JC4GidIUvRqOVJ1eKQARvbI5vEvVrCgcAcMGORs3LQ4URa6QyS5OZyw365iDf/W/om2LRt4fbcPGwiZHK984zzYpclkz1yn6eEhgfspkDazLn2vmI6Z6nX+b2UtxCNVo49UgjxSv4YLTQzNLIMyauRHAfhUhZOVzxkmLcNYpsHeRzV4PCs8mSjydeHp9lczd2UpJzfTezHDoj7WsrkRKtJ78j/LINfTrda+8tSuHB+6HYAV4ZDenMAqjlE/ZHFpbCumgpaNZ/sfnKZ8isfqAxyMR5UpCU8jIqXRE4UZzruoHi6kyBJnqp+QQxHmjj6QmvhGwW2ZUKCCVCCIh6zMduwTeJIKfPxgeWhJzXFyypeyr7SWTKtjVSVTN/qSNVVIhatWahhgWSAnR5ZgREhVvx9lBTdwifImHXfkAy07NajJn3LXrl3R9dpq1zRN8vPz63iGoNXhSeV3erLcyq/XIzWsezskCVZtr2Bbelh071zVurvNhy+0kZLQPgIcqfzIwNBPe3TYUPWyq7tUYOuZ4wipzWTznd2/8bA+ACPEIdZCJsrfUB5IrpWr+qjeRyqYoBypzSXOxHBjhzFw4iwYcW6N/bIscbCyhFPVudibf2v8gJHVWi2D9RlD+NXu2WyhfZZRe7U+FqKhenWs5peHRbdXlVHCyc9y+HxUWkHlJUHjZG7+jhnaLMZVvg84wiUSzJXoPjvRc3yXSeY5yv+4Up2DvWN1Qu0RVFVn01HxeRQq5HQM1Oi1o6Vw9JaneNV7GwU7vqqqZFpPb73mxLaczy12j1S1XNUkuiYXpfbkGv1CXkk9I7otK7CBv2qvMKbkTfcMixNNFlL33nsvl19+OQsXLoxuW7hwIVdccQX//Oc/42qcIEnpdRgnGP/gb8YF9QqpTL/GXh2dCn3f7kiDS76Da1eCnPwV4nYXKVICOtIUL7I6tIdudj1QLSxCrZnUn5vuJbWaVzCzkR5SAFg61+28hQc9DxOoLNsj2xJFzWITiQkFiLxOeWpXGHQS9BxVa4wuO/9jI9B46IoULtJiKr5oWGBzvZe6VgBjIdvYwkT5a3oWfVNrX+R/UN0LHTnHlVZQeUnQOLuGLwP8SXcWWb0ISbH3K4sHZh2hfQB6+Jw33PAgtHEiXskQGpIkRecHLU1IqZZz7kiav1qvvMQLKcmIRLnE6pGqNj9IovO/1JPHa+Yofkytilqrune0rHOjLpoc2nfOOedQUVHByJEjo015DcNAVVWmTp3K1KlTo2N37NhR32EELRjDtKIr1qn1hPaBE963ZGMJ36/ayTGDBybKPPeIhvaF45Q1Z2Kh2nt2odDDIWEWEvIuF1RJkuiZmxbtdxSTR0r1O8fCJlBeuke2JQo3qvZFXqd6LtSuGLIPLGLLAQj3JrG1FA7ZMYcsZSNW5flxsXVXbMMR76bctMltx/I/eNDzCMu3DQAurrFPW/oOX3v/zk/SYMAJY1TCN27FFkKqLWBHBHq1Js9Xy3+luFLnk3YDEmtLpET1LosFRjhny9KTZyLZVgii8aPVm1I5i47AlfIrtNPWo2/Ogw4tp0GCajmiSdF82Gr9BXianfAClR2rkKrukUqiPmp6Ha0KlOj8KHns3F2aLKTuv//+ZjBD0JIorxZmleKp/xTatyCbZ79ZxYJVOxNhluvIkQtX2CMVuaip7JlHKrrKJ3nw1VH5qEdOatOElCyjyz68ViV6ZcsQUgEXqvZFxNu+O9+HP9dBj0NB89cYYypesMAKNd4rRQpXu7RUP0dseIwJWoAHA3+Jv+FUhT1ZTQztUyLnbB0eJqt8O52l7ayWqryYsscfHp88YSSC5iPikbKrCfRIgYdEF3ewwh4pa5ewJ1PSwK7qeSVIHGUZfZgUuo1OmT7mA4fYC+mtFPLrzrXQgjrNRSb3ssdf1e/IFSEVvq7GuCBWvR1BMnmk1NL1jJZ/osDoSaQsuxyZJ9EGPVKRPlKCtov85T/50jOLF+0j8KhH1ztu3x7tAPhjUwmlaxaT/v2Djsg47pFEmZpQfvUP59ftNl3bOVUKayR+7kH5VzNcDUuXPNTVradHOE8KICsWIQXoSgpeqxIj0DKEVEXIpLe0jkzK0YOJSSAP6BYedCasvANW4oSm7iKkDMUHOtgxeKT+VHrxiDGR/TsfQu7Wb8EKYMXQyHd3iK7WxxhbH0EOv7+6VgnNgBOaqCtVn0HkHE+2KlGCZiLaqLRqYud1qQnoirwjuDjwOGMKOvKvatsNSQ0LqZa/0t3SCIYXuaLnhJICFi1mwS6CFl5IUrwp0bzkaOh+Avmf72juDwzhtsFDqF3+pzYeReZSfRqKovGYv12z2xcrOZu/5FnPvSwqPgg4HQA5HM3QGu4dTRZSEbZs2cKWLVuwrJoXz3322WePjRIkN2bpZrrKW8mi4RtVXrqPHjmpFG4rZ8n6bey3+BXwZcLEh1tUT4lYme8fzSdGf2Z0cKoUql7nQiFjg2XEHOe8K0bY22HUk4MQqdwHMXqkAENJAX07ZqCF5EiFDD7x/hWAa4I3AMc0+2sGdZMOUjg8WfVDSnatMZbqiAo7BkH0i7QXi4yO/LvnCMzF9zr9p2LwZO0OO9QOPGOMpVv7vjSls5/iSQHq9kiZ4fLthpIS3RbxumqNXAsErYRoFbGqa9HfjYfYx/szFStuh65n1PfMuBO0FHaSge7NqrHdkjUn3DaJVuTbCpGQ/0gLDl3xg06LWbCLoIUXkhTNz7bc/Xl4RTGGdwhHJNiOctvDVrKQ6rj31IVHlfmftS8qEnhSGn9CgoiEBFdfgEnWUu27Q5OF1A8//MDkyZNZsmQJtl2z0agkSZhmK67KJgDACjqTb1PxNzIS9ivIpnBbOZ/vaM9+sgaBYihaA+0S29guEey6GqdV914Ywd0WUptS+rJ3YBZHD2jPPXXs75mTFv07K5ZiE4ChOhfZyP8y2dGr5TukmsUJec2AYdJZCpf1zuxSp/i3Ig1sYwgjqp5zZYWLVDRXJaj13p48Y0zm0i69OLwJz4uIf49dd0NeAFOtOq/N3P4cFvwnKanpvLtHFgtaAtHwpmrVQ9tRSmdpO8sCifleRoh4wDxKzRzGSPGJSJ6gIHFkrPqI+d6/80flPsCh0UWXlnKfiRC5/ilePzvyR/FPI4tDPbmNPCv+RHKLNCW2unCR3kyGZWNZNrKcHAvWdfXDiuTXtsnQvqlTp9K3b19mzZpFhw4dkFqhZ0HQMFY41MzUGl/x2LdHNi8vXMt3q0shby+nl9SmX1qlkPIHt9KRHfgk5wau+VLoHXgeRdVY6k1r5Nn1EzRtyvFj+Op21RfkVP0fMmL0SNla2IsVbBkrhZFmtgC6aTcwMn5Uhkzy2eY8yKzbr7Mw8yie2Nyf6waNYFIjx0sPbaW7VESKXYEVTmC29ObxSEXyVWK9AUfQvI5I0upKAI4UPVGrzjePL5WVdj6Z5u4tEghaFgvzJvHo2u4Mab8fh4W3RQqaJLq4Q8et33CH+gae0v2BwdHt/0mbwl2bJnBVxyMQXaQSix0oppO0g01EFl2c+0xLE1JPyX+BYAkTMzriLXO8a4lqu1GdEZVfc7z6Ax02lkD/0xodrykSh8k/kkUZoZLh+LI6JsDKGKij2qecmstJwZvITEtlllt2xYkmC6mVK1fy+uuv07t37+awR9ASCE9qLTU2jxTA4vXFGMMHoW5a7Iip/sc2q4lucPnOuxnk+4VfNt8H9MCjKhiomKaNbdu7vegQKZEdCZfYlXSfRl66ly2lwZhD+wr7ncdd834hYPfaLZsSjR2sCp2zzcSsNAd0i/yoR6pz3YO86WwmmzIa/y5MCTzHBO8XbFxxQ5Uny2gej5QcKiOPnaTStBwsNVw8wlNXgZRw+faoCKdaLkSCCw0I3GG9pxcfWTI903tGt0X6OCVaSLUvWcLx6qf8WF4zc3Sbtzs/2+mUa1kJtUcAVtjDbkTEtce5VtgtTEjNtsdSbOpMSsslpXQzBdJG0oOJD18eoP/KiepHrN9eADQupDyqzA3qbHrJGynfejQki5CKVjSump+oXi8L7b3IsRPbNqE5aHIfqcMPP5yff/65OWwRtBTC+SB2DB6prtl+Omb40E2bNZ7wpH3T4ua0zjUivXQiSZQRN7ttO6723aXdzl+4R32C0dtfrnfM2Qd0Z58umQzrHluCaXnBkbxuHcpqq/1u25VQqnluPHYwGvLQnAQMk3wp4pHqWucYn+aI2+oNg+tDi5TUrZ7A3ExCavCOD1ngu5TD/7y9Sc9T0vKYHrqYG+VptfaVKO1YZnUm4KsKcfHalVytvsJ0+3nnRBe0akLh0P3q4XRWOHfTTnBOkl3H5AxAU50Fq0RcIwQ12bXPWGTRRWqmojrNRfUw/c4bPmCu92rOL018kSw5XLVPUmMTG5oso4f9I0YoiXIEI6F9SlVIsMelap/NQZM9Uk899RSTJ0/m119/ZeDAgWhazYvYxIkT42acIDmJXBQlT2ojI528uX17ZPPOzxv4IdiNngAbf2leA10ikjQZSaL0qDL/UP9NO6kMo2gQWvtY6u7UJr18DcerX1BYWn8Y2GWH9eGyw/rEfMw0X6RRYsvIaax+I/YTJKCbTQ5bayoB3aKL1HBoX2drEzeq/2HAim4wqq4Mtiq8dgAkUDyprBz2f1z8zk8o8l7xNtvBbFrZ3AgefypvWIeQZqq18vE+7HgRz64cx6X5VV5Mr2RxufomAIYerNnHRNDq6Fa0gInyCtob6RAOnIskkCdaSFVNzmqe4/vovzBA+Yn0zTpQjydZ0CxYuwipxT2mcvHKAxnbvjcHuGlYE7BNnQHmHwQkD14FQuFcZzeajsvhZrWSEtt1XJalqJBKpvL/0YqH1RY9NFliivIBfsuC0CFJVRyjqTRZSM2fP5+vv/6aDz74oNY+UWyibVDi7UiRtR1zl2pJ9bFfWEj9b3sOf5FV8KY7Hgat8XColkQkryTikdIUmSOVH8iVSigp24F/N4WUHW7kalVbzdlT2lWuZYz8E5WBTsDouB232agupKQgAd0ivZnn7AHd5G7jVDqPOY9eBQfXOSbb3skU9QN2bO4CdZYCcbBtG68dBAk0fxqhrMF8Zwfobe5+7lyDNLGRY4SIhy1YR6+uipBzU6/eO87jrfoOBwOVQki1cg7d8l8u8Czk89JOwKFAtbyHZvKu1ktksWCXc3xE5Tccrr3Br1tSgOMTa1NbJ1qdzblXeVOzKCKdEr3l5NLr5cXM8dwCQLEylYpIZVIXhJQSXpyVY/RIARjhYivJ5JH6OWMUH6z3MTDnEPYLb/NoCn9XX0CRbAje1KKFVJOXdC+//HLOPPNMNm7ciGVZNX6EiGobvNvvLg4PzWRL1pCYxkfypL5aG0K/bi1c+m2rE1FQ2yOlVlsd2qOLWnhlyVbjJ6Ryl7/CM557maB/HLdjNieyUSWkvjEHRivgNScB3eQ3uwcVfU+AdgV1jlG8jldWtRqeRAYNC1+4RLjmS40KluZ6H1J4khnrSmYErypzuPwDY+1vMIPlNfZVhMMXUzxVuXoeX9X3WA8mzwqooHlQwotFUrVrUaknl2VWZyqUzITaIkVD+2qe41EPlSFK8ieaaMPm8P8g1evc/8qCLacyWyjSt9FW8Ho9KN76e+s1N1EhpTVdSJkJzllsiOXegTxvjmV79rDoNk2RCZF8tu4OTfZIbd++nenTp9OhQ4fmsEfQAigLr0yneuoufrArffLSyErRKKrQ+W1LiCFdW+7KQ0No4QR9LZywL0kSevhCoYd2f5IZcYvbavxW+zV/BgAesxLTslGSpExqffyqd+EK+xIq8PGd3b9Oj0m8qV6uvD7k8P9aMxv+/wZ0kxSc/6PHl0r21oWcpfyPNaF+EK1/Fj8kq+78kcbwajIPaw/hl0IEis9FyesR3XfxmquZ5tnMqsqZgLNdURR0W0GTTEJ7cI4LWgZyNA+0SkjNyz2d6etG8X9d92LfBNoiWXUvFkRKLCeqKI2gijIlkyVWV8q8eQB0qlzGHeospB2dgZHuGhcjerjxeAAPqYpcrQCPC6F9tgHSbnik7OQK7YvkQUXyxsGpMKij4ieEEQoQ22wyOWmyR2rSpEl8/vnnzWGLoIVQEc6rSfHGpsNlWWJEd8crtaAwXAWtFSama3ZESFUJnoiQMvdESEVCZuIppFLSAUiVApSHknu10DAt1puZvGUdzDzZCQyoDDV/gmq6vpUzlY/J3Ph1vWOiHqk6+i5Vp1I38UuR3iRptCt8h9u1Z9nf+CF+BlejqUnKETyKTDB8zgYDNRPEO+hr6Suvx7dL9ciI11UPtqyEckHTUaxIqJH7SeMRIcWunvqwsIp6rAQJ47sOpzA+dDcL8s8GINPYxpnqp+xXWf81NNnQg04ofQgNWZaiC6NuNI5VbOferDQhGiXSR83Sk+f8z61YzkhpCZnG9ug2jyoTitw72ppHqm/fvlx//fV89dVXDBo0qFaxiWnTald7ErQiLIsrfjuZ0z0y30r/iflp+/VoxydLNrNu6Y/w54WABOe1jLCyWHnNPJQMyjkyLSe6zZDCiZ97kIgtm/EXUqrPyc1JIUh50CDDl7x9gALhCVoG5ezjL2VdmU2gmT1Stm3T11zBHZ5n0Of/BEPG1TlO8zneVc3WwTJBrntdLaBbzDFGk6+Wclp6R5TIzbmRkMDdRdpNIaVWE1KRCUUEr+U81vw1i8wEJQ8pBDFEaF+rR42GGlVdiyKrzKEE9XeL8HLW+fx1y1imFwxnWPUdES+sEFIJJxhp1RH24nvCC3Zeu3n65TUHketeEOfaqXqrWkLsSRuTpmLbNteFziNNOoPX94q9XczrnuN4uWQk53U4gN3Lyo4/E7Y/y43er1i4DWAE4FQYDCVjhcHdYLeq9qWlpfHFF1/wxRdf1NgnSZIQUq0dvYIcfT05MizyxT6x36+HU2Z7+YZtYH8PGa2rmpJhWswwTgdgfFanqu0RN/seXCjkcGifpMVPSEkeR0ilSgHKkzx+vTJk0ktaz9/UlzhS/4HP1CEE9OOa9TWDhkVHaYfzoL4eUoBavXKlEYB6KlkGdJOHzEnk+L2cltnZKYGOU6CkOUIrl8h9qTRGMyhncOODdyEUnkDooZoeJq/tCCXNn15jezzCVwUtAzUS2uepWiEfUvIZZ3sep2T5gXDkUwmzpYg01pOLtEuj8kiJ5ajHSpAwqpcNB/CmOHlzvhYkpIzwdS8ULuuvZXXiGWMsO+10LjGsaH5rs9th2Wwnk+12JlpqbG1NAJb4BvNHUU9O8dddadYNIhUPq+dWyrKEEakw2MLvHU0WUoWFhc1hh6ClUK16mtdf96SxLvbOz8CvKWwOKOAl2tS3tRCsFtZSvXGuGRFSe+CRet5/FrdsP4J7BuxH3NpgeyIeqQBlSV4CPaCbjJcXcKTihMH5CVGmN28YUVC3yAg3s1X8WfWO8/ir5fvplfUKqcpwvpXf40wwlHD4p48QAd2MJmXHi0+Ug1luDOHFgv2b/NzIBMKo7pEyDTw4gtuXklFj/F/9N7O+KMjdaT0RtG7UcB6oUm1RJ9WuoI+8nqWBjQm1JRSetFfPuwCiHikR2pd4JqydyVTPt6zcfinQF2+qc63w2y1nomwEwqF94eugp10XbjUmA3BuAoVU9T5okd5osRBpCxJKouJvch0hwUC1Uu1tzCMlaOOEBVCF7SXFG3vYkKbIDO/ejsLlm5wNestZoYqFoG6SQzEhVDxK1UXvhtSbWb61gqfzD6JXA89viBLTw1baoTZhVapRwhP+VAJsSnaPlG6SIlVdaP1SgG3NXLWvek6T7K1/wcDnUTk8eC8FHXOY5a///xMIhugibaGj3A5sGzVc6tUnNY+QityEa00yY3mu5AF7l9A+vWrhw5dSs2T7eq0Hy+wyAiRveKggPjzou4iSop2cllEtaCgcciwnuDz06NL3OExdSfsSL5Af3b4qZzSnLfNxYIf+DEioRYKM0BZ6yRvZGBZOKWEhlUKAoG7g1ZJ/ylme2oV/6Schp7WnL071XVkCy4543BJzndMNm3OUD8mTilB39IKOsfUc7G2vprP8J57taUByFIVT7NpFagBuky4mFApwZ7v+5LlhWJxo8lk9derUBvc//fTTu22MoAUQ9khV4CXV27SVmX0LsvltefiLZAYbzClpaeiVpSz0Xew8MI8BxZkoW2oqAUxC1u6HbgX1SLhEHD+r9r35d9rFLNqhMTHJhVRFyMRPNSFFKOrhaS6qV9lDq7/KpE9TWGF3RjbTGjyXrYqdfOW9EsoAe0e02p8XPZoDFk80vZw0KvFITf+cjLCQMkPVhFQ43MWwZfz+mp9HJB8i2Ao61AsaZp60L6usCs6otqgTycOTE+wBGhn4iqHqT/xePqbG9mBKJ+Zbe1Pg6ZpQewRV50AkDD0lzRFSimRTXF6GNyvLLdNipsTfjQfNSezlT+dKQLJtuqglWEaAYChxXh7dsjhJmcdAeRV2yVkxC6mjgh8x3vMWf66ugINGNbOVsaGEGwvvWn3wN3UA2wJBgmp6XU9rMTRZSO3cubPGY13X+fXXXykqKuKww+JfxleQZIQnVJW2t0ZjzljYt0c7HqPaioRe4TTnbQWEqlcsq17RSt3zilbjA//P3nmHSVLVX/9Tubsnz87ubM6JJS0555wRUVGiJAExAIIiCAIG9AeIgIovEkRBUAmKCkiSnDMLu7A5x8kdKr9/dFV3z0znqe6dWeY8Dw873VXVd6ar7r3nG875Dy3yUprawjAloGesrpUXmr7Aixs3cmBicBOpeD8ipafIZaWQsGzCeOUoOcr1AMK+H1QB8Qsj3pP8PyqqKIGcJFJ+aV/Q+KF5CweGXmftZz+FiReWdO7fwydyT8cGvlKfjudblslSZywuAi19nvtDjec4WF6C0tYIQzquOIxCSMkYS+lMp+BFmaUqZ6RS5UJ9otz+nDtM7KsPyfGy+N53IofS63u8pwuGAJHq2+eFGeMF6TyQYFHiaKD4loaBwLQdZJJjKUU0yBG952EQ+aj5HlyS2udZ9ap3MssYhyJKJlKPPPJIv9ccx+H8889n2rRyi5eGMWTglfiUk5HaYUITtqThuAKi4CZJ2RZCpHwzUgsROSMzcbj+JKcq79C46lTY+itlXXtP+3X2kt9jTU925bhyUeuVkw12+fOEaRMW0otCWDBIVLhHKm5klBMWyEh9XXqcafEO2DQJRmSfA31zW13UklIOU/fjIulyPtVr+WUFiFTKyLEME+d3I3vy/qYOjgiNTr0Wi4zhYOMGAOb38Y87RP8vW8kf8mb7PsBe5Q96GIMbrss+5ku0iaAKaU8gwS/tq7JhaUpBsM8ms8lYwynSU0zpmATMreqYPu9IyeP7PXSiyNHib1kVE7lfrGcoSEy50Y3MEpYzSvAymhlqudW0eDAtF8XrS+1rOp0Pjn+sPXj6jvxnVeojmLU376JKKxHbRsH4arrQBYvSC+izXUQUufjii/nVr34VxOWGMZghyixzR7PSHUlNiRmpsCqx7bhGVrgj6YlMgC1IVclXLDP71E9vbc3ji9KLRDoWlH1txfs7SWpwqn04DttaH7G/+C7R+OBuBI5nltmRzEhVIouTiYTpcId1FNeEfwAzcxPYsCLxJekFTnEfg45lOY+zvQXYFLzvsGE8b2m7Ms+dUhFSmPYfKU3+HNKR2Mxx+d5xkiikI7UebN8AdYgrLw2jACydXzg3cYd6E5qQnrvFVEaquvN56h5Xet/jI+OL+IlyNwdserCq4xlG2k8vc8PcFRpLO/VEq+D9FwRGLf0HT2o/4Os9ngKlJGN5W+Vqmo4btpMS+EEsvi/L9eX/B1FG6s/ScfzCPAm3cUqv10+0/s1PlLsJrX13M40sGATW+bdo0SIsa3BHtocxcNgT92I//SYA3imjQX7XKSPYb/nNfGXqBH7RMHjkOQcK3wfBRCGc8bojJhd5dwCqfaqrgwCyljszUjpcLlj6bS5Q4bbYwQFeN3jEDZt6r8yuUxnFH2L74lTYRyph2cxzpyBE6qElt1ZiSJFo88lzHgEVPyNlSukNhm9sW4kyRdm1QOhfSlEMprgriIifInc0Akkp/5iXtYwoUj8fFdu7xx1rmEj5ePDN5TSEFQ7fZkzhg4cKMiLcSmZkWa1lpdtCh9hc1YyDn3XtGyzws7DSZjBQ/bwj9Z0o6VXQF9LpGeS9uD5cMzmPORlZIBMVmURK0a8aMG2HGr/HVSpB4EIcfBmpRzmAjbbB8Y2993y2qIA9MFXjwYCSd8IXX3xxr59d12XNmjX8+9//5vTTTw9sYMMYnIhllIFF1NLFD3aZ3MTtz8O7K9oLHzyEYHqN+abQe8JLEakyG7Ftx0X1JId9h/VAIEqYoobi6Fhe/85gRdy0ucM+mmWth9A9bm9ufd3gzApHN31yEyog8BFWJOJucuNm6dGcE6rjizWI3gY0upEj7OeYLZokrJ0DGbMP23GR8TNSpROpo6KPsK/6H95fqeOX6omLnuUJ9Yd8Is0GDut1fOoeH+IStkFhU4/O9x/6kLAicdjWo6tm4FlxZES4NS1NpGIt27G3fgu7j2vmgSoOR/HmRblPsECUk3NwtTNkw4D1Qgs4CcRQWtnzy9ZjSPJixPU1MGsI9FB6ASE7I+hlCCphN5HymKoGTNspq7TPTZX2DZ773+9XVKS+QTivmsEcPNmzclAykXr33d4pOFEUGTlyJDfeeGNBRb9hDH3EjNwlPsWgtT45OXXGB89DHgR8QzmrD5FKTWplptl1y0Yjea4SCjIjBZYUSRKpRFeg1w0aCdPmeWd7mkeOY1JdBPisoLjDQBE3bQ4T32QbMwzRmVDTkvW4kCoS9w1sE7HcE6pnG2BJHhnuWMbF0V+xShnBB2ZpYhCFkLkA991kFgPf0NSPzALYPeuYLa6gWxjR//hU1nVoL4ZBocOb2+KmjV5F35lKwzLiyIDuyqgZv1MQgjrlwM+6yn36LvyysuGMVPXxPe1qlvbE+Htr2gh8L+MlZsrzeLn9SGD/zTa2ouEFhBwpPXdanh+kVcXSPjOztK+UjJQ3btEZPIGtWdanJARQ2bPX6463XxpIxc5gQMlE6rnnnqvEOIYxRCC+fTf/Vn/HU+KeCMKRJZ8fViV+Jt/BXGMpLLkVpuwT/CA3A2JSPX+390UNN3Nsxut+tJ4yJwrddFL9CEqgpX1gyREw23ESgzsj5ZP3kCIx0lrHDGElpj6yop+ZMB1+KN/HpLb1sGn/nERKlUR0fAPb3CbT66VW/mQdzLjm2UyClGpfUv48WFKYuQD37R8pBqkNhJUuY7G9e8QQ+9+Djp/1Gi7tA5KlqD5ihr3FECnTSCADBkrK9BMyiFSVlbdOta5EcnT+1NrbLSqVkRomUlWHn3nItOqwPCsQe5CvMyl4856TkZEyPXPeXpYQFYZpu3zBuIapTQp3NBQv5b+yYUe+v/Qcdhg1l9xF6dWD67r8WbqGkGyy0TgcSFsnOH5GaoibZ5ecUojH48Ri6fTmsmXLuPnmm/nvf/9b8oe/8MILHHPMMYwdOxZBEHj00Ud7ve+6LldddRVjxowhHA5z8MEH89lnn/U6pq2tjZNPPpn6+noaGxs566yz6OkZIg/sEITbuZKtxWWMFTvLOj+iSkwV1zKHJRBdH/DoNh/awxP5nnke9zed1/sNv36/zIlCtxxC+NKhAZb2kfS4AnCNwf28xE2bfcQPmBN/h5NeP56ntMuoja+u6GcmMk2A1dwEVhAEDK9cz86j6LRUncmPrDN5b6JX/uxFzZPy58FuQA3L4X/O9vzT3gO5fmzhE/rATRGpNPm3E30yar2OH3w1+ZsT0YxekOgQ6QspBr6gjoHcy+i51mzjUfVKbur4btXG4jguS+yRLHTHo2aUkUGG9La75fzthwpS8vgZ94cte56KevdmGVOpEPyAUEZZ9Bu1B3KvdQjdUmPVxmHaDovccaxQp6XWi2LQVTuVB+0DWFizYwVHB88tWM9Db68seJztpNUH1T6/h5Pqr/2cEanjjjuOe++9F4COjg523XVXbrzxRo477jh+97vflXStaDTK9ttvz29+85us7//yl7/klltu4fbbb+f111+npqaGww47jEQiHfk8+eSTmTdvHk899RT/+te/eOGFFzj33HNL/bWGUSRsPbnptuTyNvURRSbm95QkqldvXGkYWSJxQEptRyiTSCVMm6P1n3Kk++uc0trlwlV9IpU7kzIYEDdsfqv8mlM/+3ZKqYsK16onTCftXZVH/hzSfU92noyUrzIY8sxrK+kjZdouv7C+yiXOtxFHzyl8Ql94cr9CBjHy75Fsz/1bY0/meP1a3mg+rrwBb2GI9clIbSmwdJ9IKchiutdBkQTmiouZaS8E163KWDKzX0qfEnPFJ1IME6lq4z7rEv6pXkHYaEu9ZitDI2DnQ/TmPTdD9vw/LWdxlfV12rTqCWT53kpqiS0U/vGV9mZa8pdL0B49i/Vd+bN0hmkiCcl5Qdb6EimvZHGIZ6RKLu175513UjLnf//73xk9ejTvvvsuDz30EFdddRXnn39+0dc64ogjOOKII7K+57ouN998M1deeSXHHZdcoO+9915aW1t59NFHOemkk/jkk0944oknePPNN9l552TD9q233sqRRx7JDTfcwNixpUdjh5Efrp58aGypvDKzsCpl9JTkbs4fajCNBGEShKTeG4l3xnyZy5bswFcnzmLbMq6rWw5rGYEpq70iZEHAVZORXGGQE6mEYaVIjSWFke14r7KzSiBuWGnJ9TyGvAD3qyfy/7oO4lezDqV/B1ESbqKLJrqokbyNtfddyoKDoQebyfEX0Mzyq5LgjU2w+hMpR+7/3MdrJ/Gea7CtmOu3/3wh05ctNsg92kpBPDKGS81zcUWVGzIENORMWwZLLyl6Xi5M2+Ei+W+4CKjmnhDKKBeqH8dZxiU01tdzY8VHMowUHIfZwjIQYG2GEJXrESkG+Trj45O6PXlpnUxD/Tap1zSl+ibPpmFykfx3RsZrwdql6PW/zuliX/F9xna1AdsUPL6ssVk2Z/JPkGD50jdhu31zHmvocfxVQ+3Ts/t649Hcv3Eax4zep0IjrQ5KXmljsRh1dUkT1f/+97+ccMIJiKLI7rvvzrJluX1USsWSJUtYu3YtBx+clmZuaGhgt91249VXXwXg1VdfpbGxMUWiAA4++GBEUeT111/PeW1d1+nq6ur13zCKg2v6G6ryMlKqLJIgudCaiaGR6i8GY1c9ySehM7lo3Q96vS5otbRRT9QtjwT5LuuV6LPo3Opr/Ng8jfftKYUP3owwjASykFzATK05+aJZ2YyUbcSSptFQMCPVpY7iM3c8Uak+5zEHbryPd0PnsduiW7xrpp8fUw+WFOqWg4aBJpaZHVD8jFRGz1MeIqVtJrGBwYotNSOlq038zd6fJ6Xem6ZeRKpK5Z2G5XCh9CjflR9GdXo/P3KojmecnXiN7aoylmEk4WSI0/RSmPUCdmKF5+yg8E79AVxvfY2NzTulXqsVdZrpSlXkVAO2Gec78sN8LXovuMXPrWNj87lX/QVHr/p1xcYWi6efuUSByiIzI1Ao92lP2BCZxrPOjmwKTQx2gFVGyURq+vTpPProo6xYsYInn3ySQw89FID169dTX597I1Eq1q5dC0Bra2uv11tbW1PvrV27llGjestpyrJMc3Nz6phs+PnPf05DQ0PqvwkTim/k+9zDL6nK0zdSCL6XjlVFl/BKw/Gi9ylxCQ9+VqDcRmw9EedK+U9cYN8XuJypNftY7rEPZ545uL1unIySOTOUJFJiHs+moD+zUEbKJ7nxPCV6kp0cr+CTsoyyETvgDYZpO7yhXcC7nAQbPyt8Qh9saNqJq8zTebXx6NRrMSHMWrcJU2vsd/zY2HzOkf7FtI4XBzLsLQaxLbRHyp/D+qq1KlrG5qhKvQ6Z5UJinwzYQOfcYZQHIyMgpIXS94SgJedPwRwaGSnd7F9Sd9rKH/NO6DwmrSldC6Bc2Jl2EiXIn/s+aqJTuWcxEUsHwRMFsu5mptKh2LsGyf8bVzPTVwmUTKSuuuoqvve97zF58mR222039thjDyCZndphhx0CH2AlcPnll9PZ2Zn6b8WKFZt7SEMH3mToFojS50MxPSVDDW4OIjU+9gnXyXex29ryHFasRDdny49zsvl3IFg/mlrPKDGqW7hV6m0AeOaTdby7vHgfsVRZmSDjqslsuGBXlkj596YlqCDmzwZuwyK+K/+dpkX/zHmM5Jci+gEIQeCfM37KOcbFdDvBiogk5c99I8fSVftiTbO41z6MD0PpTP+TYy5gd/03fDjupH7HT+h6lyuU+5nb+UzZY96SEM3IQuUj10MNTtca9hffZTthca/XVVnGcL1npEoZKd8AHegnDa0KFieIL3C09RTYWw6RHewwPLNaxxXQMkq4Vk/7Kvvov+Le2rM219BKQk18NeOFDUSENBFxRM8Sokj13ZcXbuSPrywd0Dgcz1vJQSi4BmXCF1uppI9aPJqu4ooVeMR8IqWjQB9PvbHmcr4ovsCotjcDH2M1UXKLyoknnsjee+/NmjVr2H77tFfAQQcdxBe+8IXABjZ69GgA1q1bx5gx6Yj5unXrmDt3buqY9et7K79ZlkVbW1vq/GzQNA1NC7bf5POCuFjLBrcBV2so+xoJuZ4Nej0GJXgjDHL4E6zbZ+ParK/iQPlpPu3eVNZ1fSd1CwlZCrajrNZYz87CfNrduqr53Wzo1jn73rdoqdV484qDC58AuF4W1JYjKSIiV1hqu82t5QLj23xpx9EcUODYWe5izpQfZs3yDuDsrMfITnK8YkYmd9now3jqw085yQ72ezWs8owcffiCKXoGCYh5/w5nMeEW/AjoEG8YDgqZfVFRfcshUtrqN7hH/T/et+cA30i/LosYKKjYZds8lIpeUe4+97gmutyk3g4uYP0IpN6qfsOoDAyvSsBARsvoz1TqR7LCbaXZrHzvXBA4e/VVXKd9xv+6fgtsBWQqmRa37nz/oQ9Y2R5nr+ktTB9V3v1ne9ldW5BLynhIKdXKyhGpHqWFvfVfo2FwQd3cvMfqUoQbzROJaBJ9FRRm97zBd9Xb+XjN4cBXKzXciqOsbuTRo0ezww47IIrp03fddVdmz54d2MCmTJnC6NGjeeaZdJSzq6uL119/PZUF22OPPejo6ODtt99OHfPss8/iOA677bZbYGMZRhoPT/8Zu+i/Y0VL7ubCgteoOYld9Nv5bOvvBDiyzQxv0utLpNLRofI2maZHIgwheOIfmfcX/q5dy1nS4/RUqQRpQ7eO6yb/bztFZsG80jdHDhOfchj/zzqK+c64Co4SumyN/zi7s3rC0QWPdXxJ8DyLrN/HIWaUCfrENWjVPsOyUITyM1K1bg+7Cp8wLvpR6jXfG6lG7U/6/NKqcu/xLQ29e6S2nIyI7WWB+pqOq7LIereRdW4jll0d4mgaGfea2Hs8vUyoh8l91WB6QT8dFSEj81CjJee5aq0xA4XsGdmKGf08qXW9SCK1T/S//Fi+h45o+QE/XxK87/NWCIK/53Ard+9HTVjpjmSRO66XuE42JKQ6brVP4E/KV/q9J3j2MOWqGg8WlBwKjUajXH/99TzzzDOsX78ex+ld27h48eIcZ/ZHT08PCxcuTP28ZMkS3nvvPZqbm5k4cSLf/e53+clPfsKMGTOYMmUKP/rRjxg7dizHH388AFtttRWHH34455xzDrfffjumaXLhhRdy0kknDSv2VQh+zb8/OZaDiBfVjm9BjdipkhapN+FJRevLTLPbnuSwJZS+IS4EUUtGyiJCgqhu0VJb+Syt3rWOY8WXkwIcxqHUhwovEqvsJn5knsHXd5+JtN3J/OzJcURKKHUoBwmvZjvUV84+G7wFV8ijJKh4i7MUShOpKZ2vcrz4EUr8wAGMtD8sM2NRkkrP+o7smc9ftetYsWkScAYAX1t+Naeoq1gfvwaY2ut4f+Eu9x7f0hDTbfYQ5xFzNWLGzM09nMDg94HafcqXVVnkQOMmAD5unFoVJVbL6x+xkJDF3vFgVVGwXQFJcHEso7xo8TBKhmk7rHabiQk1ZNarNOur+L78F5xYA7D/Zhpd8ZDdLL6NviVEERlX23H5ufg7EOHDpc/BlC+VNY5U37VQ2hMl+4qwFfRRi2UE/wpl3fPKuHsEVRjiQbiS57yzzz6b559/nlNPPZUxY8b0ijyUirfeeosDDkgXzlx88cUAnH766dxzzz1cdtllRKNRzj33XDo6Oth777154oknCIXSKeL77ruPCy+8kIMOOghRFPniF7/ILbfcUvaYhpEffv1/JEtkulj45UFbkqJVwYxUmWl226wckfJFFGrQqxctXPcxt6hJ37g1HadRP7pwwGONVcfb9qF8aZu9aM3I4riuO6D5Jx9q4ms5UnyTMV0A+b1DBG+RFfNmpJLvyaF0ad8uC27kYHUR1yeCVU20jfKalH34ykpyxuI2Xv+MMeIqnhf73yfSALOuWxqk2Dr+ov4UgJ/rh2zm0QQHX5XN7pMBUjPKuAzLIVKBqaovTO8eN5H7bWIUWcRERsLENHWGi/irg57aqRyp38bIOo3Mjpc6cwPny4+xxBoawW3FzZKR8i0hiugBjBkWdd6/nejGssfhWMk9g10ikZI8Fc1KlvaJG+azWDsZUXB5YsWPgO/lPNaMdzNbWM4ooan/mykiNbSDcCXvhh9//HH+/e9/s9deew34w/fff/+8Te6CIHDttddy7bXX5jymubmZ+++/f8BjGUZx+Maib/Il1WS5eytQnkHs9vY8LlR/T9N728JOfwh2gJsJq5RJ/Nveldr6rXq9nqpXLnOTaXvKhqZYge2AJ0sbIVG1Xg4jkRYYifd0AoUXV79hP6JKhJw4Y9mI7iqYtosqV4ZITUl8xGXqLbR//BoccFTeYwWv70mycxOp5925LHJGsnvj5NRrKcPHgBUILTN3I34xkDwVNiWjNMQngkqof72/mKrJHyZSAKF4WjFWT1S2l6+a8PtA7T5BHVkSEQVw3OpJ4Me0Fo7Uf8aUEWF+0+c9VRIxkAlhYhnDRKpa8K06+qo6hiJJNecQiYoGv4KCP+9lSnWngmXFECk9TaQSTvkB5w3KeI7Vr+PwmWO4oJQTw01ca55Kc0MdF5b96fmhtH2WsgeJRJfnPVbb8CFPaD9gRWw80FusyC/tG+pBuJK/5aamJpqbmysxlmEMdrgu0xLzmCE6bBhARqpBTLCbOJ/1nVuKHS+8VnMA/zG34pqJW7Nfxuu+FKlUZpo9HQWuYEZKSNBepYyUFU/7cCSinUWdU2duYJa4mtqeCUSW/ptXQtdzn3UQCetLJbu+FwvJ8iTJi1CnFFNEKjch+rV5PLbj8trYtECPmyoXCXazbTgCj9u7MKpGZqcySiBl7/fJJFKaT6TCdf2PVyofAR1KyOx5sxPV852pNHIpkwL8XLmTaazAXVEHW5ffP1ssdFfhY3cyUhbRI0US8a3eLWPLIbKDHT6J7jsnh2qT31ENCeKmPaBqlmpAy0Kkupvm8JC9NxuUGRSSSOoxbJY6s9lNnE/CLl8NN47KB+40dqqbXNJ5UriOu+wjmCHXVoxIZdqDFJK192XcLbF/UE/0iNRQLwsveRdy3XXXcdVVVxGLbTkeQMMoEpaOiOclEh6AEpK3UROtLece8heRvtE4SR2Ygs7SyDYcpP8ff51y3cAGmA0ekYqQoLtKRMpJpGVTjZ7CRMpxXPZ23uYB9Sc0v/IzZM+TJCzogYs0ZMKXK3cLeEhBmkj5Tcp9YdpOSlgjnKmMWELdfSmIibWcb17Eba25M/n5oGjJcal4RMp1CZH8e2iR/s+92TqXrxpX8FP5m+UNeAtDpv9LNQ08Kw3XK192spSLzhaXs7P46YBKmUqB7zujSP2zG5IoYPpEygz22RpGbmirX+cR9Sou0X/X6/Wwl5GqIU5PYpBvmF0XleQYlYwy7I2TjuAS8wKeUwtpuCb7yKNucg51B/D8p3qLpNK26WoVfNQcI02eChktp4LB2UQz/EDzECdSJYcGbrzxRhYtWkRrayuTJ09GUXr/cd55553ABjeMQYaMB0aN9I9MFwtfuSxfKdRQg2magNsvGmc1zWBv/WbGjWjkwTKuG3U1Frnj6K4Nto8GSBMpQa+acaiTsbAYscJESrccwnjS4VpNqowujE7CqNxCIdu+yl7hjJReN5Ev6New17RJWSvFE6ZNPT0k0NAySxFT5SIBZ6Rsf5NZXrZO0ZK/s4oJrgu2gewFUNQsGSmpdgSvOlvT4gwXUQF8Zo1mkTMGHZUOqwoNQ1XC8hF78fePozTVb9tPMsDyrCzsKmWApO5VfFN6lAZ9DNC/zeBa52xs2+RHkcqqew4jDSG2kbniQrQ+84DolQNLgkssFoX6YH3zAoVjc59wNI6ZYJdQeq5LWUIUUboajyZJxmq3mS4KB+JyoTa2km9Ij7Ft22x8GfZioEoCOwkLGGuIYO0FcvBzkJtBpOQCAXE3JePen0j1NM3hW8aFTBqdfe0cKiiZSPmKecP4HMJ7eHRXpiZU/qZJ9jZqSoVNVauJczdezx9DzzNv2RWw42Wp1xUtzEp3FLJbnoGxX3ceUipQwtYwgX+3nMnLawSmVolIZU7AVrw7z5FJxAyLCJ7inVaTKrULY5CwKpeRUjy5ckErvBDKoRredWcwThqT9f24afOWdj6qYOPGPgJ1QvLaSnJDETSRMr1MnVJm2aPq9UhJOOBYqeceIJQlgKKl3Om3IPGYAWCNVctBxo0A7GKXb1w+2LCmZg5/tAWOq+vf12gLCrjp6HOloXYt51Llr6yOTgD6Z15fknahy7S4TKmvyniGAY5Hoq2+pZ8Z5dHxni6gpYqjKhGSzPXuaXRbFs+G03O/JoGG0SuYnBMb5nOg9B6r3BF8WLcPx5Y5lKbYEr6j/IW1a+cA3y36PFUW+Zt6LaLpQvyrUNda5gjywEj/HWS7UEYqd0mwVTOax5w92U8dGez4qoySidTVV19diXEMYyjAm0TiaAOqc/YloBVny8lI+TW+Yp/mfj8rUG4T9sjOD7lIfpLpHbsBwfm0AVA7ilfGncn9K5fz3SoRKcFIZ6TsjDK/XIibNhEhORELag145KPSpX2qnQApLRGfD+GUkmD271hP6Kier5OQUSoo+P5LRTQwl4L6zk9YrJ1M25IxwCcln69E6viFeRKWqHIF4FoJNriNyFhEIv1NNTW7m1Okp5BsEThswOMf6shUI92SDHn9aHy2UiNLVMCuHpFKS7FnF1PxKwPMCpY3fS7w6ZPQMAFa5xQ81LFy9POKEnG0ZBVBtPCcv7mhZ+n1Grf8nywIfY83uncA8itxmvHk7xhzQymV43Lget5Kbo57PBcUWUqJrRDw2uIjsy9KLUSk8jyrfmnuUH9Oy94Nv/3223zySXKR3nrrrdlhhx0CG9QwBim8yHQMbUA+UoqWQaRcFwa5ik8x8FVnfAUzH5qb4Afy/dQbLrgHlvy7jun+iC/ID7NwUw9wXlDDTaFWS04B1Srtey1yALPd/9BID50UJikJ0ybk9+ooEVC8Hin0nMRloLAdF81NZqSkooiUwNnSv5m1SQZjTqoH0IeRIbDRKzq77Slc9dEoFsvTCNKa2rEMRMFFoLxGZ00L8Tv7WLDhB4KMEWplV/23AHyUJYASMrv4iXI3UVfDdW8c9KpclcZYYynHSx/R7taySN9zcw8nMNR2LWJX4RNa3P6lWb6Sn1OlniTH22Q6OcxKdxfmIYgbcDunwujhrFRZWPMB3P/l5L9/XEQ/ax5hpEsbbuLD9TpXy4M4G0WyDK3Z2kACNVXOB2lPqWLUdy1PYCaKRmwg66qdDM6WSqQyVSt9W5agkemZmHDy7wV9Y2Eny+8RcaIcLr7B1GgdsHugY6wmSiZS69ev56STTuJ///sfjY2NAHR0dHDAAQfwwAMPMHLk0E7RDSM3HNumza2nza1ntFZ+RkoJ1RJ3VSwpRJ2lg9I/yj3U4LuIS32JlOhwnvwvcAHbSDVXFouUb4Vcmb/RRHMJOwkLSCSyl6UFjQXCFHbzNuXn1k7l6ALHxw0nVdqHGklnpDDoqFBGKmHa/M3en3fdGVw36/CCx2uyzOXy/UhdLug/7EekdG9htRGRMr5/YdIe/MOJIZoEKgucLqUoXfocegumGJbTy7m+l1iGBzWU/E5UrIpK0g8FGJbDfrzND5QHALhSV6DgXT40sOOKezhd+w9PdX4T6G0i7ZdzOQELp+SC45lO58pInWffzzbqAhau2xZmFd9fMowMrPuotOO9776vlyLAxpppLHPb6DYH99xgbviM10Lfos2tRVa+mHrd92ZSirB4sBPJkvW54mKOWf1r4J6yxuL6RKpECwtVFjFQgHhyz1EBPFx/Kj9Ztwftbh1ObStv5Tl2fWQGv7OOoalhG7br816dvo7b1Zvp6GwgnxfVYEfJRfTf+ta36O7uZt68ebS1tdHW1sZHH31EV1cX3/72tysxxmEMEsRbd2Bn/XaONn5GzQBK+5SaBrbS7+Hs1r9uESQK0qp8Up/fR1Yzfi5jk+FLY7sVIlJfef90HtKuQYqtr8j1+yLT+LcYE+BkaZ9XLqREoGEcT4aO4J/2Hil/qaCRMG3edWfwN3t/1PFzCx4f1mTivltNlhp6M558TUftlZEMeRFPxwVzADK5feGXhAyESG0lLGNH4VP0WBdxI92nJ4n9N0KKv8kQbHRjaPuBDBQxw0rfr6TVH7cEiP6mLEvzui5F6HLDVMlGKn2P58hI+Qbm9rBqX/kYm1FllMfv00e+Xph05cPgLnU1PN/GZEYqvT32pdAVCs9vrp7u/Y2YbWWPRfCzSWVkpHzVykrd/+vsOha4E1lPU8F1fGVka35hfZUPWvr7MYq+dQbVqYipFEreDT/xxBM8/fTTbLVVOsozZ84cfvOb33DooYcGOrhhDC74kWlBGJj4QURNbiArtRHeHEgRKbU34VG1jJ/t0iU+fQNAoUKE05YiyI5RNb+baT3vUCu28YEzjZ5EcUTqEXtvNtbO5usTd4fmqdzT/F1e7djErytFpDJq5MUsxKEvQrJIApVaElnNdf1SD10IkZmrCvUs4xDxLda6zSQsOzBPLD9aXy6RkiWRe9XrGSl0smnTvrhdHfxVvYZF0lTgiH7Haxn3uK7HqcvSR/V5Qcyw0xlUQLJjQ8KEtBgIflmT1D+rfk/Ttzmv/RRunbpD0J2cWeGXC+Uqe7IFuddxwygD9RmKh0VUjliuSIdbgyn3L4feL/EsO8gfoW0UgYkBDzQ4mInk/K27Sq9eQNkT4FGLsDHJlDyXByKo5T1v5WSkulwZBLCMOOU3YeRGZh9owkzae2QLsgEYdvLYbL2VfgWPMsQ9CEsmUo7j9JM8B1AUBccZ2g1jw8iPmBdNqlHlAW0Mwh6Rig2gEXOwIVdGSpVlTFdCEWwsI45cohpqikhVKCNlKTVoZseA/C5KwSnRP7K1ugCA/606Crg/7/Fxw+ZZZ0e66pv4uhch9Um8XqEeqbhhs7v4MU2yA9FdoWZE3uPDqkQCLwqbpdne9MwLdaHPvfHpv7lDvYmH7H1ImOdQHyqP+PRDmU3KmTC838dIxLA6V7OruABFyL5c+OqDAKa+5QjIlIOkymT6bxBxE+iWQyhLSeRQg5+RErKUJ6tedrVcUZ1S4ebpu4B0yZ9rDhOpspHpoWfGChKp18aczMmf7MbpEyexd5/3dut5mpnyGzzRsSPZgjGDBZaXkdIFrdceR/GJFEbhwEimTYwzECLlBRqzlErmgyL5pX3J+bgSphQHdP+Lo+SlHCa+yVqaieqHUB/OPk45vomJwjoasqg1yr7P5uctI3XggQfyne98h7/85S+MHZuUQV21ahUXXXQRBx10UOADHMbggTT/Hzyg3sLb0o4MRJ0rosr8n3w703raYMPdMHJmcIPcTHjLmcVat4FZdaN6va7IyTS7go1lGiU/cJKnbJi5WQ0SrifekClxXUmEnPQiEzHbCx4fN5MTrE++cV2axRittJEwKzP5Jkybq+V72YrlsGZnmJ5/XgsrEnFXA4GspX1RoYZ/2HsSqmlhdMbr/neqYQRKCgda2gdgeKVRlhFPZSsNMcc9KMo4roAouJ97IhXVbWqEdEbK92jbIoiUn5HKRqQ89a1KmoBmYkH9nvxBv5ojJs5gVpb3Xa/kz6lQj8jnAfa6j9PZDCMKkea8x/tqd1qWe93xIojVCtiVC8tIEh+zT8moT6Q0zIKBkc+UWUx1xjBNXDMgIvWquiePG82cP3sXxpdwniIJ/ME+kno7ynn1E4uQdCodh+lPMlteBMBENrAm2k19OHvAcec1f+Ei7U+8veYkYLfeY/WVa3HAtkAqv2Vkc6LkWpLbbruNrq4uJk+ezLRp05g2bRpTpkyhq6uLW2+9tRJjHMZgQftSdhc/Ybq4ekCXiagSO4qfsaPzEcQ2BjS4zQfXdbnSPIPTzR8gjtm213u+gg6UF62XbF8NsDIZqRSRMquzwIXc9MKi2IXJW9xw2EZYzExnUXIxN3q4cclxvB66EFMvwtOjDOiWTTglcFE4hRhSJBJeBBCr/3e8KTSZ75gX8uDIPj2k3oY0hBGolHun2MAL9rZsrN+67GuYPpHSE6nSREvKcQ8KAoa38TCrZMg6WBHN8D0DiJDYYjLvKWXSLERqz9hz3Kv8nOmL/liVsbQLjbztzqKzPnsQLpWRqpL4xZaIDe/8K/1DEYE8I488vpMK2A1uImXryfXJ6JPHUWpH8Li9C0/ZOxY05X1H3oEfmmcDEBoAkVpPM685c0g0l1YsKwgCj3AQd9hHk6ipjCG15vb+vRI9uWXtBb9CIktmTdIyXhvCQY+S6d+ECRN45513ePrpp5k/fz4AW221FQcffHDggxvG4ILtlShZ0sCyI2FFossvhTIqsxmuJizHTfXiZkqmQjI6lEqzG6VPqn+QT+LWngP4ycz83hXlwjecFavwPVi2Qzij7ElzCn9m3LT5jXILk1ath3XTYdxOqffsChGpuOGkvKsy5cpzIaRIKbEJ14jSt+jD7wXs11eopKOcQUq5f6LN5Rfm5fxo1hzmlnkNU1DBBduIpUyUTSn33+JK+XtsiNl8T2ks8xO3DMR0u1dpX82WRKS88mVB6U+kRjnr2Vf6kAVdU6syFj/zpWTZtEO6rHW4R6p8+AGUPzuHcUpNYdny3Vf/kYOVl+huPxX65gm9gFSm/9BghO2t0X1NhZWm8VxgXYTrwsGWDeTO9kd1m5i3HoTc8gNLvgBRNmJaCKosYthOxUptQ26CzIUurz+YXxKchUjJmQFi2wAKr7eDEWXl0QRB4JBDDuGQQyqzuRvG4ITjESl7gEQqokqs9SYa24hWpBmymsiMUPUVDBAEgdPsH2HYLn9qmFbytZfZLax1axHrxw54nNkgeD5JklV5IhU1bGoyNpnFROsSGYa8KBEQJSxBRXYNLL0yi3LCLDUjJXKNeRohDO4bvxd98zaGnkAmS3mX1/cWEgwSVnCbbd/c0C+3KusaogYOWHocxyvHseXcz/3bod1Y0hPlWxWpyB86iJk2d9nH4dSORjC6eNHYjmnG0K7/9/Fk7XF09Cxn2/r+81gq2lylqPKYrg85U3qVyd09wIx+779cfyQPtU/jgBF7s31VRrTlwfGIVKej5RUT8DEytoidpHm8YvVXgE0F7AY5keqJjOcv1gG010zpVYQmCAKaLJIwnYJl2Fp8LQ46S51WVrgjaXXcokSL+mK6Po+50sc0t8mU2koxVVqPKLThdM+Bliklf3Y+2I6bXh896LE8GSnHE5LIIlKjKirfN88BSeUXFeoDrwaKprrPPvssc+bMoaur/x+ss7OTrbfemhdffDHQwQ1jcMGPTDtFROnzIaLKyZ4SwIwP7lR/MTAsh/e0c5infR21Z0W/91dKE1jsjk1lpkqB7m2wtYAU3frCmn08N5kn8rY5EbcIiduBoCcWQxMyPIncIjJSRiapSd53ppiccJ0K9XUlzAzBgCIzUvPcKbztziKhNPR7f/qKv7MwdBqnr7629xs+kQq4tC9FpAZwz1gpg9UErpetdOTcfws/alqo7GVLR0y3eMXZhntaL+cndVfxT2fPlEjPUMfzoYP4nX0sZsOk/m96REqoEpGa0f06Vyl/YvrGp7O+v6xuLg87+7IpHOwm8vMExyvDqyNOPF/GwYPo5BZGSgXssvSQDiZsat6Ry61z+Gf4C/3e0yQRGQujQNDrW1038aB2HTdbX+RU84dlqxPvpr/Kdco9jFr535LPvcy9m0e1q9CWPFXWZ+dDPCPQ6LctGPHunMenRGqU/hkpRZZ40D6Ah6y9h7QVTtEr7c0338w555xDfX1/l/CGhga+8Y1vcNNNNwU6uGEMMngbKneARCqkiKlSKCMxuCNUxUC3kpmWGkFHyuKx4m9oy0mzH2E9y7nSY9RGlw94nNkgb/8lbrFP4ANnaqDlZdnQdzGuIZ4iijnPMaw0kfLuO79Xx61QaZ+hJ5AEj1Sqhe91RRJRvOxP1r+hJ4nu9u0x8hYODTNQsYn92//Oh9pZ7DLvJ2Vf4+Wag7jB/BKb6mZhORBztXQ/XRbs47zBV6TncLsH1j851BH1yvgimpyyeYhuIRkpf/7KGtTxNs8pifQKQ8hTLgTJTS9UT/xii4QXqDpNfgpr/uMFDxfz9PNKoToAZHtwE6mcghmWzjucxMLQaZixzrzX8AUmol5tQrnPv+iX0mbZUxSCLfry/8H3CMbiiVRAtEtqAsDKR6T83yPLs+rvjSzHxXEqG8itJIou7Xv//ff5xS9+kfP9Qw89lBtuuCGQQQ1jkMLfEA6QSAmCkCwdIl2HPZRhmBaK4BGCLOnrE3mGenk1wsbRMHqnfu/nguu6nMSTbKcspqPrSKB88YBcCCsSgpD0W+zRrbQ6XgXQbclcYpzHnHAbe5qv0k2E6QkLrTb3Z5pGPE1qvPvOlsNgkFUhLwiYmfdkHvKQib3lBUxhEc7yGth2/17vCd44+5kqt8zkjvpv8dZGiWMCLO2T7QR1Qpw2t/xrvlV3EC+u3Z5ptTN5efy3+cKiozhz/BRyOQWeFv8TE5WlvNG2J/Tzr//8IKZbHCK+xc6JkajiaNaRNjQe6piYmE9CiBIStu3/prdJEquUkfLLhXIRqTHWSg4S36G+UwRKL6keBggZGX8zVnidTvXQZREj6Zl+HEe9GiESbmW/4IYYOOxEN/VEiUh1vd+Q1KSyHBQUOfIFlXwiVe7zL3ry52I5RCpVURA8kYpH06SpW24mbHVh5BHSymeboEgCe4jziJDAiO1JqLYp8PFWA0UTqXXr1mX1j0pdSJbZsGFDIIMaxuCE5SaN6oQi+kYKwRDD6I6MaQ5tIzYAQ8/o9cky6R3jPsu28gIWth0JFE+kLMdFJfn3kbWB/82zQdQ72U5ZRYcpETMsqGCPS48t85CzL/Pq6rhh0xeJmzYv6DbNefRZ7cyMpUekHD+zk8X8NgjEHJkfmGez67gQJxQpx3q49DpfER5n45KmfkRKtHwi1ScAUTeaFxuP5YX1GzgkwIxUapNZxgLswxdNSZgOcS+iGslDss2MUsDPM2KmzW3KrWjLkt/BInUMrxkHbOZRBYNruq6kTovydmI3+pqq+gIUvu9dpSH45uZy9j3Jzl1Pcal6D++t+hKD2bdoMCOzn8lM5M44+JC8715U+2ektMYxzHOn0GIO7h7KKR//lg9Cd/J4zwnAvuk3BAEdFQ0jr/qu67qE3TgIcL/6M1a6LcQ2/QdGZBPpzw9pIBkpX/6/AkSqx1U5Qv85YyMODVP24uH3VvPDxtnsn+P4t9Wd+bgnwsym/uqDiiRys/IbWoUOohuPgtri90eDCUWX9o0bN46PPvoo5/sffPABY8aMCWRQwxic+Muk65il/5GFY44e8LV+FbqAWfq9rJxzbgAj27wwEhkTa5aMVHpSKy1aq1sOIZLnKFqF6oc/eJB/iJdyqfwgPXplS5B6Esnr12oytaEkQenW8xPplMCJoKQ8JtaMPpAHrP3Z4PbvRwoCUUflAftA3mj9StHnWF7fVjYlQdHKnckNeaUNQfZIFYrWF4MWoYPZwnKk7tUp1bmIlptI+Z5V9uecSCUSCTQhfU/XCIktpkdK8TZ2YhbVPkFSsV2h4n2Wqc9z/dK+HBtz/96vUqlhXzhDvFQJ4Jkx59DjevNaEZUjUg5TekjO+QDRCq8xA4ZXCudkua98bykrj/puwnR6qXaOFzZixvOXAuaC//cUy5jHnZT8f/D3f9wS+MSdxKLQ1kS8dbwnzxz3uHYYV1tfJ9q6c7/3VEnEcL2/6xA2zy6aSB155JH86Ec/IpHov1DG43Guvvpqjj564BvsYQxexPzItFa+0aePiJq8xpZQ9mJlZkak/n8bn0jZWTyG8iFh2qlNmapVSBZUS5Yw1BEnWuENn9m1lgPEd9maRRkLa/7P7HA0fml+mfkzv5F6beHW3+IH1rl8JlSmkdzvcyrFRNVfeN0sWTLJ9r53tY/qnaWznfEe+4vvBkqkfOPUgWSkDu94kCe0HzBj2V84euWN3K38gomxj3Meb4uVKyUZSjD79HxuST5SCsn5X86ScVjVegDT9Pu4ddItVRmL6GWkcpU9ud48nMpcVRGu63LS71/miF89VzH56WpggbYNf7OThXh2EQqptitguBJSFqJda27gfOmffM15DHswE0xv/nayeOalvfVyE6moYfVSpgXQY4Wzedkg+aV9WUQaCsGfjyvho+b3gYZVmRpvHY/lIcim9wwoWXorRVHAFJLXsIfw2lF0ad+VV17Jww8/zMyZM7nwwguZNSuZqpw/fz6/+c1vsG2bK664omIDHcbmh/8A1QTQR+P34sS2gEZsU/cVbBRUob/MacocssSJQrccwviKNwOTnM8JLSkeUyfE6Kzwd1Gz/l3uVv+PJZ1bcaIlM1JbyfK198CU/XOes8mO8Lh9PFtvvWOqQ8wnOEFKhvdCbBP7iB8wybAoti/NtwRws/hx+Q3WQt+MlN7DhSsvARV+a35pQEPOhBhAaZ/r1bMLVoKpsQ+YIC3heXJvIBxxuLQPwNZ7b5oi6MQKZF2HBGwr1SOiZCFSqlcKWi3iUKgR38/GpqSXqwjdtLlszUU00sOSdS8xa9yIqo8hCER1K+WH5Fsg5MOFkV+yaEOUBybs3u+9GmMT31ceYI3bTNSwqA8NPBhbEfilqVn6eXwiZecxHY/GYrR4QgztYhNNTnteIYZ8kPB7pEovh/QDCW4Fehbd9mVcKD1C2B7PzPZ6dlP+QfuaQ4E5WY+PmJtoIYZG9v2F5dEQ6/NApFpbW3nllVc4//zzufzyy1MpfEEQOOyww/jNb35Da2trxQY6jM2P01f+mC8oXej2z4GBZQP2cN7hm8rDjPtoH9j62sInDGLojsBL9taEQ1rWDijHL+0rMc2umzaN+L0AFaot9zJStcRZXeGyC38xtqQamq21jBbaWRjtyHuOn6kJq+loVlhyqSOGa5RPFPJhVNeH/Em9nnVLtwKOK+ocxxOScLMQiU+lGXTaPdQ2TO79RsZ3auaJcpaKgag9peALY1gJFCf5O0nh3M1sfgSUCkRAhxIcr7TTRUDARRYc9AqpS1YVGb1P2cqMU0SqSip59ysncnfP7nxnUg75Ey9DXC0VwUz0RHvYWfwUgNc/fQXGHVP1MQSBbTY9yV7i+8kfijBs9xXvstkuqJHkOlNDgqg+eImU4M1fbpb11reEyFe+HEuY3GUdTrNiMldamiRSRfSX9YXjuNxqHs+Dwn7cNO2gks//OLwzn3XADs27Z3FZGxik9sV8T/kby+NTaDMOZK70Hs/Fcgu6/Cz6Y2aGlvDZxj/CzOP7ve+XTOYjqIMdJRnyTpo0if/85z+0t7ezcOFCXNdlxowZNDUNTaWNYZSGOfG3qZV6+J808MVyDBs5RHqHlZv6y+kPNXQrIznPvIIdxzTycJb3y02zJww71SNFxTJSHpES4hWvX/fr7G0lgmnVgJVfNhVA0juZIyylQZ8AJAM1s9++mg9DD3Jn7GSgAqbg3qahFONp1zOrFbIYG/81dCLvmwfzh/F9asQzvlM7T919qVjhtvKmM5MxdePLvobrb0RtHc2T81XyECnfkLUSpSRDCl6wQNdaCOlJ8aVi+ksGPTK+V6VviSrQaKzhduVX1K1tAB6q+HA+ZQLLnBF8uzGLpxXpIMLmKO2Ld7Wl/t25flnVPz8QuC5nbfwFkujwP3t7pPrtmVrglHzy+IKanDsiJFifMKGhQuvZACH6ZdhZzMc/jezAvPaRGELuMvseR+Za6zSmNNbwO+tqMIsri+wL03GY505mnjsZacTkks//tG43nloxmZ82b1PyuYXg/z6WGEYswh/M762Us5R8QjojZQ/htaMkIuWjqamJXXbZJeixDGOQQ3OTk4yaZ0NVLFxP+U+wKqO8Vk34UVhf6awvym381C2bLxlXM75e5JZw88AGmQuhpGBDNXqk8AweHaUG0/CkzOP5jR7n6O/xU+2X9LyyC2yfNN8UPW+nVO9RwPDlyp0si2ku+EQqm5Kg7mXV+vVciRK2ICO5FnaAGam7OY4bjSN4as6+hQ/OAcFrGBdtnVDqua/Lefxbo0/it+u3ZYeGvXKqN30ekDItV2uxzC5kR++tPDlU4ZUI2a6AqvbPdIZJcID0Jt2J6gTGzDzZD0gTKXEzlPbFe9rTP2xcWPXPDwSWnirlvND8Fue37MA+BU75qflLUCwi+iygjxCQt97LgkM0FgMGZwBVzFPa9/CYi/nn+tVcFc6d4/EFmyKqhIWnMltEWWRfmHa6j8w3Oy8F/nNhVqDU1g8MWVI4ZbQsW7nnONkvUcxhuGsLCrili3ENJpRFpIbxOYRtppqNtUjuDVWx8PtFxC2ASPkb5VyL+uPNp3J9236cMWbPkhx2EpbLO+5MurTarLLqgcAXmxDiRBOVncgEj0i5Si2WnFxYnQJlD36kS8gwxvWJlFwhIuXLlTslyPwvr9+R01Z+n+On78AJfd5LGMnNXEjpf3/YooZkWzhFlM4Ui1RzbxkLsA/BI4aSlUDzDJG1PERqQ+N2POHUMFYaW/ZnbglYZLdymXkO587dBla+wYufbaTTqpw3W7XgyGF+ZZ6ILDicmmWe85XaZLc6xGUP8zVkqZ2a2CSgsd/77c3bcaX5dUbXz8jRuVE5xGPpNW2eMSqn99qghpHe/McIFVWtsI/7DiHJZLWQJSCXMZcmol3A6CBGGTgW1ezIR+0SPTUT+r3nZ9r0POQkEYvRShsjlBBd4lgWdo0l6pS+dpuWw0Hi2zQSRenZDpr6jycfGogyQ1iJ2lPPQNsw+sLxgkW2HEYOJYmUksdoWXFNEHJnpB5Wj+Hhnl05qanaT2pwGCZSwygOGanbUHjgnkb+xnhLIFKNG97gfe1C1q2fDrzY7/2u8HjmuRLdUmklsLonppCtVCIwhBp4tfWrvLrSxNQrTKR8XxKtFsdITsCuUYBI2XEQews1iJ6nlt+7EzR8IkUJxtNmZBQvONuza2h6v/fui51Hi9bOyo6H6eVNAtiSBnY00LIG3c6tklQs/IyUZnchkoyOajW5iVR6k7FlKNSVi5VWPW/bB3Da7L1Z2XoY13zyDjvbgzP6XgoMuZZb7WSI4Eypv6COr+RXLSL1Neef7KTMZ23brkD/8iWjfip/tg/hwNCoqownE+trZjA5cT8ALbLKRVUfQQDwiJTuKkRI4Mba8h7uOg6qF2hVtSyZfFEigUYInUQsfxXC5sTTI07mwSX78r2mmf3e05TCc1x47Zu8HrqQlW2TuXeHB/h/KxdzbuNUjixxHKbj8C35UeaKi2D9/iUTqV27n+Zn2s0sXHgwHFYol1gi/Ky7HElVKah27n2cn5GSc1i4vKbtycLOHo6KZC/THQqo4A5tGFsU/L4RVyASGTiRSmcVhj6RcvQ4DUIsacSXBX6mqtRGbDveyVnSvzna/O+Ax5gTssar0y/mFvsEesz+G6RAP8ojUqJWi6t4pZ15yh5c10X2yJKYYUgsef/W3ERFfGv8e9IfYzHwyzrjWWTMQ+hogplV7cz2ZHbdgHqkXNflRuFm3tAuoHbhY2VfJ9o4g9utY3gvvAcJz+cjnCcTPTqxmGPEVxjVnVsi/fMA3zMqokpEVE/ifwuQP8+MwmfLvEveva1ggVN5wQk55VmUPcqtyMm5zKyS+EUmejJUGjf2GHTGh6Bqo7dZ1gSTj0Jnc/qCC/IeblkGopCci5UcVh26mCRYZply4NVAOnjZP4t80vJrWKCdxuxV2Tqhk7C9CgtTChP2SrnL6T02bRcZb97IYqlSEH4FSwVU+/yguqOEUcLJIJHmZM9Iua6L6glmKbmeVa9yYnM8q0Gh5IxUNBqlpmbgG+lhDC24RhSBZJq/JjTwRKYU8mqmK1SeVU34DfYp5bI+mJH4iAukFxi7fgOQW92mH7rX8SPlPqI9tcB1Ax9oDtRq5U/4peBpZT+eN0dx1Lh9kewXWeCMp53c/Xa65RB2k39bMWNxlr17J4SBYTs5e9PKheRlSYUSSvuaxB6+LD3HrDUfAb0d3DVXByG7WMP8mefzj7cW0U4wEsm249JEN6OEDmKUvzDFm7fmeuur7BkewSX6AYg4vJPHP27Wpqc5Sb2D59u+ABRvZLwlwXVdRhir2EFcS310InViEyPpwNGHfrzSiHczW1hOFC1rz0YvE1bbALFCBuIeZNdKPlM5NmcRO8oe4jwmx5qB3So6lr7wjcfBZSQdLFu7ke2mjKnqGAYKJ9HTK8peKOBpJOL4s4OaI/Nw+5if8NLiDr4qD+K/hRlFwk5lnzIhCS6aYOUV1En1D8k11Gi+xUvpgRTTclKtFJRjrO6JBYkVIFKC3wesRFJtHqKbQ9rcSROpXBmpKe4qGsXlSF2jgZGBj7caKHlH3Nraype//GXOPPNM9t5770qMaRiDEHoijuhKxNGoUQdOpGRf7cUdug2GPnwTUl9Uoi9mxd7hQOVB3t9oAGcUfV3f6NfMQdCCQovbxgxhJWZ84L1v+fC6sxWL7IkcPnYnVkTmcMmHu7NPqIUv5zg+YdpEhOTfVtLSJETxMlJhdBJG8ETqeXFX5pk1fHHigUWf0+R08h3lDmIr6oHvp153bIdIqseoP5FaN+1L/On1d9jVaRzosIFk1lPxehSkLKIAxcLfSLTHkougg5jKsGSDIFdu4R4q0C2HI8TX+b7yAObbKwi1LefN0EtcqX8XOGJzD29gWPMBT2g/YKk7GkE4s9/bvSTRbR1yNJYHActObzJzZaSaexbwF/WnrOyYAJxdsbFkw9ilD/NX9QF2FRcA8MqC22HKV6s6hoFCj3cRJlmBIgkuaoEyakNP4Ied1FB2kZ71DdvxobuSI63BKX0OcPXS07g5tIn/Rh8EJvd6z/VNeq3cfwtfWMKWI8zZ+ARPqL9j2Zo9gDtKGoeZcY+TY1+RDynVygqIrTxVczS/Xz2NU6bswujJuzA18WdcQWSx6yL08dE0LIdH7H0JCSZHhRuyXu/Lib+xv/o085fqsHM2A5nBj5JDZX/+859pa2vjwAMPZObMmVx//fWsXr26EmMbxiBCT+NMZup/Yg/91lTKeiAwG6cwI3Ev352QO00+VOB4E6uTg/CkpaRL22Q6nq+C719RKRz4zoU8pV3GhJ4PKvo5vipgXUim1stq9uTJgsVNmxA+kcoo7WuZymP27rzmzKmIKe9b7lbcaR+FOX6Pos+Rvb4A2ekdrdT1eKrkRYv0J1KhIuruS4FpualehVybzGIQEmwmCOuo7VkKgCwKOcVUIFMl7fNLpGKGTUTwPLdCNenyZXPoq/b5Hi8m2Td1SiZxKlGdtFSYdvoel9Xs97jo3ftSlXq2MhHpXpYiUQDG2vlVH8NAEW2YxYXGt7jOOhUgZYGQC4bnlWa4EpKUfX9QrcqHgUDx5i8xi8R/2qQ8d0ZKyFCmrXVjzBZX0KSvKXkchu2gCuVnpHxD6krMx6vdEbzpzsZpnkpNSMFBxHWzZ94My+FK6yy+Z56HWpe96iKtajx05c9LJlLHH388jz76KKtWreK8887j/vvvZ9KkSRx99NE8/PDDWNbgfUiGUT782n9NVRHFgffSRDQFE5n4ltCc7m0c3FwTXsrTpFQilVy8LLFCZrweXDWZiRL0ytauT9fnsYswn1pi1Gle/0g+ImXYvOhsyx84HibtmXpdmLg73xcu4nf2sSnD3iARzyVXngd+X4Dq6r16RBIZ/QChLD1GTbEl7CZ8QkTfWO5we8GwnVQphTQAE+fmns94UbuIv5kXcqfyf1yh3p/3eNH7LMkZuovhQBHVLWrwe/pq0x4rTrwivXzVhG9CagnZiZSqSMxK3MMOPAC1lS3PMSwHxdtk5lICk705t1riF5kQjd5iCkr70JNA75Kb+ZezB/+0k/Ouhp63980yks99LqINsF3sVb4hPUZt++Dto1S8ChlJzdLn5RMpO88c5/WWuUr6+S+nD3ygPVKC91xUQv7fX7PDikxYkfCTUFGj/1ru94VLooCUY9+YaokYwtUMZRdvjxw5kosvvpgPPviAm266iaeffpoTTzyRsWPHctVVVxGLbQFu7sNIwX9I8pX3lAJ/k1pO/fBggx9JyUmkpPLS7I63ecnVexUUfCIlmZUzDnVdl2vc3/I37VoaOj+hddNrPK1+j8u7f5bznLhp84yzE3eop8K03mV2flY0YQbfoDrFXMgOwmdE7OKJpd/zB/Qq/dDjyb+p4cpIcv8Fcdq71/Ogdh1z9TfLH3AGMktChAFI5mc2jB8kvcsuQv6ouljBhXuoIGbYhL0MKmoNUij5XEXcREXu02oitVHOQaQ0WURHJWFXVrAG/GCBT6Syj8cXv/AVw6oJ2VMiXSQn/YYao0uqPoaBwq8eiJFBVPOYrkZrJjA5cR8HSHfnPGbupv9wufIXRnW+H9g4A4Xrpqwe5CwZKSFVWZK7tE9MKdPWZEiDl0OkMnukyiBSkh/YCp6c7NjzAmdIT9CiL0OwTX6r3sadyv8Ri/bfPximRQM9NEgG5AgmuX5GaggTqbJ3xevWreOPf/wj99xzD8uWLePEE0/krLPOYuXKlfziF7/gtdde47//raDa2DCqCmnp89yh/IolwlbAwQO+XkSVuFH5HWPaDIj+BWqCabbfHOgSG3jXmY5dMznr++X2j/gZKVuqbEZKCCWVdxSrckQqWfaUXKRCNfWEY1HGiqsx83hsxD2Sna2UNCwLSSndgDNSrutyOXexs/YpHWsnwri+rlDZoWYqVVkJ8CKaug3P2nORJJH9sp3olUTljXKWAGOgTcoe5D4SxoaY35xYVDzfqc9xaV/UsKjxSvtQa5G9ctSIoBM1LMLq0PWTSmekst9T5SqTlgPDdrjcPI96yeS2puySyX5Z6+bISClWMiO1qWk7pm34jDHmctws/SODGfa6jzlMfIOl7mgcV0iWJxtR0PqXJ0Ny3gEhlZnOBldNnisYg7TUNWN9lrUsQkMZJuW5sECeQZu1P5NbtqPZK+UuVBaZDabtcKn5DaY2CFxZP67k8xO14/l/1lE0j5zEiSWfnR9HJv7NjsqHLO7aCcRdOEJ4BST4pLsDRrf0Otbu2cD7oXO9nzqyXi8VgLaHbhCuZCL18MMPc/fdd/Pkk08yZ84cLrjgAk455RQaGxtTx+y5555stdVWQY5zGJsZQtsSDpHe5pU8qftSEFElDhXfos6KQ6JjSBOpN2v24wpjBldM34qds7zvLy6l1iv7mS5HqqwCllgFIpVZ9hSqaSDsZazDbjznJiNuJvt0poiRpPy+X26xYQEv6V+kTavlUzPYvi7TdlPiENlU9nJB0zR0V0YTLC9y2wxAjzqSM83LGBnSyJZzEnwCEhCRMm2Hpe54dMLM1soXD1H6KCyZBVTYUj0pn+OMVNywiXj3OEoEwdt0RkgkS6OLv50GHXxBnZylfZLIj+Q/0Sq0Y2+cjdQytWJjMSyHF5ztqVVkCGVvYPdL/pTNkJFS/Xl03M6w4SGahW42rF/NyNbSN8SbC/WLH+P36m94gMN4xN4LUZT5gph7u5iSDc+idpeCp4IqDNaeQTNNeJRQ//lOr5vIK/YcVom5TcefkfbmXWsbfj95J0bp8wDQctii5B2K7fKssyNrQ/UQKt2HTq+fxM+skzm0rjVwIuULjyihWhBFYoSIkEDP4g9meplsAxk1RyDBz0gxhHukSiZSX//61znppJN4+eWX2WWXXbIeM3bsWK644ooBD24Ygwe2r0YT0KY+rMjE0agjnrdkIHAkuuCTx2D1u3DUDYFc0o/C5lxE/Eb8EqOjn4W35xTjco6YNKOPflCwkHwvCDtaschpd8JkBL6seC2huuQGqIY4cdPOWjIaN2xuVW5jbvciWNIAszzlM498RCqQkYqbNmFvM6yUYDwdViR0VDQsMNOlH35JVy6BFtGLckoB2QAYtsM55iW0hjVeb9267Osood6/uyXlz0jprTtyiXEe1I9hbtmfOrQR1S1qM0r7/I1jBJ2YObR7hx1vk2PlKDNWZZGDxbeZJK5H71pXUSLl+83kEz+RPcXKzVHaF7KTa6XaOJa1wkhGuxtYv/jDIUWkHE/GG62WSzpPRxDg+EgzuVYGaf0n/Fa5mW5zPHBA1mNSPYPWIG378AOXroCaxfNvw9QTOPflSewQauT0HJfwe8lrNRlNSgaywm7pc7tpDcxU3fdmqkSGWHPjIIDqBRoTQpiIm8DIQqSsDJGaXPUR6YzU0K1mKJlIrVmzhkgku+Gaj3A4zNVXX132oIYx+GDrySiSJeX/7otFRJWIuyoI9IoEVQS2CZ8+CR/+FRY8kZTnBTbMOYMPnn+I6asepX7Xk2k65HtlXV73NsvZ/FUA2kbuxpf0q9hq3ESuLeG6m4QmXnK2ZY/mWWWNq1jINY0A1LixivgyAcRiUSRPvQ61hlAkSd5qSdCdsLITKTOj50TJ2MgryXswJJgksjS4DgR6huS6Eio+hRBWRS4yz6elLswv6kb3uh6k1fn6wld2k1wjEBJr+AtwjnuxWKh9SvsKESmhaTIPOfsy1q1s9nQwI2bY/N0+jEXN+3DqmLkQauRx6QDeNKczVR/avaDtdbO43TqGRN0M9szyviqLGF61gmkkqGQxsmHanCC+QIQIWPumRAAyIYeb+Jn5VZBUfui6UMWyOsOVibsqSm0jr9Udyvq2DsbFQ5Qf1tgM8NTnfNsJ1yVnwAtA6FnDkdIbLLQ35bxkSnzBGqQZKVHmKWEPLNtiSpbAl+a9pufpdxQS7USwqFFFtFAja9xmNrgNtDhuSSJdpmVxrPgyk8wGsHZJG+wWiZDoMI4NNOk6sGtJ5+aD47gpJV01nCSKuhgGux0j3r+ipZDaJ8DS+p346aooc0bsyZzARlpdlEykLMuiq6s/8xQEAU3TUAfgXTKMwQvXq2t25PwbqmIRUSU2ecutb/ZbMfzru/Dun1M/Jhqm8YyyH9fe8QFfE5dwkLyYeUvn01Tm5Y9uu5vrtMdpW/p12PWqfu+7kRbedGcTEluynJ0bfrZFKzMqVSyUibvwB+sI3nVmcLBuV4RIxaOd6R/UGgSvHjosGKyOJxhV338DnuhFpDIyJBmkytKDXZQTpkOj95mCWkJpnyzxjLMTra7Wq4+gZskTfKxdzMexbYFn+p0neU3NIQx0yylJKTAbTDtJVnOR+mKh9cnG2Ur+AIqfHdCtoS2qMBBEDYv/Orvgjmjl1Jbp0DKdX9epzI92c0zAhL/a2NS4LddbX2XXmma+m+V9WRQwvO2EZVQ2MGYYOjept4MNmN/JQaRq+H/2MSgI/LDKvUlfE3/JxpjO42N34L3pI7nnlaV8I9HKUVUdxQDhrfdSqBZRcAi5BtFYnIiavVzYTgkj5d4wS2FffGGQZqRqRnCRcxE9psVzWdZATS5sVXGDfg3bhBaxes09hOYew076bQB8bOUmodlgmTq3qL9JthVZ55dMpBr0tbwc+g6JdSGguD7fYpCw0muyb8ZrSBGwwYr3F2eyUyXBuX/3dfXbcY9dz4X10wMbZ7VRMpFqbGzMGzUdP348Z5xxBldffTWiOPQd3YeRhGskJz+nwIaqWIRVCT9uacZ7cqZ9A8GapErQyonH8evowfxtVTN41C2heM7ciY6yLx8xOxkrtBHNkcL30/NmiWn20T0f81Xpbcb12EDlSmWkaftzo5Ag7tj8QLdorgn+2zCiyeBLAo2QKPUiG7HuTmht7HdO3LAJC36pVMZ9l0HmrUTQRMpK9UhRwr3uCwn0VWdz9BgRQUcVsi++cgaRSph2AETK4Tn1ItSYCN3PQ11rWdfRFJm7rcP4uvwkAI6cv8wxbHdzoPgOsqUCh5T1mUMdvjhKTYaoRETdMtRJ/UxnrnI6QRBSin5+OU+lYJkZvRQ5BFX8QIJpuzglZgMGih49GSSqDSlMaUk+N0s2DtIsTA74ghCCWstD6rXsIHzK+k/vhF2zd9ykiFQez0PFKyEvR8WuWvDv82zBy1GrnuZd7WI+ic4C9s96fshNJMveInW9yrljRmlEyrYy2gDKEA3yS8aDFluJGXZqffTtPEyvSsmKZyntK2CbANUVqqkUSiZS99xzD1dccQVnnHEGu+6aTBm+8cYb/PGPf+TKK69kw4YN3HDDDWiaxg9/+MPABzyMzQPB62MSAiJSEVUm5iaJlJGIVpRIJbrbCAEXfrYT77kjUCSBo7cby5l7TWHV8wvgM5CMzoLXyQXR884RcigW1ZqbOEN6glHdjUDxJq9zul/hWOXPfLY2Bhxb9viKQY0mETftrF4QQaDDDXONeSrTW8KcDCBrrBJHE7UkEvHsC2vcdDJITUYmVBQxBA3V1YPPSMVjyII3oWfzEsmBsCKxl/gh4612aJ8FnpqY65XImDlK46TpB/KL51bwoTOZQwKQyDZMmyniOnAAofxAliaLXGOdzjXW6chYnDpuQl6tzkjPMu5Sb2C1OwL4ftmfO5QR1W32EOcxy+oCcyuQNZoUi3p6iA3xjBSxTUwQ1tEg5H4mTG8WtytNpIzCREqRRbYXFqJgYZoHomnBVFIUgmk7qWBKXUhmSksNTXShrlsNWaWIBif8PiZBq8UQQ+AmA5654BZh1eFOP5iv/vcKOoTm7AqmmxmObWPYNiBkJVKKJNAk9FDjZv87GJZDxOsDDkXqEUWBsJJcV0sVm7F7BQtKF/jyjapl7KT/V0BJjVjCpMULboqesqEtJ+cEx+ifabTNZN9TPiJV53QxV1hIY7cNDE2RupKJ1B//+EduvPFGvvzlL6deO+aYY9h22235/e9/zzPPPMPEiRP56U9/OkyktiT4DfRq8Q34+SCJArrgEaksKeEg8aBwBIa1mmhoNBfuPp1T95hEq1dKtjaSLOhTzf7RlGLhK5WJOcwh6/V1/Fi5l/XRkcB1RV9X9AUIlAr3ndgmk5UOaoSuirnOt7t13G0fwWEtrUkiBVzYchfvLu/g92Jj1nPiukkYrwFV6X3fGWII1dax9WDLRBKWw0/NrzG+xuF0pfh7PaRIfEt+lN3FT3BW7oboESl/cbFyqd5N2oN7xU6ilh2IcIZpZTTslrEA+5AlEUkUsB0XCxk1lH8jKnvN2Qpm1TMAgwUxw+Ie5RdoCy2I7QMdK7hz1bEsVkfzij60rUCmL7yLF7W7ebrrRHKJCfibJafC6lv+JtNBQBSzZ3BVSeTv6jUogk20+8to2oSKjslHbONy/qpew3q3kRrtCKZF4rwbOg+nR8DWT0bSgglEVho+kRK12qT1gQ1mIjeR8lUd8xGpSPMEXnWSnWKG5eQVC9kcsBa/wNLQyXzoTEZTDuv3fmqOc7OLIsSMDGXa2qSY0h/l66gTOtE3/Q1GFE8SUoq9iDnv8XyQMvcitgEFVFeLRcy0+Ir+I0aHbX4dTu6dHpn+c/7w6grOapzJoX2Oj0r1PGLvhVIzmvE5rjm963W+pV3FwhU7UemAcaVQMpF65ZVXuP322/u9vsMOO/Dqq68CsPfee7N8+fKBj24YgwZ/HvcjHllzMt+ZMDMAF6kkrpC+S1vc4V8zDvLEoiuDu92jWWrFePDM3dltam+ZdaUm+cmaVT6Z871zcnlopMwhS0yz+34VYqWJ1Lp5/D1+NmvUZj7VKzOR+QStRktPObXev3sS2cmbacSS/iXQOyMFfFq/B2s2thF1gjGI9hF3Fe6wj2ZOTT2nS8VfO6x44imAqfekmu1dT0jFztNbGFIkooZNIk/tfbGwiyh7KhatchSMGJuoJ6Lk/1soXsRfw8KwnWT55ucMcT2RlL+HZFmor9on6KmyvyGLlBVD7nvKEhVwwDYqS6T80j4rj6SyIonoyCjYKQnmaiDevo5dxQWsc5tQJJHRY8bT4dbQKERZu+xjRs8cGlmpfzefxtKli9i+aTa1UpJI2XmIlOuT2zyehzVaek6I6hbqAAzDKwEzEUMlSV6y9Zj6ZdhKjnW8J2HS6hv6ekIM090VNIudzIt2lDQWyyvtswS5rGodOVN10NYDC8ZGDZfX3a2YEAqnAnVapBYLmZ4sQdj2mmlcbH6TfZpbODrHNX3j+KFsnVFySGDChAnceeed/V6/8847mTAhGfXZtGkTTU3ltu4PYzAiajroqIRCwUXUBLUWHZVYACVN+dAeSz6gI2r7T/JqXZJIRewBEClvYhWzSKZCpjlkadkeyS8ZrDSR8nwq6ogRq1BGyu1ex07CAiaxNvVaXSi5Oc9VThg3HW63juG90V/q16/0r6lX803zu6yXxgQ6Tn/Dm0tlLxc0WSThLXlmPF1u6JfE5hRpiXewvbSUGcLKfv1V5SBIInW/eBWvhL7Nc9rFTNLn5z02TaTMz63ghJW50VRrM+TPExUrma0WBE+a2M2TcfhZ6GK2TtzJumnBNbdng13A0wqSFQ9mSvyisqWGmdB72gGICsnvXpJEVsnJfVHbso+qNo6B4k1lFx6wD0RoGI/tlSU7eh4i5RPtPPeHrHdwhvI0p0hPZd10b25YejLoZaCgSP0Jum9SrnoKq30Rj8dQ/F5Y79lPeEbmZpb+oXxIZfjy3OP5oGb6AAZodOuXKNeo/QOi2fpA8/Wc+RB9e5jPE5G64YYb+NWvfsX222/P2Wefzdlnn83cuXO5+eabufHGGwF48803+cpXvhLIACdPnowgCP3+++Y3vwnA/vvv3++98847L5DPHkYasVRGIbhIc7gKjdhWIsroxCJG0U5TpP+kFK5vYaNbTxsNSY3XMiB5qX5Jzk54/HplhdImCp9IiUrubEYg0DwpciFBT6Iy0dvRG17mIe0ajl59c+q10zf+iqfUS2la/ULWc7otheutr/LaVpdDn+xQWE1OXUH7SNnxTrYXFjJFWFPSeaIoYHilqnamalkhIrX4Oe4yvsdPlLsC+V2sjLInBpgV8sUDxgptNDrteY9VvCCCJpjoQ9wzqVw4nvCJLchJlS1vM1VDomIBiqrB2yi7ObLuAJZcS5QwulPZki3L67uw8yiBARlEqnoZKcPLPMTEdFlwR3gyAPqaT6o2joHCJ/41mozl98Dk6Ud9c8xJbJW4i39NyGMhEtvEj6W7uFR+sLqBBb0bnvghrHwr72G+2qQhqFkF1VLBIsHMKowQi2aQJU/x1fCIlJUnm5cNjnePOwXu8VxQZBnD9eb/AEttze4NnCY9ySHOS6nXZnY8z6+V29hhwz/6H28aKFioWYipD7+3vFSfzcGEkr+lY489lgULFvD73/+eBQsWAHDEEUfw6KOPMnnyZADOP//8wAb45ptvYtvpDcZHH33EIYccwpe+9KXUa+eccw7XXpt26CnkczWM0nHihls5StlEo/5DYGIg1zzQfYMLlOdpWLAcpgV3z2Sie+U8ntR+wBq3mYbw1/q9Hxkxnp3122mKKLxbpkzuSnck850JNNSOyPq+rKT7R0qB7JUM+hLZFYOWlrQ1ouX3iuWFnsz4uRl9RyPs9UwXV/FpbEPWU3xikc3MNiRLgIthBjv5hjd9xD+0q1izaQKU6AlvenXomQIYm+TRvO7MpjuSo0dD9jM5Bp0BZHLsjE2mOEDZZ1NQwYstyFr+TulMoRXD0IHqNPcPJjjePW7LESRIZVElwcUIuJev2hC8uUjIk+VMqW9VOCPZpYzgW8aFbDO+mW/kOc70NqGmWT0iZUWTAQddSj8vetN06AG5fWHVxjEguC7bdr2ILDrUydsT8+5j3wIlG3RbIE4IQcvTV5oRWIgmqrhp/t/18Npvkv/9OLeolB8AM3MoD/p9on7Wva9NSMxw+Ju1Ly1hOMALYqWIVIl94J3yCC4yzmfPGa18qfDh/ccqi9xnH4wiiZwSYCBW7FjKtcof2RgdBSQ1EEYmlrKf9ArPxfpL409c9S8+C13NJ2t2BZ7Kek1/7fBbJIYiSiJSpmly+OGHc/vtt/Pzn/+8UmPqhZEjR/b6+frrr2fatGnst19a9yUSiTB69Oi+pw4jQOwYf5VWaT1vCcGppE1nOV+UXmLZhso5vsc6N9JEstRiTJa654ZwMurelbDKNkS90job3XJ4cWr2Juy0go4Djl10psCfWKRKl/bJGqagorgGVrx89cJ8EMzkfZNJpBzv324i+yJj6THGC+tpcPuTkGM+uYRvhZ7nvo2XA3MDG6fjbXhNqfS/uSVq4ICTkZF6ccSJ/PmzXfnO2BnZfWS8RSSEybogMlK2y6fOOCLhUM7m3qKvJaTJkRwuIDmVSaT0ONA4wE8fevAtImxfKj5DmMfOo3g2FCB6pX3ZPJt8HGi9yOnyazQu3QizTq/YWKJCLY85e+I05i/rtTwTULuaRMqbP3U5valUWmfBCqjvWVK1cQwItsEVPT8FFd6WT2J5ZDr/2bArkfAMZuc4RU+VcOVZ27znQRYcojmUWiuCmGcSnKNixIdPpKwcREoJ1/OeM5Uut4atTAf6XK6TOi61zmOn5qaUHItvZJ6vvywbuoVaHnH2oXnklJLOS41VErjGOh0VkVMiwXWg+3YjPkGEtGlzNn8w1xM/yidCIsrJ51QqsfVhMKGkHLyiKHzwwQeVGktBGIbBn//8Z84888xeG9777ruPlpYWttlmGy6//HJisfzRP13X6erq6vXfMPJD8zySlFAJGp4F4HrR+HyRroEi1tWW/L+Y3UjQJ1K245ZVt+26birNr+Xoq1EyM0p28VGX37lf5BvGRZiT9il5XKXC8Lwg7BJruYuF6BEpISP75XrlD4KRfZEZF/2Yl7TvcvCrp/W/nk9GzWAXZMe7F3PJledDupcgPf/EjeS9kdMfSklnpIIo7WtXRnGo8X/8atrdA76WlbH4KYWIlKTxS/Fsvm+eg+EGKwAyVOB777h+P58oJck1YOfpLxkK8Huk8vXdzbI/5cvy89Ruquwewffj0wqYTvsmoJWWY8+E6xEpI4NI1Y2fA0CruSIpRT3YkbEea5E6Fo08mAvM7/J2S24hojnr/8UNyu1s1fli7utmGJzrlap8yIaIVymyy9l5D7O9tcQUswcLhIbxfMX5GaeZl2c15fUFlSIZPnK+x5Jb4vPv3+NKmcbqaoZ3ZbZ+rnJhJ/qvj1Ioea/nI1JuPqPmlOfV5yQjBXDKKadw5513cv3111diPHnx6KOP0tHRwRlnnJF67Wtf+xqTJk1i7NixfPDBB3z/+99nwYIFPPzwwzmv8/Of/5xrrrmmCiPechDyiJTvZh0EXG8TKQS8Gc6E3p0kUpkRwkyEFJEb1d8zhyXEF9dRN2ffkq5v2m6qtSpXNE4J1XCGcRm2oPCnPBNKX7xtTUV3JnPViMkljakcGHItNVYHTsWJVMaGXE1+J4KZY5Hx+4uyeJf5946UZfIeELxNhF0GkXoptC+vRsdw5pRD8W1wfSW+cC7xCi9KGhJM9ADEJsyUcerA5cftjA2FGi7w3Isi/1CPYlUszlfd8mXXhzKW2C38xDyZU7fZmknea6vGHc5bSzfRZQ0uqedS8XHdHrzeFiFUNz3nMb4QhVth+XMptoHDxTeYFZ9Kvmz0I8pRWNF2johUruKhL0zLJO6q2Gr6eRk7ZTZ3W4exyB3Lj0y9ap5WZcMLbCVchdpwiIgnJhDVcwd6xnV/wO7SC7yemJP7uqKELmhoro4eqyKR8jNSNS15D4uGx/GcvT1Ltak5j9FkEd1ysgrqJBJxwiSozSBSCa2Zdd2NxEvsG1QTmzhYfJvJ0R7ImQfMDU2SaKAHzTWxjESqv2ug8AVHMtdHxVsb1GxGy0Wofdo1o/mV+UUa6kZyZiCjrD5KJlKWZXHXXXfx9NNPs9NOO1FT07sm9qabbgpscH1x5513csQRRzB27NjUa+eee27q39tuuy1jxozhoIMOYtGiRUybNi3rdS6//HIuvvji1M9dXV0pxcFhZIHjEPL8fEIBEim/h8BXNqsErGiSSJlq9nELgsB0cS1bsZzl7atLvr5hO9yv/IRWoZ3Qxgdgwtx+x6iqwv+c5Ou2IFFMYZ/ruhnlEpXfhH02+mg+WLiMDW59Ra6veL4kUiaR8v4tmdkzkqJ3jpvNBNorCxStgEl4qjyr9D7LteHpvOu0cFztrNRr56+4lB9rn/Fx+8+BLGUaPpHCCET+3I9kZpPvLRWumF4etEJEinRGVg9YAGSoYInZzJv2UZywTTqD/Mluv+SSz95mJ7tx8w0sALzUcCwPWTvy/abcm7qUYptV2chyU9d8bldvZvW6mUDuEsLHQ0fxWVcPe4fH5jwmaDw/9hy+OP8ATp8wgYO810bW13CjdBY9usXpHRYzWvNeYrPDSfQgAlFC1GgyNWqyH1VP5F6n06Wf+cvnDDGMZutYVSRSbnQjAhBfM5+wpecsT10z7jC+bjYzJ1JPro5tTZEgYWUNeo1Y/RyfhC5lyZptgaQYw9NTf8Adq77CN5qnckgJYx4Z/ZTvqzeyYclMoHThNkUWeFi9mmniGuIrJqFMD6aqxa/YyLTzUCLJPUPI7b8Wu0Vksp3a0fza/iLbhxo/P0Tqo48+YscddwTg008/7fVeOf0lxWLZsmU8/fTTeTNNALvtthsACxcuzEmkNE1D03LXeg+jN1wziv/NhmuDI1KCVzMtZotkBAQnnmz+tdWGnMfEpbqk4aCXvSoFumkzWVzLWKENR8ieUciUUjVtB6mIHindcjhMfAMNi5CxIxCszHdfLJh1Pj+ZP48jqEyvoexljqSMDbn/b9nKRaS8+yIrkYp4xwRbtuOT+ny+T7ngi2LEM4hEjdXBSKETJVfvgFfWoGEGUtrX1PUxT6lX4CyZCvxrQNdaEt6aXePJUp1wTeHnfnt3AePFTdiJrYDswiuVwsYenTeWtHHInNayy2EGipQ0cIayqf/vShldVwt++XI+E1XX8xAS7MpmpBzPY8cpkN337wPTDq60qRC6fXXbUHrjKAgCU1pq+HBVJ0s2RpnRGmAwsgLQY12EgZgbokWTmdH9Bou1b7Jy4QzgzaznCCkvxfyWC0lz3w6sHH2xlUDXpjU0AOF5D8CBl8GI7PvClFR3ruoBx+Ex6zwkTWdNz/NA76CjX75nSen1Kqzmt/jIBZ+AFLrHc0GVRAwqUNpq+Cq06d9RyyBSffvMi7FNUPwyxCFsm1EykXruuecqMY6CuPvuuxk1ahRHHZW1ZTuF9957D4AxYyq78fw8wUhEUwajkUhwPVKi6qlaBZ1VyES8I/n/UGPOQxKyR6SiZRApy0ElOUmKSnZyrsoix4svUSvE0Xt2I9SUv8TAv+4V8n1MFDdgdR8LzZW9n32j3Er5e/zL3Yv3zLF8eXzakFKsGclqt5kOJztp8e8LIQuREry+M9kOmEj5WbAyMlJjhDaOEF+nfnUMtk9qLalOcnySluN64WaeHXUab63SCQVQ2ifp3cwQV7FBH3ig6IWWr3Dl6j2JkODpcB41Lg9Xxn7BCHUTr7fvDuQuj6kErn98Pn9/eyW3fnUHjtm+ehkIH47j0miuZ5bQRm1iNpDcrEUUEQ0Ds4p9OpVAKLGBEXSiibnJvutvoitc2ucU0XcBME7YAMIaiE4DRuY9Nij45uK1od5bq1nNAvLqz4gt0mHryvpsDRQJn0gRIqSIKFoEUXBR8gQ8JY88CwUyUv+e/EOemLeGXaRJeY8LEkZmpj+6MSeRKlgBIoqMcNtRBIsVWVQ4/bK3zFL0mnItXuzi7vFc6O2jFuDzaPbpAwVCXpAtQgLdcnr3AxeRkVIFhxnCSiYaClD5fvBKoOzQ3cKFC3nyySeJe+orQTa09YXjONx9992cfvrpyHJ6glq0aBHXXXcdb7/9NkuXLuWf//wnp512Gvvuuy/bbbddxcbzeUO8Jxk9irsqES04N3LB21xKAW+GM/GBthN3WEfS0bJTzmNML1vlxvJ75WSDYTmovqx5Dld3VRK5SrmXnyh343QWVz6omzaakLyulMPoN0jUiiaj2YSYKP1vUAiu6/KYviO32icgT0h/D/Ftvsqe+m1cz9eznid7C3c2SV2fhCtOsCR8vrY9v7a+wJqRe5d87hzrE36n/prZn96eek31egvlXLLAoXpeGH8ev7WPCyQjNdBIZiY0WcREppPaVJ9EPviywbZZfdKwqj15H6xo3zwy4wnL5njxRR7RrqbhjXR5+6ynT2dB6Ax2T7y8WcYVFL67+hLeDp3PuK73cx/kRZ2FEgR1ykKR9/g3e27jP9oPaVxVveDv8Suu5w/K/zFR7y11fhBv8Yh2NdvPv7lqYykXejS53ieEEIIgpIRm1Dxzra8wm8uU3sfGkbvxirMNbXbl1zQfd219Dx84Xll1bGPO47Z56wrmaV/nqPg/cx5jekqQptH/b+GLJjkZyrSz257jb+qPOWT1/ytt0J6JriuVN48LgpAyrLYCnI9fC+/Hmcb3WDQlbSUTGrsN2yf+H/vov+6XeV+tTOS/9k501M/Iec2w081T2mXcHr0oqWo8BFEykdq0aRMHHXQQM2fO5Mgjj2TNmqRx5VlnncUll1wS+AABnn76aZYvX86ZZ/auoFRVlaeffppDDz2U2bNnc8kll/DFL36Rxx57rCLj+LyiOzSW2Ym7OcC5DUkMrnyzc8Rcdkzczg2TS5xkSsCL8h781DqF6PjckQ6/7M9NdJR8fd1y0LyMFDnKGgRBwEhNwMVNarqV7kvLlpEJGtvMu4HXQt/i0K78pbPlQLccLCcZaKnJ2JDXacm/iR/F7QufJElZSIjdNI3n7e1Y6A5U5Ls3PlK351fWl1g39sCSz/UFMDL7tlTPVFnKo3bpR/ASAWSkilFJKhYR0aGBHmqJZfXy6gtb8OWmq0+kOuPJjUdnbPOYOkZ1m4jQ/7sWvWc3V/nqUIHsJP+uYh4rBtfLRlS6tM+/x/NFuQFs7xlwKtyzlYnp0Xc5WHqXOqn3Z4bGJkUYmhNLqzaWctFRP5MfmmfxoHIcAKpHpLQsPTA+JM9MVcwjjw/p+b+apa7tUYONrlfaH81NpAQrRo2gI+fZ46SCRXoWIuX3emeoE9Y5XewifspIvTTpe9crXyVPSVwhWKn5OLjncZnbyrPOjsRbtk29JikqhtKAgdJPkOTV2kM417yEJRNyZ2HlzDml0kGYCqHk0r6LLroIRVFYvnw5W221Ver1r3zlK1x88cXceOONgQ4Q4NBDD82a8ZowYQLPP/984J83jN6ImQ4JtJyCDeVCC0Voo55Oq3JyyW2x5IPZVJN7QnK9sj8xUbqHkpGROcqVkQKwSkyz65aN5me6CixOQUD0+pWUCmz4orrF1sISbCRqRAs8UumXv8RNG8t2kDN6W0zb4T17Cn92D+KESXv2u6Y5+1hO/08jjYrCdwIcq9/fFCpD4EPwiVRGhjVE8vtWQrlL40ZbK5gjLMU0Aijf9COZARCpr6z6KT8JPZ38QSxsC5nauFbRt8dHl2fw2R7bPAtxzLCoIfm9Cxn+UaIXBFCcGI7jIgYYiKomZG+jLOUoXwaY33Iwuy6cwNemzea7lRxMkWVPzmYgUmEnOX8qNb29e1ombQ1Ag9MJsTYI0NsnaHRoY7nfPohpXjlvmkjlfq4lL2BUKCM1Ofo+X5NeItS1K0H6/+XDpqhBm9fPZPdsyCn2JHgBIDePh6ApqmCDlSUg6ivTZvrHSWHfY6m0ygm/58yVyt8bVcJHLe73gaq9/4o1mkzctPv1gplF9Fb6PptA8tkO0EC4Wij5W/rvf//Lk08+yfjxvSPBM2bMYNmyZYENbBiDB/7DEdGK0ZsrHpFUc37lmgxrupcwGofmcJ4m6cgINrr1RN3Soz9G5oSap9HWLDFanzBsQj5BK1B3HgSkcDJiF3IqQaRs7lF/yUihE9r2htHJaFZtz2IeVq+ixw0TNQ6lIeM7ips2zzo78qyzI1/e/oh+1/Sl5oMoh8tEQ3wF04RN1AozSz431fPnEynHRvOyiloeH6aT3z2FM7QEP4k/UPqA+8Av7XMLROuLQZ3dUdLxvmeSsxkyUl1xn0htnoxUzLCJeKS510bK81gJuzoJyyai5l9yP17dxcINPRy7Gfq88sH3eMlnDi5otayniR4qnEFPbTILEanq9Gyl4LrUuMnyLq2msddbE8eMZKXbwnhhI7HVHxOZXnrpcLXgZ4tqveyRVpMkIQpWUpExyzp3eeQaVq5v45Zx+e1DtlrzDw5THuX+HgE4KdiBZ8P6T/jOiovYRkp6mxld68m1TU8FwPKst1ae8mU/6yyGMgSVPGVatUSbjlR57EAyUqKSNIgPkEhN73mbCeJKmhMtZApgXckduEo3ia6tYExahMPw1ud8AkByZnDG3jzz90BRctg1Go0SifSfKNva2oaV8LZQiKvf5Ubld5zu5K4dLgd1os618t18fcMvK2ZUeEv8B7wW+hatem6Sv3riMeys384fR15a8vVN02SRM4a1wqj8E7CfkSpyUjMySweqQKSUSJJIaXbwRKpbN4l40frMsgdVFNhRXMh24uJ+IhdxrzlXEoVeqoc+MsvhgpGUHF8AAOVbSURBVOzP/HrHbTyjXcrEdc+UfK5PpGQvOott8o47k3nOJNQ8Yg22FwF1s9Tdlwy7uE1mMZAo7Zn0N65OkM3NxXyu46bU0jZXaV/MsKgR+t/jslfmVyPoeX14fDz059+w9m/fY/6ajkoMs2wofkZKzb3G+5L7vsJfpTBP3Z7LzHNYPDF/ltTPSLnVykiZsdQzE67vnXFqCCusEJN+Vu3LPqrOeMrFxs/YQ5zHJDFZBtfL8iSHVUWnE2IjDSjhAiTay9CKFbQ86YXOlWxjpg2ize4NOQ8V/ZLUPMEC36TczjJXz2cqj9u7YDan7S/8/jKtxF7ej+RtuMI8k1VTv1zSeZl4R9qeB6z9idYFJ+xxZPwxblJvp3XTG71eP9R6ni9IL2N0b+r1+jkbfsZn2qnMWv5gzmtqiozpekH6agU9AkbJGal99tmHe++9l+uuuw5I9n84jsMvf/lLDjjggMAHOIzND6F9MV+UXuRDu/TSt3wIqRKnyU9BnKT5qpY7al8OLMumzo2BAHWNuZXyGsLJBdfvsygFcTQOMm5km3H1/CtPStoSVHCLT7Obm4lIRdwYpu0EKiEdTZjUCH60PtOQ19tkkmBd3ITG9N8vbtg00UWNIiM4FvQhBjWrX+ZD7SyWuKPRrcN7KwUNAH5DtVjGvegr8/lKgq6scaLxYxwXXs/jv+ZIKpjgBmBMnXAVVrotmFphZchCKLUMLVVKVeEemb7o1q2UKfbmKu2L6nZGsCBNmv0yvwiJVHAgH34Uux5k+OCDR2HMGRUYaXmQ8Uv7cs9Fo/QVXC3/kXGrJwDBl/j7WC5N5H92mF1a8wtKpQyCq9V34ZWGW65IpKa/H197eDLE3ie+Zn51xlMmxiz+G39R7+EJ/cvA8dREIvzP3h5DUDjEdck2K/jecYU8D/15tWo9g15PVJcb5k7rSI6ecAT9vxlvbP68lWe9Xa9NpiPhkshiOv5X8TCWmfvw92l7pF7zzWo1t7Qs/WJxIu/Z9ew/bufCB+fAv8LHsrC7h7+07Fb2NfpC8VRo5T6l6gkxTMSJY8R7y9pLjoEi2EhS7vVZ8aTaFezPT4/UL3/5Sw466CDeeustDMPgsssuY968ebS1tfHyy0NbmWgY2WGn/BGCrV0NZZY7mfHAiVRHVwctQnKCrxSRSkum5t/IW6JCcp4obkKNuQoXGN9mRrPMRQFkFwpBq20EoE6IEdNtGiLBEalENMN8sZchr9eXJdhEY1EyfTnips2Nyu0cKLwH7ydgx1N7XVNVVWQhTo2bIGHawREpN/tCUQzSSoLJa5i2i6exkXd8jp+RCsAG4OXQfvxC35qbd5qbzf63JLwx+wcc+OrpPFz3tRy6ir3xzsjj+Ev7bCaFZhU+OEB0ZTy3HWU8w0EgZlg0+sGCTHEYn0gJekEvmWRfZBJO+/IKjLJMuG7K4kHO0wPTYLdxrPwk69onVnQ4vt9Pvr4LyOihqtLmzIl1IALdRKgN95+z4w3TIQbSps+qMp5yIejJzbDrqc9FVIkzzO8DMF9pINsdcJ5xD64cJ5KYDjTmvLafoZWt6mSk/J6oZ50d+LX9RbYdsTO59ONEr5JAyNMHeP/Ea/j72yv5fm1/Y2o/45wpqJT2WCqNSPm9RdmqMYpFJTLEmpMAIU0QfRhiGBww+xAp0RepydP2oEi+VLuOYxnlS4lvRpRMpLbZZhs+/fRTbrvtNurq6ujp6eGEE07gm9/85rB30xYK23M0t8owKc2HiKYQd1XCguGVDATr9dHTvpEWwERCyaOa1izF+YvyE1o2xcF5B8TiH2XdKi4S96fQqbS3b+SsEXOLum7CkfmPszu71DZxUQWNrn3IXo9UHXF6DIuGSHDkLeG52DuIiJnRvozsVCLaSWbNddy0CXv9Raj9y0V8OfGIoAeidudDS/k+lUGkapq5zDyHmeNGcrbr9jLmDeUyeSStdkYAtezFGKcWi1jTLObq/489J4wsikgtajmIuz+Zyje06nnEQO8ASEfM6GcKWQ3EDJsnrf1Z3bITJ7RunX6jZSYvSrvxkTmZKQWIVFtnd+oJ+Cy8XZVa8YuA6/CIeAi2qbNVnnnU99HzFdzKwgd/xUZCmnkwhLKbqLcklrGfuIjGWBMwLuelljTsynvrTVrrdmCX8kdUNOLxbiRXocuN0JrFLkCfsCc/Xr6BprqdAxXICRy+V5AfBMjo64sZ2YNWRzvP0Sx3s9L+Yd5Ly94GXHWqQ6T0zvVEgDY3SWjyZaxXhWexLCpjhnKbifvrvG71zy4ny/GFVG8ZgBapI+pqxFFLmpdGGivZU1xOfawVGFXUOX0RlmzqiGElgtlbua6bzKwJaQESH4YUAQusvhmpItQcFVnkTutwFMHiHLWeodggVJYkSENDA1dccUXQYxnGIIVrJCdWJ+CMVFiViKElN8wBlDX1RXdHMq3fI9TSlGcCq6utYZb0MTiA0Z1zAc8GuXMpT6jfx9k0AsitIDk/vD0fbOrkJKW4kis/0xVUpqUgGsbzKAew1GniyIClaQ0vI5UQw0QyvwdRJCGECLmJ3lkrkmIbEb/nJJv8uxctDaPTEaDgRMgrz5LDuQpAckMN1fBX+wD2DY3kbEHAXvkur2nfZKk7GlU6Mud5adnogT8DfrQ+iNLMWa11IIjMGVPc38Inb3oFxWOyoSthsoswH0Ww+MSeSNSwe21mqoGoYfOIsw/xkaM5YWRGRm72kfy0rpb50W4OLNAj1dW+njGA7Qp8Ikyv7IBLgShxLefSbpr8N49oSopIOeVngIxHv4XqJNj41cdpmdVfrRNg/9iTnKA+xLJlG2DP7McALG7el7usCZxfl92ANWh0NW/HHvofCUs2H2cJZDRP3Jp7XtDZPtYwqImU378keIEuSRQIKSIJ0yaaMGnOooDrZywVLX8ZuuoTKTtelYCH0Z0kUp1uDdOEVYRWxWCn8ZDlcx8Y+wP+unollzbkzqj7lSf++uzDdlweES5lsraWng3/hOak6EZo1FS21u8G4BPTIawWt54frD/NKerfWfvpGtihvPK+M2N3c1ToURbNOwe2u6Gsa2RCtxzC3vrYVzzJkpJrtKP3JlK+SI1YoLfy1/YXATgjPPLzQ6Q6Ojp44403WL9+PU4fkYDTTjstkIENY/DANZITqxuwn1FElYijAd1gBB+hinW1Jf8v1tKU57j6ujoSrkJIMHHj7QglECn0HmaLK+jM0YTrI5Vmt4rbZDrRTRwlvsZUcxwQXI1zTjRN5obwt1nZHme/gImUn+43xHA/Pa+EGCFkJzBjvfvv4qZNC1lKpXx4/WhhDNZmiQ6Wi3Aq4lZ6RiolgOH1wpixLkYL7USJ5N0wuF6mVwig0fag6L/5sfo4dZ+eCHMGFuzaeXIzb15xMCPyWAdkosVax87CfMIxBdi64PFBoStu8X3lAXYWP+UbxnfpiBlVJ1IxPbeyqV/qEyvQI9XTnmyE76SGts0kmpELpp2sUVXzEHTfY0ouNyNlW6heRrjnjftyEinBU/YS8pQLAShy8pkzi5xzBwrfDy+khbI+71NakpvPxRujmyVrWiwkr39JyKgYuE+6lu3F+axdeDeMOL7X8a7ronrVA4qWP9iqeqVuERIkSiAW5cLp8YKphHhGuxTeBQ4/ImsbQbpMP/c9fsSqX3O6+izvrj0XSJf3xQyLWiGOJLi9xDky/fdihlX075suiSu/MsQNWGwlZqS98rQ+Pb+27BGpRE+v1yU3+Uzks03IDPoZlsNQZFIlrzaPPfYYJ598Mj09PdTX1/eaDARBGCZSWyK8jFTQRCqsSGxwNRDA0qPlsfo8MHqSCjK6lN//qiGs0EkNITpIdLURbppc9Gf44hG++V0ubG3PZ4L4KVp7LZklbLkQ6lrMb9Rb2LBpLHBe0eMZCGpTZonBSopvpIGbzBPZasxI+gqZd8stJCyXuN57so+b6Uk7s3k/Be9e1ASTeCKYhcKxHcIeedPC+e+ZbAgrEnuJH7J1VAR9W0xvUUkI+aO0ndOO4b5VrSxyRpc+6D4YYW9grriYNfG1A74WQEtt8avarqv/xNe1v/HfjWcAhwby+cWgK24ygyRZb3Pr6YiZjM8XOakAoobNNsJiJjk22Fv3EkeJKCIyFrECpX3d0SgJV6FZ6KGm/RNghwqPukg4NmGrCxsxb8mor+hXNpHS01nphJH7GqJfLlRA4r/OjTFZWIOWiABzyhtTCfCVI31/vL6YNCLCNHEV2xhL6Fw6isYpg+T77QO/f0nM6BOVRJAdB6PPRhlANy1CXi+yWigjNWVPvmFcxDq3iTv04olFubBME9sVWOmOTAVLiW3MTqS8TLqWpwqk1u5kkrieeXp7r9ejuk2Nt3b4ZBEys3kOMcMmd9Fgb/j3uDAAGwvHOzcoIhXVLRq831Hq8/dzvAoR1+h9f6T85/IIeEiiwFixHc1NJEsDa4r9Kw0elFz/cckll3DmmWfS09NDR0cH7e3tqf/a2toqMcZhbGYIfmNotg3tABBWJeIkH3a9T21tEFgtjOIO60g+ajoo/zgUiS6Sv1u0a1PeY/vC98yxC/g9HBr7F79Sf8eINS8Ud11PXtX35qkGmmWdVtqIxoP1AVpPM7fYJ/DehNP7vfe72Xexu/4blqm9fZtihk3I75HKRuAz+qaMRDAKULpl8zv7WO60jkCtLX0nrikityq38sPun0LnSiw9OS5DyP8dRrc9nV9aJ/GRPfDeIt/IsVC0vhJwfUPqKqv2dSVMpolrADheepmOzZDNiesmj6hX8535p0I0Q2J5xZvcs/JInlIvJVogI7VYnsEV5lkAnLDp/1VyuCXBbV/Gm8rZvKldkN9Yc4AZKb0nPfc68dwKsZIXrc8nCgAwd8M/+J92CQet/F1Z4ykV4fkPc4dyAyeS3TohpEhcFH6cX6u/Jfr+P6oypnKgeJ5HcoYfkiEmM01WPAuRSqRLkgtlpMTG8bwk78577vSUX1Ul8eTcW5mu/4mnnZ3Y5IsZRbOs8a7LDUuO403tfOqt3PvYVD9rHwGTqG5mGHL3Jhm3STfzoHot+qalRY9bdJNzRT6RhkJIeQkGNB/HTZvvmt/kcuE7UNc76Pfy7B+yQ+J2/ld3bK/XP2AGL9lbI9Tm79G6Q/k/ntMuQVj+aiBjrTZKTgKsWrWKb3/721m9pIaxZeKvLRdyweoj+dbkrdmj8OFFQ5VEvmF9D8sReGzsPgRL02ChMJk7rFM4d9JUjs1znCAIRIXkopHo2ljSZ/hmd4WIlO/rU6wUr10kQQsS92z6GmrI4PGup4DxBY8vFr5HVE2Wcis/C9aj9958JcxMg9Msc40c4mN5KzbpEpjBbJwTlsuNVtK344ws8sWFEFYkEvgmoHFsL3priPmjtKkG5gB6vSQn+bcW8jT3Vgr+Z4rVlj+PpTdy+4of8N5mkEBP6AkULyrfi/jLGhI2NYJOvEBGqj1msInkPBSxgrWaGAhMIxnuMpDz9t750ugKVtIXsATRHoDu9g2pqh4pkXszm8pIFdhk+sEEwakOsVY3fcIh0jsY5A6IdNdOhc5nsdcPXgn0R2q+TNeGlezSnO4ts6QwWGkF30yYejrwphYgUpBcB6KG3c87sBLYFDVwEQlrMm1uHeOETcmMVF84FrVON7UCKHn6efCCRUKfOS4W7UYUPInWPgHnuSygRWznk57ig7SSY4IwsIBYypA6INXKqG7xrLMj47Rwv4yeUjuCdurp7vNR1zhn02Na/G90fqsC26vosavl+RYwSs5IHXbYYbz11luVGMswBik6TJmNNKDWBFsvIwgCPcpINtBIzA5e9LItmlxAmyKFJ6OYV/5ndJeWVXW9vhbfQycX/EnNLbYPxhPf8M1aq4GEmFwArFjAm7joRmYIKxkhdPV7K02k+hvyPmLvzdsNh2QX/xAErhpxE6eaPyQqBEPB4ykXdgGpRA8l8DKsrrcIm3Fsr+/PLECkwnY3E4V1hK32vMcVg2I3mZVAikgNQGygHGQ+s6pg0rEZiJSdyMioZ26k1LQoSqGS2U1RI6Uu1uB2Bmo0PRD4G2UDJW//iBBpYn/9Rk6tvzNrM38h9HSmN5qK0ZHzOF8JLF/fRfKA5DMgVolIuV4WzVJyC3I4zUkREa1jUVXGVA6elPbn/9nHIDWmFRFtT2gqG5HKNI8vWIqm93Cc/AonSs9z/n1vc9dLSypKqNqjyblg2sia1LPle0v1gpUmg3I+Mujdc6LVu2pDj/rKtEK/CoqEl80zY/3/drkgBTGPe9+FEBCR8n3wavL0gfa1eCjWqsDEI1JmsNUw1ULJGamjjjqKSy+9lI8//phtt90WRem9gTz22Hyx/2EMRfi1/ZEK1DOHVYlu3SrYiF0O3K41jGETI7TCzcZRpYmNVn0vyepi4KSIVKGMlF/2VNyk5me6nCqW9ulSBOx2rHh/wjMQbNf2X36u/Y5lC4+AAx/o9d6ea+5lL/Vx5q3/EpCOWsVNm59bZ3Hy5InsFM5O4FPiDgGpxOnxKFOF1ZBnI5QPIVki5mekzBiO7tkGFCDDTa/9ghe0u/m19QVs5ytlkTgf6SblzZGR8tUHq0tk3Fh6A95ENx3RzUCkvDJOW1SRMn3fMkynY3r+Df3clX/hQvUvADTTRVfMpKFIoY9KwvK87wxXzis2oSoKS90xiE5NWUQqnkGkwnkycpJjgVD4HveJfbUyUoLX42WrubPZ2pitYAk0xZeVlbWrBvySu5oM2XPbE8Tx57RMxJVGdkvcRnPI5fFC37vexRXxG7EUkelt+3Ltvz7mV099ykm7TuD0PSczvinASqeeDZwy/wJ2VGp4fuTP2bTO+16yZaQyNvBKtgoID7nmOD2WDKToQohwn+9U9z2WEsW3L6REGgIhUgFVbEQ7OV58iZFuC7Bfr/fGd7zFT+R76erYGl8cy3Xdou04bEEGFxxzaGakSiZS55xzDgDXXnttv/cEQcC2g98QD2Pz4sj2+zhMXsOo+HfJ59tR1rXFV5ksf4CyxIBxXwj02sds/D03hZ5lwZpLgSvzHvvnUZdyzqcb+OWY7UrSGzMckTVuMwktf4Nkyhyy2NS1F/FyB9BsWioMKbnpcxPBZqREMxmJ61s7DtBkrGGa+BnL4yt7ve4T2nCexl/fm6lU8psL7vr5PKt9j3U0A18t+fywKrEpRaQSxKU6PnEm0KbkF5GQNE84A5OEaWctgSwWkmsWtcmsBIQA5K/L+twMIqUKNvHu0vocg4DrEykpTK871tuUiYKLmWUTmomm+GLGCsnsWkgwWd3RTkNNa3EDMGKw+h2YuAeIwQa8LG+TaQgKYh6S72+WyjUAXV67LY+ZX+Ey5UHqnNzBnAftA3jZncV543fNez0/ml+t+1EyvKxEHtXXlgkzMVwJFR06l0MJwkZVgWMzK/4utYJEjZIu5PfFBHzhqUwYjsA6mrGLmXO8DK2Mw8+OmckfXlvN4g1R7nhxCXe9vJTDtx7N2ftMYYeJAVS/9KxlRvx9GsUGVoysoc1NVp240Y30u4u99VZ3lbxiE4JXvio5vStLohY8ae9MQ22Y3fucY3oZKTuLUEc22I7LQ/bevO9M5dsT+16teHREJvGYvTt1ddsRhAGA27Wam9XfEu2uBS7p9d6I2GJOkZ/hhUSakJq2y+vaBYQwELueh9qZ5IItKOCCHYBy7eZAyeEQx3Fy/jdMorZM7JF4gdPlp6i3NhQ+uETs4s7jDPm/aOveCfzamplc2NTa5oLHNnhO9F3x0qI379fsyR76bfx3m/w+DW6paXavtM8J2AQ5H/ySFCcRbEYq5Uui9VfCE7xaa6mPfLyh6zTQQ62ce065bO33eF87m4b1bwQyTkv3VfbK+5uHZIm4q3rXirJg7PEcYfyCf484M+95spr8vBAGiQGSwqijscmt66W4VS34PkLVLu1baI3iB+bZqZ/dnnVV/XwAPLUqW+nzd88o87EKiKKoRu8ARtemEpQX/3kh3HMUvHJr8ecUCdvwlEnJX76syiIXyX/nfP0uiJUuPLXKbuZP9iH8096Dh+x9sLLYGriuy1PW9txtH4HYmj/k5feXDMgguATIHpEStNwZqSmjGljpJhvvnfblVRlXSdC7+J39Y/6p/YhaNU03OiJTeMnemg3K2P6nFCEbnkJGMO1rc0fw9EX7cdcZO7PX9BHYjsu/P1zDF377Cq8tDiAY4pXwtbl1TBtZy/+cudxknogx+cD+x3pEKoGSN3tih0ew2BlNB73Xso1SK98wL+bOMT/ud47peSwVS6RM2+F/zg78wT4KcVz5yo6rGnfhW+a3ebW19KBg1nF549ezlKrLnq+UkuGFaNgO9cRoEGKoSv65wxaTwUMnAFP6zYHBl1cexqCD5iYnmb5u1kHASpUMBKO8lomQnXzwQ3WFo1s+keoskUgZxS4iUmmNn/NCO3KpeS6fTTixpPEMBLZHpAQ9WAVF2VOBkkL97x/RU4byvUt81PQs4/3QuXzj7aNzXjfsJmgQYrhZ6vbLge/KbhSQK8+FkCqmxCYsPZYiRYVMlf0oZwiDxAA8b1zX5Yfmmeyk/x5rhzPKvk65SIzagRvML/GMvG9VP3eZWc8D9oGsUScDIG4WIuV77fUhUqKUKu20C5T2RKzeAYx4RwlE6qOHkv9/4f+KP6dI+Bkps4DFgyaLnCk9zsnOY2URqfaYQTcRvm1+i6vNM9iURX3R97OCwuVCUqpnrzpESrG8zHu4Mecx4xrDrCcZ2OtYv6IawyoJ/lyquzI1GYJiC8YeyynmFbw2IkvVSMdyrpLv5XTnkcIfIErgBweNHkRR4MDZrdx39u48/p19UubfH68OIJjnZarb3HomNEd4XdiOW+wT2DQqS5bHz0ihpkx3s2HjrK9xoHETd4V62/z45ZDZ/Ossz2Op2HUqM6OrSOWXeSt+hjggHzXbCwT5GbZen+XZhWhOBpGyHFSSz56i5l9TbSFYqfZqo2gideSRR9LZmY6YXX/99XR0dKR+3rRpE3PmVN6rYRjVh0+k+pqwBQE/4+IGbMhr2Q41TnLiitS3FDx+a+NDHlCvY98FPy3pc4qNxi0asT/fNi7krRHF9RAuF8fzN3t/2lqD1EnMD0dNfr+CEQwx8aHayQlYCvW/f+RwcuH0JXdTYzHSpVK54G9Qg7p3/D6XQip7uaBKIn9xDuaH5llEW3dOkaJCRMrfWGiCOaCMVK8FuJjocMAwW7fnNvsLPCOUX45SDrriyU2MEU4+53I8+Mx5ISyzmvi19QU2zT6p33vrRu3NU/ZOxPL01NuOS42TJFpvqbtwnXkKq50yypvMeOFjSkRca+FRe0/eEOfmPU6VJAy/W6AM5ca6dW9ypPgaE4QkEV7f1f8ahu2wjbCYnYX5qEb+zbZRP5G7rcN4UasOsffLveRI7tI+WRJ5MHISZxrfY2ndTlUZVymIe6IJMUK9RAX8fqlsEv5C10rOlJ/gSCu77Hs/qNnLBLcaU8+uU5Ikc0PPwDMTrmdDsIk6mmtUGj3RqfZsYjSSyvvM5ENnCpqSe+5MKaz2ISdR3QDcrH3kthwh5mqYZnGiGqblMFtYzlxhIYpePqFUJRERJ2XRMlD4GbVsPb+qd89rbgaRMkwkT8lQLCAM8562E3dbh9FRPyuQsVYbRa+2Tz75JLqevrl/9rOf9fKNsiyLBQsWBDu6YQwKhN3yTUoLIVW6ZgZLpDriJg1CcqKuaShMpJpknd3FT2iNflLS5+zU8QQPq1ex3dK78h7XVT+Dfzp7sjRU3EThT9ShPNGxoNE+chf+au3HUjE46XMAxYtSKVmIeCqSZfdeVAWfSOUpbUwpGgZ07zgpIlVeaZ8gCLwq7cz99kFE66ax+yc/4xn1EnbtKbDByMxIDYBI9YrW5xEFqBS0gCOgxWJs/FP2Ej9k8ZxvsWfiFh63d6vq5wN8Zo3iV9aXiO3wjX7vfbT3bzjHvIQVdu4S4864SYOQ3Ki8PP5s7rSPZKVVBpGatGfp5xRAV9O2fNe8kLu1k/Mep8oiul/+V0avw05rH+S36i0cLL5DM11sbO+vYmlaDj9T7uTv2rWoa9/Oez19xGyusU7nEa06AljfG3svMxN/RG/JH1Be1bgrzzo7ssoq3WKh0khkEKnM/lSfIMSyKOzZnhhJIVP6FHwitfHTfm+Nqk9uuDd0D5xIGV3rgWRGqrlGpSUE04WVWMuylIKPnMXXnOs4y7w0b1A0TaR6z9PTVv2Tz7TTOGX5Vf3OeWLqlczR7+aVUV8qatyW43KdchePalchLnuxqHOyYVrX6ywOncK5n/afk8pBKrgp9xfjCHkmxGE3kZr/LSMjqFOg1/vFmsO4xjqdDSN2DmSs1UbRq21fKdbBIs06jMrCMG3CntFcuCZ4IoX/UAYcSe2IGdTjGQtGGgsPoya5yQlZpZW1NRpr2VFcSH1idd7jSt1kjowtZH/xPZr0lYUPDggbZnyFy6xv8KoYXKTUsh1CjpfRDPffOCh+JMuJ955TPHLk5iFSjn/vGMHcOz6RMgcgOe9vPhKWTU1iDdPENUSEAuUKcmaPVPkkxLQcrpHv5i/KT1BWVt/YMOTEmCMsZZy5tGqfaVgOp/Av7lN/zjRjPqtpYUO8+mtTPmXT1CY0jzJpW1SnCS+D3jAKgE3RIjeTjg2C97kn3FHskItGSsK4ADlXZRHDTW6my+l1ULye1quVP/FO6Dzkxf0DEIbtJH2qAEnJvznTpOoS+56EhYFCXTh/9H1kXXBkIWj4RCpOCCFDgW9612u8p53D+Uu/3e8cP+NhFet5OHZu8v/x/uWfI2uTf5v1QRCpziSR6pYaCCkS07VOntYuY+tnTst6fLq6JHfwsmndazyu/oAr4jf1et01oiiCjSRlef69cr9YAfuD1Lit9D1eiIDkgy84FJTYiqPnrhLRvL1hrZBIzYWGkfEdFvg9fH86wx6avKJ8eahhfC4Qi0dp9NKzlSBSrq9qFXBGqr0rynTBe5Dz1Kz7UOuSqnthuzQi5YtHFDJAbTTXcZj4JhO6NwLbF7zugT3/4kj13yxaGYN+OkCVQcoLosgJvxhEdZt/ObuzwJ3AGWP7N4eHahvpcUPoroxuOekyuJTYRm4pWseXorUCunc8wQsrTzlhIUyWNjFbXIqzbiSalfwdhDxyugCMnM0/lCN5wxzNUQMs7dtGXMpO4megV9/QtX7ju/xH+yHznYnAWVX5zO6ESTPJZ7Z+RFLhrjNu4jhuXoW5IGE7LrVmO+OEHmqdLqD39x1R/Y1U7tKetq4odYSRsWkOi8wVFiK3m8A2xQ3itH9AzzqoGVnmb5EbpqmjYKEW6NdQJCFV2meZKWvqouEHsSwkZGyMrv4lmsm+i+I2mapoM4p2GqrkTdOT6pPJn5mZHIpynPgSI5Yugr37E5PNCdPrE9X7ZOVVRaFRiNKVZX1MmccLRX7jx9wC43eFnb6efs2xQZQCJZm6niDsiuhqMrMr1o6AjSBbseT6oqR/R8t2sJzkPidf752GzmRxObbb+zsWvLXDVfrP9SkiVaTFi2k7KHjHSkVm+bLAL6cLTGzF26M5WX5Hv7IkQoIO3aIxovYyai70e9SJOqNoh1g70F/QZLCjaCIlCEKvCIX/2jC2bMSj3TR6/1ay9LgMFKJPpILaDHto74lzh3UkU2tNDsqjouQjXJ8kUjVutCR/D1+hrBCRmtD1Lr9Xf8Un63cCTi94XdmrtxcLNGkGiVpVJEICQQ8ugttjWPzVPgBVEjln/Nx+72tbHc40PVkW+bZupYiU6JGQvuaGmfAXLcEKJiO1pmYr3rMOQ6rdiXILpI7nGU5V/8raeaswbG8hKUSkxu/EH+q/yYfdnRw8gOh5UJHMciF792pqDFVAZ9ykSUhu7mqdbr4vP0OHW0t34lAaIuVvQkpBzLA4SXqW7yl/w3rpAzj+tl7vz/zfeSzQnuYn+gVAFsUwoC3h8mX9t+w0sZGfdDzJo9qveW79ocDxhQcgSjBln+S/XTe1KQ0Koz75E5+Ffsbzif3o6x+TCVUWMbzSPlMvnUiFvZ7WDco4xpjLcTJk7X1kZqQK3eN1XQt5I/RNNsaagC+WOJoS0bWaK7uuZblcR21or7yHzpBWc6n6W9YvnwAMLiJl5CBSSqi/KpsPx8s82AVM6VMIN8KeF6Z/TnTCXYfDHt9k5KikuFAQROq9HX/GOR8dz9yWOi4GQjVNSel5wU4q+jVOSB1rz3uU17SLednZGk0+LOc1JU9hVelDTkS/rziLMu30zle5S7mDnrU7ADcXHLdpuxn3ePlzWEq1MiCxlQ/UHXneuIAjJu3QX069YQJHCbexJiHzgEcYDQded2YTkgS2L8AVvtB9P/8v9ADzF5wKe9yW99jBiKKJlOu6nHHGGWhacsOYSCQ477zzqKlJ1rtm9k8NY8tBj1DLronfMCZs8w8p+ATmqpa92f+TGzlim1l8P8DrthkSP7VO4aDRozioiE1FTUOSSIm4oHcVlcUCEIvMSPlGfsWm2f3jRKX87EipGL3i33wc+havx7cFjgnkmj0JL0obyn7vSKJAjSoRNWx6dIsRXmmH7BNrNffvH6udyLvOdNqExkDGuqRuZ/7PquPLLeX3iDlyCAxwzRiyV9IoFiJSpD2xBtYjlRmtrw6JyIRPpFTXxHbcARkLF4uuhMUILyMlOzrny4+xwBlPe8yoIpGyqRGS37Wk9VemlATQBCtvsGiTZyLcXKuh1iWzSiGjo7SBPHQOfPIYHP9b2OaE0s7NA9c3HS/QA6NKYjojZZSWBbIdlzq3B4Tkc037ctwsyn+G5RARiovWS15EXq4Gse9Zx97Om6yWmokV8IHTGpNejHVm9f3OCmFTzUz+bn4VtXYcO2a8rniKvb7wVCZcT/HOLtc8/o07YP3H8I9vMn3Gf2jkWDZFk1kieQC9nm1RAxeRhtrk/NtYq9JGPaNpT5ryZhApK9rBaKGdBqJ5e6SU1Bxn4LpuKpkgWb7FR3/biUZ7EztL7/FOvLigqGk71AQQEJO83ls5oIzUMkbznLM3e43ZLtuH0RkaR1s8nsrMJtQmvmJcxdSWGp4tcG3Xf5arbOYeFIreGZ9+eu8o+imnnNLvmNNOy157Ooyhi6jpsp4mFK0yG3op0sBSdwwb3GAbb9s8ZZ6mmuImovq6WuKuSlgwcOPteSVsM+FL6xZSpSk1zZ7OSFWPSKleL1nECU6Kvke3mCasolFpANuCLGS8RpOJGjbdifSGZ7HTyj/sPdl1bG7hgCUzz+J77+/MfuGR9J+NSkeiCBPgQnDEtACGH70V1f6Lay/YFqPELlppI5HFO6dY9I5kVj8jpYSS96oqmBiWQzhLv1DQ6IqbTPcyUoxKNvmPFDpYXqKNwUAQM2zCJJ9XIQuREjOi+blKDtt6PCIVUdEakz1SNVZHcQNY+yGsfBNWvgFWHDqWlfFb5IbjE6kCPTCCIPB9+5u4psmfxu9Nbu26/uiM6TR6Pa3CiGnQ/hJyIovYRAkZKUVNvl8NIuUmOhGAbjdCY46gkY/akclATdiNgd6dNYuxubAuNJnf28ewR31vg3nNExMIZSFSfj+cU+6cs/dFyQzqsz9F++zfPKG9wtH6z2iLGoyqL78iIxWc8PYATRGVNree0UI7RHuTWDtlOq3mJW/+PkgVTEzbRZWTz7If+MsaSPFeU7Nk87LBsB0aiwwW5IOoBOuj5is2ZusDhbT0uy8F7/cmKkWQ4dTcYldv3g4SRROpu+++u5LjGMYghV/XnymFGiQi3qY1XmT9cLHo6epgNJto/f/snXWYHeX5/j+jx9Y3Gw9JiBAgSKBocXdtaSkORVpKkQoUaIEaVSjUgBanxVooUNzdIUiAuOtm9ej474+ZOXs2OTJz9mw2/f5yX1euJLszc95zzsz7vs/z3M99R0cFOr4xprDWaSSKRl0mRayyhy9QWDkqP+GHLbPLnlKivAEDqUidu/WJO9maVRTSmskT6uVEcgYkd++XBQQg18uf7J8jqGlSuSfyP37R3IZHjC15fofSVCK/ipMdoImtDzHTThtdJKQxVV/D8SuIRg7FC4alIlnKflj1EX9e8TWWRYbxqlH6/VaCbtrEhzKQ8p6BCAaaaW2QQCqZSlHnVYP8QKpFSPFxMgV5UvLgIq2ZJDxBnmJUVNnbSCXIkTWsfC9iIRpWvcED6p+xO3chsbXrHVdv9wR7Due/AM8WqIV11TaQ8hX4gmyUV8pjSGkmmli5CluI7q61tHi9uPKwSTAPIkb3eseF6ZGSvftRcQY/kNJT3USAXuKMrVCRGtbSQtKJUS9kIbl6owqk/P7Yde/RaMK9h6NoLn20gKr1edvB/OSTVg6cOiFA928RiJIbTE3aD+47mZE9SzhEeoc1ycOrD6Rsi8PeP4vxisInkWsBaI4rdDjeZ51Z2+9wS3ODHKNCn5cfSPlznN9P5XslisUsPjxz9HUtPkrBqBFFW/YrsjUKpEZnPudAcSmt2nCK9TGdod+LJrdj9GwGtPWJ1ASx4vDep/B/vSK1Cf9/wlk7l6vkO7HNzSjHj68WzU4P35fvZ7M1dcBfanbdMatf4q3oz1g2fyfguYrHJ1SJ7cwbsGx4s34yQcOXrKPQ68Qr0rfkfEUq2ESh2AYIIG3AHqlIogmAeiFLWjdpiA6cGpXJZokI3kRerDIjKexsfQgivJTuBVxak69eV6465EvDazUKpA5a+Bsujr7M850/BLav6hp5OX8zyxppOElTQqpkG9BPtW9gYhOKsBFQ+zBJbiClNM2TODaRkJvGYyIjY5LrXg3UVsa/FDK6RdwP5tQiGWmvIhUTNNK6WTSQUpNL2VmczRJtOPUtrmhGq5CkK6MzrK4CZSrlfgbEWlwltBpXpBwrWEUKvE2T1t/TLAjW5kR+q1/I5vUWZ3jU2oTZ048+BW4g9QfzeMbWOZwZL5/tklX3c1Mw19v81xpaqpMIbkWqVMbeR1t9hDVOE/VCFrNnBfKwyYM2rrCQehYxXVjAyHUEd3x5axHHFWooWO+STpwFzmiyiWBJy5IYtR1MORDeu5URQtfAvKQynYxPfsh4CRbXu89fU9yl9gFuj1QBLE/cyKwQSKlR9327gZSNP7PPccahWFszpnn8euconlptoVltOZi2w83mkUystzilbmSgc4pBjNbzvDWDaCxO+a69YDgk/RiHqC+wZKUM7LTe7w/KPUWz3MlzvecC2xBZ8xHvRc5jbe9YoIKKrL9e1UhhcENjw5uNbML/FMTuhZwhP81++ouDcv06Icd35Ec4sPehml7XyXa7f0ebAh0vCAKNMXcS7QlBC7ra+Sbban8ns/2ZZY/zRSOCZocUL+CSB4lSWQxqwq1I1ZMJLNVaCb7Bo/sC628ykaNY3jSkpV2lOdOyEawcElbZQGrsyqd5PXIB3+35bU3GKvnUiwA9TSXhVaQEM8cPGn/PnvoNOE0Typ/j9dcNWP7cstEdGQ0VpCr7FQYC2Q+kjA0mOd1lRrjUOJvHRpwPokhSdhW6jO7ydgS1RFo3iXvUvmLJAkEtqEiVqrxnXRqbE2tGrnepfQ1Cho6eAObYKdfAlnE7u3/XvCLlzkVBKlIHCu9wsfwvpOVFvHrKoFMTeNLehTcbD6N+1FQesXbneWt7ujP950vdsrnNOpR/J74OsfI+W4qXvBIFB9scXMqQke4GICvVVRThaomrtOOOPbl2w9lbBMG0BXfw38iV7Jt8tN/P44kGZtqTeMPaCt3ov9nVAsrjB0KDG4yNpJP2IobMgeFVnLqcOlrq3fm8Oa7ypLUzt6snwrj+lHHb98Kq0OclKHFWO82scZr6mfL+0TyOk4wrcKasL1Qhe/1lxWiRxeDf4/cnvgF11atwCvEWzjJ+wM/il1V9jUL4VHW5CH0RQJfcz9nMuVRr28gwTOil3glgKuytV8L/KLVvUyC1CWVh5nxvncHZ0Ksxd+MRcXJu1rBGEDz5ZyEWnKnfGHOzIj2Z4A+zFrB8Lcl+mb0yzcSyHW4yD+cq4zSkEQHlj2sAwVM3jAk6qUxtlPCMjDuJGoICcpGNmCCQ82hAmhd05TzTzfnRU6j7oHSVUhUsxggdNFrrN6VXA9ny5corUPHKQPACKdHM5imH0Uo9V0ofXWRAFSnTZi/9Bo5pfgiGT6v6OlUj2sCtHMOfrGPQjA2j3NduRLnf2pePx34dgLTi9nbYydUb5PXBpSXHhdKBlB+Yx4VcSWsBSesGQIw3Q7Qpn1zo7VhVeQB+RWqsZ2bZs9RVHq0RBN9cN0BFaj/nbS6UH0JdWd4sd1309bNEiIzZhp/IF/NH67j1qhJh+i7kSF813xhkCXQz0w1ATiy+ySyEKAr0yO59mu3YuAIpX8Z73aRXLKJwjP4zvmFcSVbof4+P63id78kPsEU6XPBcFCO35dP6PfjEmTiwipRXcep06mmO+z1SCk/ZO3ODeRyM619RcTxp74qCGQ2jOEC4mf313+eZEI7jkPa8kxJFqpF9ZrXB1lQjxD1eDmrem6k2c4HqBYJSrPg97u8Rrayb/HG83rlAsvheRUr8H6X2bQqkNqEsypmw1QKq91CKOHkufi0ge4GUFC+ftSzEiTzJferPSHx+f6DjHcfJL+zlTPwA7IZxXGZ8k7+oZ5Q9DlzX9KftnbnTOhilbWKgsdQEBVz9XLo2PkS+L4kulr5/dC+QMrOeGaRuuVx8QC5THfJ7j4opSVWDwOIQZdCT2JxfGN/g3VEn5atLfi9XSXiVHEWw0KowMvVhWH5meIhsKdQEt6in8AfzK2gbyFixN+cmPfwkiBYdBoDgBxcbAGnN5DFrN56pPxaGTVn/gOYJfCBuw3x7TN6scl2ouvu8KfWtIIo8WHcKPzVOoV0L0Gfmv9fRM1xjXkuH5Mpq3856WB2fwrPWjnTGJ1Q81vKCLSdk4GK2L+Bw8S22E+YDMNzzE1qzTlXCME22F+Yx1VlQMVhUIzHuM/fhbvMABlDoDQTLn+eUyoEUwDN1x3CG/gPmDz9oMIcVGr6f47rJJFUW8xvz9Dr38ISed7hA/g8Tk+GC56KYejBPbP177rIOHpgEuleR6qCB1jr3nvRVPHuyrqpoIbKRVj63x9ElDat4aX+t95OoOcPGv1wx2q5vViti9zedLwHDcthaWMjm9hJXoKlKKF5yVzesmiSpfWqiWiKQMmX3nrE0vyLlB1KVaeY9iQncZ+7D3Ib1KYP/C9jUI7UJZZEPpMoYow4EkXhB/4iRgQqiDUGheOaOaiJ4ILWZsIZdxc/5onNeoON1y+Zq+Q4mCSuIrWqE+j1KHivWtXKftR9jhBhXVbiuVrDqVwrQagpJ4UV5T9bmBMaX2PCFhV/mN6TS948hx8EEM+dVpAwrT5UqZ2Yre70nqlObAFz15coriUOUgVY3lr9ZR3BxopE7MufSrUaJKBXEXwsk7m2t+kpgPpAK0tw7SPBfW9tA1L5ozwL2ED9ntNMITOXdLX/EyS8sYNfYNI7aICNwe6TusQ6kc+RIDhqxvuk0Wx3NFY0tfL6yl12LUPscxyFq9oAIkXp3I/fqqNN5fO1KNtMDUDR9al/9aJh8gJvdrZF3DMD7I77CH2dtz6mt6/d/rIt8IBUyKda85k3+rN7IvM49gK8xsl6mc00P7T0poG9za2tJ/hP5CawF7BOgTAVBUVQuM88B4HBhcHtNP9nmUvaduRcz2ho4McDx3S3b8eKaURxoBVQ12kDw1eeEIqIJ8YiEnrHXTwZ4PXRUsAAJiuG1MOXNV6Qa2CLhXq8pphJBZzyrSS96j4bN+zbtC7c4mzPe2J7pbQ2cX+HSkXXmuLRu8nrkAhLkiHW/ACP6swGiLeOYlLsbC4kvCk3nS8AwDR6PXOHe49rBUKEXsBRUSWRW5AxiOR1Ss6F+RFXXAbcSHPMEddQSPb/+HtHR3IpUn9pn5UCqvXkGfzDrOLl1Mw6tepRDh02B1CaUheOV+u1BCqTi0QiaIxMRTM85e+ALi2nZxKwkSBCpD349S/VogNn1ZXeLQTdtthfnsb24AF0vX8Hxy/RGgDK7ZtrsKn6GIEpI5r4D69kJiRuaf8TMpd38jdooSVleIGWWuX/ymSwvq5s1CqhSZQx5Fb/xt2aBlBvEVFTZK4OIt0g6uV42Zxm9Qpz2StS+gn4mS68+kNIMg7uUa6nrioH20JCogU0UVxMTetBzg0ul8rFN5zP8RL2H+cu+BuyB0jqBlfTQsWFeHujL0MfV0supT/kpVpFK6xYNjrv5iDe6QYOfRfcpbyVh6q7ABEDdCDjpgVBjDwLdCt4D42+a7JCV1b6eVncOvmnV10lEe7lvzb+ACfnjLL3guhU2aJIoIIkClu0EmncHglTOREMtuclcF8MbvIpbcgPeqAGgWO567yepCnELP2dyZD6di/4Ow/u2u0G9FIOirS5CIynW9lZvw2Em1yDjUvtaPGqfKovsElnMXcJVGI9MgIs/yh/vJy+D3ON/Na5AUDPovQ8ATaQ1k2GkSAgaFLFBiUcULPzn36oYSJmFPWgDEA2KyCIStsv2sQa2RmYK+kD7Jb8LYHvVWEd3v7c8tS8AJdjfH22o3tpaY1MgtQll4ehuhsoZJGPYmCKRQyWCCXowedBK6M4aNOI+zLF1/DDKwfaEKUQtGK1NM2133PQplpVCRDDZU/yYJhNw9i+rIJUzLG5Rfk+DkIXk0dC6no/4oMGXufe9IAaK1U4LfzcPZduRkyhFmrCUOtJOBMPbJLnUPm8xKUOzU6N9kryl/HnCwKcIyiWoC0GQkGxmCHOZ0O1mRLOolXukRJEvRh3De0uTZMzq34Nl6OwlfYK73g0Nve+W1IVEIxpvpXYBBqjiFQAR3U16CAn37mry6DvdmQ3Htc/qFhOElYwkDrblyjmvA18KvliPVGdKx0ZAd+R8RWqs0ssMYS5mpwJsUfrFBRFOfxySqyqKL1QL3esFCVLptP0KUciKlJDze1rd96DJDSSsXrI9/dXVTE/4wkJCEiuPp1nKYdsauq4Dg1eV8k1I6ytIn/sYGzM4RnyN8YtmAlcM2rjCwqc3S0UqUvVClhYhxepM//VR9GwefNP5geLAJ/fk8OhaTun9M7BnVdfIZTNEHZEuoYGGWN93YkZbQAMh299HSvP8+4IwQKZa84mKGu94bJ1UTme8n/grkrySRIGILKKZNmnNzPtalYJVmIQYgPy5IonoKEQx8oIx1SKjW8S89yiXSDQ6ivtzwQukbC/ADlKRiogOdWSQ9ADCFBshNgVSm1AWgicLKpSpDAwEcVUiQ5RGMth6uiZNe90ZneftHVgjjeCYtqmBz/NNeOUK1SUfrqdJMEPeqJPlbvVX4AD2D4oa0/pwAzSPmlOjxSkoEopEjBzZbG2C2gWM4WbzFH6xxXR2LnHMSzvdzI8f/YxDoyM5FXfSHuaroJUJ4H2hkjgaWg0MYJ9W9sfOdDMhXpknXwpN9PJw5CrwNAKyToSGAAa/7257DT9eOItD7OqrYXaNFuCBwBQUcDTMAVTWwiDmmdaKCTdhMsJcwWXyvcg9dUBpqm0tkc6ZPKf+AHmWDQd/kVcey2PFh/xl+VdZrjbwrvH4eud3ZnRONq5gTGOU1yftB8DeK2/nnMgDPLbqFKBMH40kw4R13qfjgJ6GEupaYXHynO/yo8hMnu36GVBexCSv7BcyAy75Pa2eBYMZaQZtGWayvd9xlpetNwWFIE/7s9J3aZaSLOl4CYbNCDWmMNh+1q/4vbKURc65wA4Vjx+jpjhf/QvZ5XE2pkAq3wdTpOqgizGwwMz2V5KsdUWKWDPk1qKkAwitlMCiGT/kyNd2ZWSdzPmFScv4MNBA1pNucOEJIG373o94Xn2Hx4zzgF3LXlsXVKIFc1wuk+z7ZYnE37XK32kQOjA6JkLLVmWv328eDxCElIIqi+j+Fr8GFanrjZMZpWa4sqk4xfeLrS7gmwv3Yqv4RI4G0kIdH9sTSUXHFT2+EGN7P+DT6DksXzQRmDmgsQ4FNolNbEJZPFr/dfbTfsfcyacPyvXjqsyp+mXsp/2ObFORRu0q0Jk2uNU6jBvqLoLR2wc+zxemUIxgWRGtnzlk+UVEKVCQqjSp5TTdpTrCBg+kvrfmUj6PnsnwZU/X5Hp+ZauuTKa2zhMK8LO6OaMv+4VSOrCIJJqYY49hrjNmQGp3Pq6XzuAH5nnI9dUHUutm67JEKotN0EcJzJnVvw+rsAowBD5S4AVSrJNVHUTUmZ5IQ4MrE9zkdHOe/BgHGxX60moIXcsgCx4lpdhGSpSpt3toEZJ5g/NCdKbdz6qlLpKvVIt17j2oaCEVKWc/Bb8cDf88Idx5ZSBZGqpgIcmV866OT+MJWZFSTXfOVRMuFdv2KlNWun/loK+BPVgO2PQ2koN9P45f+xLHS6/RLAdLINS1uqbfMScDWgCJ+w2EB+Qj+aN5DGLj+h5spq/Kts54xbwpfW0CKanRNXttMturZkZ0ZXQcRBoS/Z9HOdGM6XjzcYEpbzy9nEniShJi5d5C32sqH0h5arMWYsn1enfnIw6QPsTorSyCY3sS4BYSBKi6loJbkXLvf6cGFanH7V15InIYJIqzfOTG0SxxRtBhuPfBF017cpT+C54b/72K1+9TNf7fVO3bVJHahLJYa7lme9K6WdYaIaqIzGMsjgMZW6H6fHwfOr2+Ap/mExRKnbt4R81ggZRu2sR9s9li0t4FkAtENGxDL6sMZ+gFvPlaZfkCIt8wmktWODIgsl2MpINGsfRGJuH1liRz7qKZNSxesbZhi0SaHUtM2gBS4ygOt36HYTm8OYAAxIcfjA2ksqXE+ldus6h54+BySAg6TSQx9Or7miy9gPY0iOaj5ZAPpAYgmhEUjuNQ7/SAANEG13vJ36C2Ot2YpoW8AcRazFzBxrKo/LlfOc2RLiI20ZFyv7fmAsqPWu8GhlG9Qr/mipmw/H0YuY3rIxVvcXtNa+glJTrBKw7vNR7E3avHc9qknQmqN+qKbSRBhKhHxRY9qqaY7R9I2j61L2Cm3g+kzEEOpFTTvQckj9VQCa0traScKHVCzhULqVH1cKC4h0NZbWrs2zxmvd/5yr2+AJUP2QukhBoJRUmN7muPFLpoT2pFlfAqoTMvp99/XW5KROmijjZ6XUGKBjdoE7zkpiOXZkD4MEQVbLA0d53WvYpUToiRKDHv5sQo2H0qtuVg+fe4IAequpaCKoukHQUEMPQsA+Eo+JTkcmuj/z2lvGP1gNYwAIK3f5LsDWObUWtsqkhtQln0NVIPzoZEEIS86WpJs8qQ6E7nGEkHo6LhZD8jda0YjoThBHuvmmkFrkipqortuJOsXoH2ZGgFtLoNXJEyFXcjL2i14SofnHqYt6IXMO3T35U8ZsLKJ7hd+TUHJP8DuPfB5ebZ3DDiF9A8oez1/SBlwPeOZZIwOomTCxT4lEJEjfZlPAGNSKDerb1fPoGZ0XPZPPtp1a/tV6SCyM0OFkyvImHX0MqgFHKGTTPuxiTW5AZS9a3uxiguaPT2BBONGSh8lSpTjBTtj/KrqnE0str6Ge9s9yoeUK/he10/y/8s0ugqbCWs7vIvPvdZePwS+OAu9/8+7aZ3+YD7InxIngKgGCCQykRH8JEzmS5lZODrp3WLeq+nta7RDaTUevdv2fPX8uFXpOyA9/gGqZA6DlFPpEFJBPMtbKuPsNpxE3dO74Yzj64Ef8NcLHjxk2zrBlI3xs/nCO3n9I7dpzaD8JK2I4TOqr2ktn/92/xVuZ7NI/1p+s1xhU7H9XUqrEiJlpe8DLDe+r5Ilifx73slamUtPtzfGbnKAhqOR1+1A1ZdSyFSQO0b6P2fy2XYX3yf3YRZJW0H2npn8UP5PvZJPwmEs+OQVHdukZz/TUPeTRWpTSiLvZOPs5+8nLZMExB8cQyDo+W3GGUvxFrRCK0D72tI93byVvQCWAJY7RWrRT6k4VOZot3F5MZ6ngtwvGbamEiYSMgVXkOVJXRkohgYeq5s27ORcwMpEwm5TC/VYMBRPc8LozYVKV9Ot1jzso+G3EqmSh+R0t0stG9kGwtAiYuqEknNzHs2VY2uhbwsnENvJE5GWVj1ZaKqTA6VOk8qtkMMJgDgeAu4YFav4uUvwJY4dNN6fpOhV/8+gqI3q/cFUo1uBUeK1pEiRh1Zkh3LaWmtnqYZFIUWEUU/ea8iJQoOurZ+76Hes4qdxdmks30mwnUtbiDVaPegmVbpJnhf+rzOkzauGw5yDMysa8xbA6EaKQR1y88+h1Hf6krrXGd+hfFyJz8b5/YxxRrdwDhh9bqKYV7Vultq5nrjeLYZO4oDAlzbFGRwwBzM+1FPIeKZqAa022irj/CB08wkVpLuWE7dBrQLLAXH1JlgzCUtREmo68+9tt8nrfcPBpY4w5nnxJESNXrWvCqRX5EKDdtmXPurjJcsPomtU5GKq32BVAFtVMxLuFcOpPLJIq9/PGWKvGFtRayuraTmsOEFUlYApkdKSPBH8xi2GdvCPhWPLg1FEnnPnspKp5Xt5ToGIhdmpDq4Vf09dq8AwreLHtOUmse35Ud53dgegJ1X/pNvqg+watkxQOlEKvQlaeT/0UBqU0VqE8piX+0FLpD/Q1Nm0aC9xmHC63xX/g/Sypk1uV6u150gdTEaOIgCaIyrgEBPNtjDrJs2O2l/5fDG/0DL5mWPVQv4yqZefnHwuddGEEfwGiMfSOm14e37KlByGVlgxftdxMvq5nQTETtfqSyHO63LeFW9ELtr0YDGaXj0rEzAnqZSiCkSPoniYO1X/FS5ONiJNQikLFPDcoQhrUhZVcpfV4OejMaV5pncIJyEkGjL/7xLcDezua4NlOn3npWSFhEFQj1WEWqPkXTpa7rSV82IN7mBUYuQpCtdZj5aN5ASBGjazP13d23off7mRgxA3RptLuNc6TEmrlhfVKMUOtI6r9jb8XzsUPB6c9Sx2/Ff+8t86EzuZ8rbIQ7jBut4Phx3SqBr+8+CXaPqXFF4ioO6IxGLB6PoRWSJbsm9T7MdywZtaGGQ7V7Ff9UreEb9YdGe1nRsDB/Zm9Ml9Q8WfcW7mvnX1fuBVCdrequYD3PdiLhjija29ftVc1zhIXsPHms5A0b0iT5IvvJgAHXirNzIWqcBwzMdX6FO4BvGldw/8eclzzG8uWHd/rJi6BUb+b15Aq+PO7viseUgiQI/ts/hNOMycsO2GdC1zKy7NutCtKTisBp3A9SI58cYM7rZTGwnZld+z7KXpJH536T2bapIbUJZqN4EowxAEroSDE8NyCqSra0Getql9OhyQyhecGOsz/k8CMIsIKIoYKAA2YqKZimhjp8ZJzOprY5vBBpJDRF1J0PZGHggZdsOETsDUl+wVAyKPwE7GWzbgfRaFkRPRp8dAXtV2YbbkU47LWI3HdmBURGNbBIFyDgRmgIEcKUQVURyTgQEiKGTC0qJ9QIpcQCB1MroJCZp/+Dcncfzo6qvMjB83HwQTy2dTCIEtata9Go2D1j7Mj4e58KCTX6v1AzmCrTu6lW/QsHwLSJKBFKiiClFka0clrY+tcdKu4GUGWnqO8XL7jeT5PNklpGNJYKYlNe8Xje872fN42Ht7Jr1SfmBlBSgIjVWX8AJyr0sXbk98N1A1+8T2+ibrYWpB/PbepXFHRmOT2lMGOZW9XxPKyWA3w/0iVLYxuAHUkni1EWDJzFSahvooHVvHNS+bKqXOG4yqaGIJ9qszU7inLk7c0rzeA4s+PlR2uPYUoqENhmogQR/62Q+b9yLlzta0Kqh9mXcRGqvE6Opof++pTmh8qC1D8tjrRxZYJ7t93mJFWxMAO6c/Af++fYSLm5wFYFTZeiQPkzPkN4OQO0Le4+XgyK5PmoD9WfSvUqaLkZLsml8D7WYk8WyHfA+0yB93qL6v12R2hRIbUJZRJwcCKAGzLRVA1OKgkHRTUY1sLxAylQbQp3XGFP4pfx3NhdXoq0YR2T09LLH+5NTJGAm7gbn6zimzjmR8hSIpFjPrdZhHNQyYoMHUqIXSPnN0wNBxrCI+27o8dLfRcSTPE6QI2NYmP59IAgVVYt0IQIOWAEWqLLXyaaJ46rsBf0+iyGmSNxiHU7c0ljptNAUsN/Kz4TmufpVwL8fFXnoKlLvjTqROxYu4juRwecq9ebcRbdhnc1rWm0FE6zeDRNILTcbud08mEMmTaeUSURnywwWru4iW4SCKuTcQMop9IGKt3Jv9GvMTarsk8pScoO6bkUK+vqkalSR+lSZDplOiAbo//E2Tb6SWxB09aQ4XHyLzcTR4OyRz3i31UVY3JHpV5EStSRThGW0mA1AZWuLjyNf4lOtjZEV5twBIecmcXqdOPXR4Fuq95sP4fGlU/j66ANYXyNvw8OX8c4So7FI1SHvMbiOqfQ3rEcYo7SzVPsGZT3PgqJtKs9vdx3XPTOHE6qh9qXd3qdOp4HmeP9Uqp8s7cr037B3KSPo0GWEMiJQPvz1wU+k+ibbiTJJM58W6egB1ikjw0RhJc1mA5XsBipBlURyho02wEDKX1+NMn1gkYS7xruiOmafLH4AKw4xUsdj1q5EojEOcpyyPpsbIzZR+zahJEzLJupthGMBHdurQV4NKMgkEwB2ttv9OxKs8ddHXURmB3Euu4qfk+lYXvF4K5vkDuXXXNbzU7Aql6QflQ/kbusgNLV81s53WY8MoDJSLazmSTxl7cSn0sAXxLRmkvDun3IVKT/ISpAlrZnY+eb9ytlB3TvGHGA10/QyblkhijCASTyqSNxtHYQD3Kxez1FWMBn5vkCqekpcLTOZ1cLfZPhjGUxoncvYQ/yEafLKfj9/YtT57Jb7Ix8OP27QxwDwmTmKa8zTSO9amsb54T538DX9Jyy219/QS7luAMR4QYeFrPL4sLO4zTqUtZkyn2Xa81kqrEiN3QmmHQFtA9uE+bg2cSknG1dgN25W8VihikAq17OSP6s38r32K/v9fGS9RCs9rEn2JRcmJt/j2cgPOfjzYN5L/2k+le8Z32Ztw9aVD64W43djN/GfHKP/jLpI8CSG1rIlL9kzWGS3VT54A0DzRBOyQvF51+9Ty6xjKq16VQS5hl6TbfXufVRVj5QnItFJPa3rqPY1x1Vi5GhJzYXVn+V//ofNb2Ev/Qa0usqeR36/oh+cbLvyQT6InMOBi68rec5z4y9hSu4uXhl5WsXrj0rO4sXI9zjuswsrHlsJvxFu5NPImcQ/u39A1/Epib4EfjH4Fak6IUdGsxBsX9G4ckVKijVxgfFdfqle+D8XRMGmitQmlEFat4h7xqiRxOAFUrYnOerotaH2iZ65oxBQitaHIAikRbfylu3tqEhSsLQ0+0gfQY7ial3rwN/gVswOZbvYQZjDOMsCBs9EshiMzfbgPENiczHBGQO8VkozSQjuJkhQS1c0Bc8Nvo4cyZyJ7d0H5Sbt/Hi9QCoI97wcfJNJrcQmIiiiXvA7XljD9uJ85hDM3FlU3fcq2RqO41QVzLUlv+Am5WaGL94KuDH0+bVAPSnG0A650rL1NXut5a9zj3ots5I7AV/t+0XjOFZi0ZELrtg5EPgby3gROpQPX+K/mLqkorsS7nJd/1b1Vo/q5sujrwctle/P6hdIbfc190+NkJcxDhCg+03jvtJfEOR63YpcTq6nzr/vk6v507yDsCICv+t9I3+s74fjBJQ/V4POuQNEhy6iU0ddiIrUgIKFQYCeceeqUupzE7vf4FX1x6xeMQV4Mv9zxTOPV6K1U5gdXhehiSQ9vVX0CXsVqQ6ngXF16wdS+4oz+YtxIzy+G5z5FNB3fwSh6e+x6i72VZ9nUfvXga1Q9B5ahBQdQul7PhJLYCDnq1fl4HiVHHsAZrz51xVM6oQc3QPcW/lJbrOMPLzgSfjHybFSK6hIBehT9/dGft/Z/xo2VaQ2oSQyuknMC6TU6OBR+/JN2jUOpKR4U+hzs5K7qddTlY0wTV/+VFACZVG2EhazmzgLK7W27HGtnR/wUORqTlzxywAjri18+kaqSiPEQqRyJk9bO/GouH95GXNvApYEi5Rm5gNqS6q8MPuBlF2h76wSfFqpXoa6EAQxVWIM7ewifu5eN4AvCYAzbhcesvZgrj266sUkoa/hEOldxnW/W9X5tcBBC3/D69EL2ab9v4P/Yl7mWVeb+v3Y94/rzgw+396wbCJWija6iAulN8TxErQo3bSxLBPNUYisYwQ9UelmB2FOadEMOQKnPwFfvQPKJCoGCr+6GMgPRvEDqeDBgZ5yqdiGUkD/9WiOkuCQ7C4w5fU2Z04AuhCAKjpE0AdV/lwzrXywWc54fF2MijscK77K1ovvHqyhhYLpCaHoJRJYMQnGie00Ge1951h9pvRKjXykAHZ+5VRmRs9lau9boc+19TSGI9HpNNCyDrWvKaHQiXuf2em+dVjzlGKD0LpbtaXsIn5BfdZ9LkWvR1KIlKYF5qt5QWw6PENeaqC+atdIbMXxGB8lBXUAPKGqhKCRzumIIWwTVFlExEYwsyXl1TdmbAqkNqEk0lmNiOAt/AG4w1XDozUJ5sADKdOy+Vgfxf3mPggTw0upa7I7yZqpjgpHguWp75kB1fUuM//KveoviKx8v+xxea8UccOa8YKfOXcGTJUDl9r3F+to/lh3IQwvQzMatgWHNvyH3bU/kcqZeXldOwBVxKeFBuKel0GqbjP+be3BJ/LA1I2isshPlLuZLLqLrB0wkBK/dDqXGN/meXtHctWaC4fcZA4KPD81YTBV0jwIWV+koX8lZyxruEz+J3su+eugjyGjW5wuPcW70fOpf/mqksdNeu17vBs5jz2yL/f7eVdG55fmSWxl3EVknx/0+93RK67jocjVjFr1YvGLSgpM+DJsfez6iRzHgVR7IMpxWegZnkp/jY8i33T7ZStA9ERT5BAVKSvjBlJWIRVbVjFkd83RetYUHOzdV1KwbP3Za69ldvR0Ji56IPB4wkL/+GF+r/yFo8TXQwVSwxMy16t/5bj2v7jVxSGG4VXlDbH4vKt4yVTF7rsPdMsmgvudKLGBJaEKIdW5dMeEtsYVLgiB7u3OYYp2Fz82z+hncg1QH5HpEXz5cy+QynTyk6Vn8ah6BZEAnkc+Vc038ZVMd+0px7qYmPqAPyh/4sur7ql8fW/utAPe4+XQp6I6MPn/ufIUfmyczpzNylS6Y82cl7ievbXrSOsWa4Vm5tujsGOlROH7oEgicyKn8pr5DUivqXj8xoaNOpC6+uqrEQSh359p0/o2ZLlcjvPPP5/W1lbq6uo4/vjjWb16dZkrbkIYZAyb/bXfcqbym2CNxlVidttBHKn9nBfGFvcnCIPurMFL9gwuNc8htvPpoc/XPAlif3EvB8vzkQgqN+0HXBXNSk33unaAikytUa+tYl7kFN4QznQV9AYAv6pV0ZleFInHIn3n+O+/XPbLQ686gvn2KLIMLOhcPWx3vmd8myfiRw3oOrIkohcG1gHkdMHNhPp74ZxRXSDlmO7mdSgDKcfPPg6g1ysoFM0NpKx1FupWOcd58n/ZteeJQR9DRjdJeJUoKVJ6I6WYadqEXiJW/w2zT9trjiuIcv/nxIm59EgxWzmpY1o2SzsLkh/Xbw2/mwxr5wR6HyVhacTQaBQyKGoQ9S13zpKc4IG0k3XnWifa1O/nZsStSvVLatm+AXqwe9ynAPp0qcGAs+wDjpdeYwdlEVIA820fzS0tpBxvjk8N/b5lTXwyfzaP4qP6vYr+Xom7FYeo01f91zQdSXDXCVWtXSClNo8BoI1OujLhvrvOtA4IRKOx9fpFBUHAjHrPVa7LTTQYGcYai9hCWEqkDD03D39d9u4pJYBXYouximOkN5iU/rDy9fMVqYHP4z49cKAVqcWM5m7rINrHHlT6IElmZXwLFjsjSes2N0XPYn/993ROOqbi9VVJxPA7jTaAmXutsVEHUgBbb701K1euzP957bXX8r+7+OKLeeyxx3jwwQd5+eWXWbFiBccdt2EajP9/QFp3mO+MYUlsWqAeoGphJUbwibM5q4WBN912e5NuY0xBrqLpPp8V9QQrysGvHJkBJzzfKLWSx47jZY/sACXxWiNe14Qs2EQFg2xuYHS5tGYwnC7aFM3NkJeBn8lNaSYddj0vWtuRbN2u4ms8Mf6H7K//nk+b9h/QWP3gJRZUrrwM9AKRjJKS2OtAAOpkiwh6XmwkLARvAQ7aPzIoyGdrB78ipWrd7j/i/fuxIk2jAKi3e8CusroXEGnNIuYJqpSr2kteNl+2sv0y7O6mD1oS688hQp1L9ZNzJWjGy96Hd/8Oy97jzy/OZ8/fvMhTn3rCG/5nMlDlPj877gioSuV5zqgfw4n6FVw//BeBX8KnYovxdbpSPfENJ7M+tS9sIMUg3o+ml3TTpHD0yuH1UVY73ntOrix/8AbA0tiW/Nb8Oh8NO7zo7yO+319BZVIvWCPkGgZSYqMbSLleUuE21uWeKQAh3oLteAFvtjO/cddQgim2evRVXxhIsbxAqoygkv/8+8eWg+MLtdSA2md5exNngMGJT0mOV0iK1vkUZs3sowQH2IcpstAXSFmDT8muNTZ6sQlZlhk5cn1Pkp6eHm699Vb++c9/st9++wFw++23s+WWW/LWW2+x6667buih/p9DEFnPWiDuNegXa8QOi860QTO9jIw1upv3kE37TrQRw5EwzMqUGL+yFLQp1MpXpMqX2X1TVkfa8IFUtK6vTyGT7CYRr16JKZtJ8070fFgB6MsgUnqh+VbX7zhNWU17z295V5jOHcal3L7jTpS3Oe4LfHIDbCY3cimiaERroHhnihHwhiMEVbJ64498Iv2Yf7MHOeOA6l7YDrfJHAz4UrfCBqhIRc1uoM9zyUeieSSWIyAJtkvfqR9R5OzaoLAiVTaQ8u79BDmyhpVPHHRmdG5WrqM1J0HXBNcDyoNS7yaWokaJ6vicp+CV38BO3+SVJccD8PSs1RwyfZR7nVUfD9xLyvsedWTUACqiciTBm/bWiHJwsRFZ88Q2Ev0DKSnRCu0ga10Ylo0iiX1KYIEDKX8jOXibM8eTP9eVcIJMwxsifEYTk1iJ3rUCdcIgDC4EKjEIIp4FSszpe7Y1FI7RfkqDYnGXXEMGRYNryjtK6KQ9pJfUqJd/wF+VxTwVObPo7xsTUbp7E7SQcucHx52sNdSAfYCe55/3bKi2G0wqZfrIZa9aVUiLLHn9GlK0bT/JO8BAqiWzmF3FpbQYo4HRJY87PPtfdpOX4PQM6xOpCfCZqpKI5oUjjqXxv6bbt9FXpObOncvo0aPZfPPNOemkk1iyZAkA77//PoZhcMABfZuOadOmsdlmm/Hmm2+WvaamafT29vb7swnrw+xZycXygxxtPFn54AFgmN3OudJjzFjz0ICv1ZnWuV39LU9mToTZ4cf9xdivMkW7i3+NrWxpahnu4mwFrkj5ZfYKi7q/Ca3lwhQQgqSQcdwALpfqHtC1tEwBjalCQLF15h32k2ZipzvIetWheICNW9SbpKulw+Vf/8Nr+CJ6Bsdm/zWg6wBYhRWpoCIA3ncdwSBXZUUqn8mrAbe+Wgi+sXAI+etqkTDdSobS0D+Qaq6L5RvKB5syldH7vNLK3eNS1A2y4kKOTIGQS2dKYy/xY76kvQ30r9rGGt0AMOEFjOvBe29Ooo05q1yhgPcXe0FXjbyk/Ey2jhJoQ+RTqYIagOqmzaP6l7jM+Cbi9P5sEsWryDWRYq23mf5CmMzN5uH0jilOP1tv/NLgV6R8Q16rUCwjAOojMu2eNmy6Y1nNhxUWYnIFmwmraZGLb7pjdS5bIyIYWN4aptkCM53JfCJPr+j5Fwr1blV5BF2hVQ1bV77CodK7DIsWZ0E0xVU6He+7yqwNXZHy5zhfUGWBNYKP7YnITaUDDN/+I2JXZnksFsdzm3kIa0fvV/HYSuhQRvGuPZVkdNSArnNg5jHuU3/OhEXlZdQPSP6H78iPIPUu4ercb3hKvZSmNe9UvL4i91H7DH1g/VxDgY06kNpll1244447eOqpp/jrX//KwoUL2XPPPUkmk6xatQpVVWlqaup3zogRI1i1qrwR47XXXktjY2P+z7hxlb0D/n+E2LOEC+WHOSI98ACnHIaZa/iRci97dz444Gt1Z3Qa8IQHQsqfAzTEo4BAb7ZyBnNufDsm5P7BP7f/Z6Br+9khpwK1T/QrUkMQSAGkBXdDqKW7B3QdM+tlasVoRWqo4fVDmdkkOT04zW5G+yM8pV7Knsv+NqCxCkYAVaKAMD0O/T3m/qxt3THYSV6WM4petdhE2Gz9YED0aS8bIJC6VT6Ba40TEYf1N2ZtjCu0O00A6L2DS5nK6H1eaeWU8/xG9DhaP+Wu3t5eYoL3Wa3T6xVvdgOpRqe3uGxyym3K7pFaSHrB2ZLOjOu75KtkDrAiZXqbGg05EEUnIticLD3LIcl/52mB5dCV0ZnlTOBBZ38SU/oHR8L43Xha3JOFzsg8ves9YWuuNU+id8oxwd7ABgikBI+aaJepuBc9TxBIq26wqHVV9i0cbHx5yU28ErmYXToeKfr7WKKB+fYoPrEnkMm4a2wY2fBQaHA3/iOFTtp7Q2ysHYeI7iYTpLriJszNcYV7rAN4a8K3oXFcvic356h5j6hyENU4WUfFtAV00+ZK43SO0n+BMqV04KMW6S8rhVnSFvzUPJU1UwduYfBK0zF8Vb+a2Zt9fUDXkS133OX6QAEMT/zJyqYY66xkmrgUNUC/pCqJGI4bSJn64K8dtcZGTe079NBD8//edttt2WWXXRg/fjwPPPAAsQEoxPzoRz/ikksuyf+/t7d3UzBVBGbOU/EJ4OczEMhetlYNUPauhM6MTqPgBVLrNC8Hge983hMgkHJ7WQRkNdjG1acAVuIrf6Jsy3zjK+w2ah+mBLpybZEV42B3oaWDeSCVQp+cbpxKn5ApJ0ADK9fLOdpjnBB5muzMb8PYq8ueV+ekmCYupVsrnzyphHwgpQxcndIXCYkKRt5XqiI8db/oAHqkHlaO4He53bltty+xPhl6wyAzbBvuMfdnhTidMm3JNcFD+q70WiZfbR3T7+cNUZmPcLPn2c6VFe+9gSCtWYwIQO3zfxcXcv0k0LNJt//HRkJcZyMebXS9oVqEXjpSOvGWdZZrryK1RO9/3geLuzmkRhUpU8+h4FakEoEoOvBz5XZIA8aVUMFDpp/YxrpCDTudxZ/f3oKPl/Xwda8q4Ve6AptOe0mFwQzsJd2d58IawAPkosMhBfYgB/xB4KvPiSVkvCPRGAeZ12HZDm8TpR6wUu2cLf0XmWagSkpyMdSPZk7z3rzZrtLRmwx+npZE8gyC1YbilN7muMrN1iHIwyaya8tE6JzvnhqwIrV2q9M58PVpTG6sY+eCZ7lcC4Qa82iRVN7j6J79hVyDCp8askJcCooXSPl7tVKwPKVNW0siOyYIIAUQqVEkER13f2QNUGFwKLBRB1LroqmpialTpzJv3jwOPPBAdF2nu7u7X1Vq9erVRXuqChGJRIhENnz/yf8a7JxnwjbYgVTMffiC8IcroSul0YDX0FmF0mCb0MPNynW0rQB4vuyxfjNloAZVYGbDvrzcNYxtm3Yoa7P7sTSdd6zRbDl2h2CDrjFyYgJsMDMDDKQ0dwG0pAAy5t4E7OSSRO0McVHDCLKQeKp4kjWwe0fylJeCikOUw4LY1tzYewyz7InsHjiQcuejqGDQXSVNUbMcNFSkyMDfQ7XIbLYvV5oxJkkJfjiIr2PbTr4K0xDrv4wJgkC31AIO6N2DX5F6wZqB3jCBPcp5pTWMZo64OSvNVjYrqEgZniKdpjQQW6efU2gezx3SV5mXq+MraZ1xLet8r15Fal6m/88/WNLFITt5Y+laXFWvqA9diPCxPY0Op4GDgjSNqxFsR0AUnMAVqd3EWYxTI5D9Ut4/ysfwdUxr42YXY4UkUSsFNFW8fndiMk9aO5FRK3VbVg/ZcOc5oYr1Zl7L3pze2cxRm+3JUMtkyd4cKJZQnxMEgbgqkcyZpH16au9yrlD+yVqjBaih76ES5dUdb+Bn//2MI9Ih1GM9b7mME6GxoTjVstHzmevyfeYEiZW0ssZpYpwSoOqq+CbPVr6vLCKLZcWtonH33og7ORzbRiiztqlmLyPoJGqlgYEJcPmVQn2ARreqnQMR5DKCGgCWl4h09HTeqFlWKzNrJFHgDWc6c60x7BKSIrsxYKOm9q2LVCrF/PnzGTVqFDvuuCOKovD8832b3dmzZ7NkyRJ22223IRzl/x1YnjePNciBlJ+tCeJTUgnpVC+K4G1UqqD21cdUDpbeYwf9vYqKX+N7P+DPyh+YsfTOQNee07A7N1tHsiKxddnjfGpXJMCkPhj4IrItT1k70SuEo6qsC8eraFoBqjy2T4vSkqheM3Ol7Be4NAvoox5UC9mjd6AOPAhZEt+GL4uzOEV6hnqfZloJXkAYGQC1zzfyDZytHwT4C7c2wAxoJaR6O9hD+JhpwhIaouv3hN0TP5Vdc39kweTTB3UcGd3iJuso7ht9GYzatvSB23yFixpv5Hfm1/pR+ywvkPKlvvshMYyHmk/nHutAOtZtuHecvN/Kp73uRmXiMPd5eX9xFzRtBlscBjNOHpAKVq55Kl/Tf8J3zIsCqaCqioSeV9+q3NvSkdb5mXw7v8n8BFZ9ut7vR9TJNJBy6YrAmeYDvBa5kOGf3BJo/ItHH8q3jIt5vbG4El0tcMuMh/lS7q+kG8PzB8TWzXnJnsF8e/AEUYKiT8a7NH0rsY6xrOVRP82AFiBh0LZOEB0Iafd56qR+PQ8pH81xlToyJLq/gLXzYNK+7Gf9hTOMS1GlyokvP3GqGTYZ3eL1yAU8L38XkqVZEdGWkWyfu5lp2h0V58Zjco/wdvQ7TPjotxXHUgm7Jp/hnci32f3Tn1R9DdOyiXp7s3KCGgCOH0hpqb5ASglWtLiWM/i2cRHZli2rHutQYaOuSH3/+9/nyCOPZPz48axYsYKrrroKSZI48cQTaWxs5KyzzuKSSy6hpaWFhoYGLrjgAnbbbbdNin01gu1VFIIYow4EES+QUjFdXwep+ttST3nmjoKMVMW4E40FalO5nrwEbzE0a8s4XHqH5d3BXqcvO1R+Im3SVrCF0EGdtQWw4RfYR4efx3Mda7i2bmDmtI7uBlKB6HJeIGXmksTwA6nKQg0+DWWg1UzJC8SEGhhPN8gmO4pzAfhvQNqnLzYRHYDYxD76y2yvvMvwxZ0w/pSqrjFQRASLZnqJGoPLc88u/Zi71V+x0BlJVPnWer+36kaxqqOLLm1w9Z/8DWUigP9MwpMGLhSbwPdQKpH08SWcfQpcHrnufN/Phx0qYPL1ncZx7ZNf8MmyHjRBIXLivcHfSAmEUd4Cl0qkoxDFCFSR6kxpfVTsdT+Dha/yi0+O4DR1DHck3SZ3yTFAALECZdCHn1QwBpiRL4ceQ2ItjcSj4Xta/YpbWInvwUBefa5M1eE661rGqItJLrsJxuyf76EzAprSh8HwOpUmkmR7w1ekOpwGWksGUgrHS69yzYo74YVjcL56B1qI5GVDxyfcpvyG1cZIUtntmCp48vxlelPjqkI37ueaNWyiZT4u0et1FWrQ6xoVTIYL3aT0yr6YpZAxLOIefdlXbiwFp19Fyp3nglSkwH1Wc4Y9YBriUGCjrkgtW7aME088kS222IITTjiB1tZW3nrrLdra3HLn9ddfzxFHHMHxxx/PXnvtxciRI3noocEVRvj/CbqnuiaV4EzXCpHCiduo7LNQDkbG9Vwx1Yaq6CyNiXifSWK2/OSTl3gOuKi3OJ1sK8wnklpa9rjTM3fwdOQyRi55NNB1aw1f/jatFWlwD4HldgsPmHvTOWrviscKHp3EzKWJe4GUEqscSPk0toEGUopdu0CqVezj9MtBn526EcyM785r9vSqFQinWnM5TnqNeOdnVZ1fC7QsfZoPo+dxrTnwbGo5aL3tACTF4nSqJq/XsTukmWdYpDWTFnpplPWKXmkxL9hKF1L7tAyaoyDEiidspigd7CDMIdnd3v8XSgJOfwLrq3fxebt77x+41QhaEyq6ZfPp8too0YbxggE3W6+FqEh1prQ+caB1e1o9qlyzkMoHGqJnyCsFzHIrXgBoGIMnf57MuWOqi4ZPALbVKRwrvspOy+8EfWBr30DhK8qpZQKpkXQwXlyTN6y3fC/FQQiktvzgamZGz+Xg1H+Cn6SnMZDpdOpL+ki5qn3ee8x0YNoOvrVbEJp+xOxlP2km2zlfkEsXPGdlxGZkScwnI9LFhGMK4N/jQZMFZZG3o6j+/s9oVl9ys4LYhOCtd4KWJOIFUkGMvMGfYxyM/8FAaqOuSN13331lfx+NRvnzn//Mn//85w00ov+/YGpuIBWkMjAQxKIxz/fFASML0eo5su05mfvNfdhni7FV1XIaYgo9JKgjh5bqJNI6qeSxedPRgH5Pu3Y+ymWR2/hg2fHAviWPk73GaKmGBodhEFdlwCGTG1iWdKY9iQfMc/nHjF2YWuHYFbtdw16zjkCUVO6W3gf6aHvlIKm1ESqZldiNZMcK7DIVyKDYJvd+/t+xSEDKS9tUbt/slzwycwVXVhlI+U3WNVmAq4TsqQ/KAZSaBgLDC6RSYvG5YrzSzY/kfzDt4xbY+U+DNo6MZvJe5FuIMx3Yf05pz6pVn/C7laexXI3zqf5vwO3zuje3G/fYu/LOsXtRbPt65oqruCIym/tW/w4o6JmUVZjwZZauTZMzXiIii4xvTbDD+Gae/Ww1HyzuYsfNmiDT4VKUq/TSisx9nPci3+cDYTpwcMXjVbmvaTyId01vOkVE8DaW6/YYeabCTaRo781i2w4y4e7xaSv+w/zIVXy8clfgqUDnhELvCr6y5GdMkaPURYKbEPsY3hDnZ8rt1HXnIHk+lFlvBhu+opwaL73+6lIULNd3D8D2hAGCWoCEQaTZlRNvttaS1a1AKq7O9OOZfn8cTI3nylD7Onx7hPRarJn38bD6e563ZhCRD6n4GkrUXZdVR0fzAikDGaXCPfkj+V4ahQ6Mjs2huTR9TfTmcaEW87g8cBXVjG5ys3kEm6m9XDRsctljV215Bhd8Ng0hMpptnbdIE2VEwJ7d6+1fs0fkPVZ88TsY9c2qxzsU2KgrUpswtLjX3I+jtZ/Su+O3B/V14hGZb+hXcqz+05IUl6CYlW3hUvMcevf7VVXn10dkeh13c57t6Sh7rB9ICXJA4ZJ8dqj8pOZvQoOWxGuNgzruZm7kVHaf+7sBXSetebSnCm7oAIlEHSYyumXns18EoASKsUZWOi19vkFV4u5hF3GucQlW/dgBXQdAkfoqodEQssBRT3q32v4iyaOEiMoQBlIR955VHAOnQoVmILBSLoUnqzQV/f2wiMm58uNMWzm4DAVDS7vCClBetQ+B4cYKxgrt+YpUT9bA8lLhTfXFzzWjbmBvp9cW/f3s1W71c8qIOiRRYMfxbq/V+4u74KVfwW8nwcvVzYUAdi7FMKGXBiFYD6Iqi+iejHGQQErzVQsFaX3Dbi+poQgW6WQXumXn6UJBK1KiJCEJTn5zWnMkV7Jb6lmOlN6gvpqKVH2E1Y7XH1emx2ZD4H7nAO40D0RtLC3WZYqevPUGCaRcNc5RQmfeR6wSMrqFZrqiO6UqUs1xJe8j5WTWYncvZYY4j7FCezCvNC/BF8Egk3IFmTSxctLzIOEtjpNew+gpL4AjOV5FqgbUPj/hMLBAyuIhey/uVY+HxvLro9QygVnORBZk4xys/4a9zD8jNm8W6HUE0RWpsQJQgjc2bNQVqU0YOjiOw+xUHN2ZTMPoLQb1tWKqxNvOluCA5shUGz6Ylp2XLS/VaFoJoiiQEt0KXLZ3bVldqLCBlOBVrioFUoqje7Khg0upLAVJiaAIFpIRQna2CKxckgQGdWplimVdQbD1qT0BW4qyfV1lxSJn9A7spv2JtvoI7w5grD6dLrBceRl0NGyV/3eY60UVERG7amqfvwBLQ+Q/Bn0VKRUD03b6BZW1hJPx1O7UIiINgNzgbgajVtqlTNVARKQYzFyBmEi5nkzv9eP0GfJ2erTD+qhccgNnx1wvHCGzTlJn6Tuw8iN6VgwDVKaOcIOQfCC1pAtn6zEIMCAvKcsMJyagSCKXmN9ExuLOYdMqZmr1pEvFNpR6IutSsZUYthxDNLPY6Q4000bFfTaCSCoDiPmM/MBoyiXhmfH2OvF+c1hQDK+PsIAmJrESu3flkGW2HcfhN/rxOA6801y6eml66qqW5t73tkft8609agmhwQ2kRgpdrEnm1letLILOtPtMRWSReIkKVlNcpSNP7evE9t6LIahI60rwF4ES8YSBBIOsF0jpAQIpTYiCA0am/Loatg+wLGpSkQrTB9pfjCSM8JHlzTF2BZ/NjRGbKlKbUBQ9WSPPj/fVcwYL8YIHNKtXt4kEd8wxcsTJ0VRFdjA/BqkB3ZHIZcsrrvmTkxAwO0qA7JDjOH2qdZGh2RALETdbJxupqq/hOA7nWf9kVvQsRr5XubLV1P4ONyp/5HzpP1xuns0liV/B6HIi8S6iXnNwtcEHALbtqU85NQmkepunc5p+Kftrvw1ERwEg3cFPZu7FgujJ5PTw2XPLdpC9bP1QVqTytBfMQW0aFrNuYKFHilMx4/XN5Bxvc+ep2w0G7Jy7KTKlGJST6/f6JxKCRkZzv9/OtM735Af4q/Q7WPBy0dPEOpfeJuc6+//ii8fhie8zbNF/AdjCC6S2GdOIIgm0JzXaJa+yMAAvKX9TYwXcKKuyyJv21rxqb4uuVq4S29lu9+8SHkyCV5Wqt3tpT+b6KlJBk1fecdJgVaRyLrUrSXWBVGtdhDVeRSrdsaymQwuDjG7lW/zKvQ/b87vDU/Rd1Lgz39Av56kR59R+UJ4p7wihM7ByX+TFq7lJuZ59YvMRSvRIq7KIrjYBIDgWjlcJNMSAvTzeuhxBJ5vyTOcDWHz4wZaZKx1IOY6D6NRuHu+rSFV//6c1g52EL5guLnTFwMqgKbOQb0mPcrz4ChDOqNkWgvlsbozYFEhtQlG0JzW+Jz/At6LPEjVr07hcCpIocLTyNmdL/0Vbu6Dq63RldM6T/8tn0TORn67exeb6xsuYqt3FgrHHlD1O8gIiMfCiXrnx07QdVF82dIj8gESvR00xqw+kNNMm5kumluHc+4hlV3OU9Ca7i7OA4JUc/7hqTWwBSK3irpVHMjtyOtEaVFCiisjL9nbMd8bk6XoVIUeQnP6SwmFgFNCexKCB/SBA8WTcVcEYVAl0Oec2u9vR4oFUU0Kl3Wly/5MaxEDKt4iQKzyrBdVlXXNFBTpSOjuJs9nDeievNrYulHrXlDdqrCN8472nBTn3ulNHuoFUVJHYerQblMxMesFJ9xKwq/suHD+QCigmUChKYVRQJwX4LNfKZcY36dzxoqK/9wOpZiHF0q4sz9sz+Id1AGJbpa5LF/5mVBrARrIsCitSVSTvJFEgqbjBsta5vKZDC4N0Nss4YTXDhB5iZeZe27vPHa+K0y228IY9nTX1W5U8p2o0uD1SLUKKzu5gnobR5W9wiPQuoyPl59C6eJwex30vYq/7uZsBAylB8QMpgy7NZVB0xiZUPM8PtsoFUqbt8Ja9Ffea+yKMmB5oPOVgRRr5zB7PKjUYva4YtGyaByM/5cbei8AsT/GtT87nUuU+vik/wX/Vy7nbuaJi8JUfq+gHUpuofZvwfwTt3b2cLz2CiAPW5YP+et+UHmcbaR4rVh8I46dVdY3OtNGnABWpvmcmEY8DmTxNsBSu52R+mjuWh3feg+EBrisEKLPnDIuIF0j5FIINDdELfCJWQA+kIkhpJgmhspyuDznmvqZ/TtBKTtTJ8W/1KmLoWMZ+gXsn+sFTy9KQiQagL1RC4UYkGtQLrICOZ2nh1bsK+0fkoD17gwA/iFMx85LCg4E3W47h3vbxjGwpLtHfHFdpp5FxtENq9aCNQ/ACKbtSICXHcBAQcPJVrM60zni8ZEWsOEUx2ujOLHGzG8dx+rLs3nuanXLnCL8iBS69b+bSbl5rVzlIkFyZ9NSq/MY0DMJSt1RJZE/xY8YIazHbN4dxpZvqbdthXraO2fZ+XLzD/sUPmnwAL3S00KnVs7wry93WQcQliZPGfinQeKTBrkhpfRWpqUGFZdZBJtIGWTB7B9c8uhy09oW8GrmYpBNDEL5R+rjYcBbaI0jh3ne65cmGh6g8BEa0CV2IoDoa2c7lQOV9geRVqp34sLLHNScU/pY8nON2GMew7pkA2EH7vLy5WsDhA2cq1+m/5NvTJlEplDQ9P047V3pdNSybB619eJB9OHpyaUGqoEi2TOcw/VoOHTGSv1Z5Da2QiljBUibi7R1ahF5GCN3gAGKwtdyfY+z/wUBqU0VqE4oiu2o2ouCQFuogMTB37SDQBXdyMrLVV0E60zoNpTxJQqDRk06uFEhlTIEMUZSAEtdCgDK7Ztr8w9qfm8wjUFvGBRxxbSHH3Ex2dACBVFozSeBmBcV1m8iLwaM+1ZPlk8hZ3Nr+Dch0VjgJotEIO4pz2UpcjFbtvWO47zNDNDgVr9yYCgOpoNeTZGzBDeJsI7y5sG7aXGBcwPa5m5G2+2ro82uGeAuPOXvymLXboFL73ovswi3WkRgtxfs3G2NKQUVqEAMp795xKnnWiSKm5M5xfk9GV0anWfADqRIURa9fpZleenMFmV2vIrXabqQ+IjOqsS8Q9/uk3l2Sgka3z6TaPinH8ql9wTaZoihwtvwEv1L+jrDsnbLH9ub6xDaa4yWuf8DV3D7yCj52JrGsy1OVC7Fp9xMrPu211vCpidVWpACshPsdC0MoNqFl3IAwK5RP3n086Vz21a/n2SZ3jmnp/pSTpOfYPPdJ7QclCHwx8khuNw9mdSaYcI2quWuGWFc+kGqKqfzJOpaZE8/CUDzrDSkglT7Rxs7S/Wyh3UVnxl3LgwgqmV6yxa9iF4Nh9r3PWhirq3kfternYl+hURfUikFRJO5+lk1egkhHDmxDkw9kNwVSm/B/BXb7HADaI5tV5ccUFoboTmJmmWxNJXRndBrzniTFOfdBsL31MTcr17HlF38se5zmTU6RgDS0VOMW3GAex6uJA0tf07S51Tqc6zkZoan6cvxAoMa9QMqp3tckpZl5E7/yamYePH+KNqGHeiFLk93Vr0pTCtFIDMPx6H3pKsUxvIpUxokEp+KVG1NhIBXiepZHLbGM6qh9OSKkpQaEQRJWCIT6kVwlX8g15mmDSu3zkxx+0mNdNCdU1niBlJMcvEBqpVHHv609SY8vUVEpQLJhCp/Z48l5nkYdKT2/4ShVkVJHbc1NznHcYx5AR6FymRcctjtNTB1Z368fxA+kZq/qxWzw5pAq+6QySiuf2BPoUkcFPsf3FKpEUe1I60wRlnFQ5DPUZGlvPb9Hd3l3lhZ6aRNTENAXR4i38oq1DR8J1bEcKsHIuJSzJPG84XJYtLfuxGn6pTw78dJaDi0U/KqDJpSfc/Om0p4X0qTOV/iFchvbdD43KOOaNeMqrjFPY34uwHquZ/J+gkpDeY5IU9ydN7oyBqag0uPEMQP0OQEgCCgeZdQXt0gESJjlq9Z66YSfbtnUk6GBNLIz8ODfD8YGMhf7e7IgghqClxD1LQ0MgldpV6njednalp7YwJVzNzQ2BVKbUBRK5zwAeuombpDX87NBvhpQNejM6DQI3uZ/XXPHEBgu9HCw9B4juj4seYzjOJzkPM7vlJtILH8j0HW1li243vwKL0VLb7p80YRBoUoEhNrQxuvW1rwvbF31NVI5kzq8ykoFEz/3Rd1Mlv/92QigVJ64RVEgh7uoadUG4V5VIUskOBWvDHxqnygQSrXO8p4BRw9fkfIzmUGNUwcT/r07aBUpy2Biz1tsLSykIVp8A9McV7jRPJZdcn8iu9slgzMO4CNzHN8zvkVyjysqHvveAQ9ymH4tCyxXBCKZ7CUqeAFBiUCK1kncW3cqD9l70eFt2rCtfE9Vu9OUV+zzMaIhytjmGLYDi4fvD7t8C1rL+7+UwhfjTuBI/Zc81/z1wOf4Cn+VEgKdaZ1vSM9zi/BzeP/2kseNTMgkyLKsK8N96s941jwDlrwVaCxW25acavyIn4vnBR5/GKzd7Up2yv2FOziSSJVJmGjLGF62t2OOHTxYrTUMryJVScbbF4byrS3wFWgHiU7cVudetz2I/Lmv5OnI1NU1lT20Oa7SQAq5fRbzt/wW22l/5/n4oYHH5c9xR6Yf4mX1Ir605NaK57w87lvskLuJV0ecUvIY07a5RbmOj6NnI3zxWODxlEKDsYYX1Yv51cqzqr6GL3VvSAFaDdZJmloB1T4BXm86ktOMy5g35pgww9sosKlHahOKoi65EACtccMYBPoPaTX9IT660gUVqQFQ+6S4u6lRjdIiG7pls7s4iwOlD8gmjwl0XX+TW26DqRk2k4Tl1MkJd8MUkF9cS6jNoznJuIJ6SaZawkZaNxnuUfvKOb7nsU6wZYjR9eWQSyAnRKgnm6cghIZfkSJCQw1U+/yKVEyRSipHFYPtGzub4StSumXxHelhNhO7Yc14GF66N2VQ4TjUSSb1ZNCMQZKcTrdzZdeVmKrIW9GvFT0kpkj0SK3olk2XBvFBaDd0HCevMhoPIQ3sn6OnfA8luSz9tTWhsrgjQ0fK27Sm14JjYyPSST1TR6z/fO04vpllXVn+Gz2SCw+YEup9FcKfq1Q5+H1siirYYFWQMe5IFVCxSyW+3r2VH757CVspu/DTrh/m+wAJ6LHjj3uwgvqUKdFOE62R6hXWhte7CZQ1vUOnVmb69K0KVZnxnW/whPpzVrVvATwY3ksxJNrqVJrpxe4NsC/wkgudNNBSQWm4Oa5wrvxfTvvoURalTgYOC5W8vFz7A47SS68TY7y0hgV25bVHirfQSSdJo/TrGKaDIoS7x8tBliQmiqsxzerXNVtz35sZJJBaZx4zQgRSPmV3IDTEocLQpy83YaNES86lgjjDql+Ew8DOZ+Orr0h1ZQwaKy3MAaB4ksPl1Ao1086LQkhKMG51xNGZLCxjhLao9HV1jecjP+AR89t5RagNDV/+Nq2ZVZuqpjSLF+wdeCu6B9SV9iXJY51gK6iCEkDOcx4zqqxI+fdc1onURP48prrTathrdY/YleesGSSt8AuobjocJr3DCTwLyaFrWsfUeDZzAp9Ev4mZGSS1Ty/z3EU9jSV6awRB6KPvpAeHc69bNpKtEUEnrlZeSn1fm7RHi9LT3eQcBVNtLEuf3jLSzo7CbLp7u90fxJrgjKf4ceRSbMR+QhM+Cv2kBoJ8IBWi0ulXpJwKgVRXRqcBb4NcKvHliQa1kGRNUkMRvEqIFFT8wv3MB2tzlvKk7KvtjwLXS+pI8Q2+vOquQVWYLIe+qkP5QCouaGwlLmaE7kq1i14PnTNIgdSEBffwYfQ8vpO7BduusBblejGQ6XTqaa3gI9kUV/OmvL61QCQEG2FX8x0OlN5nJO7zJUYr9wHH87TI0iI8umX39fPVIJBSVL9H0KpauTOvTDrIFSmfhqhbg2fkPljYFEhtwvpwHEYaLmddHTG4Zrw+bK9Z2zEGVpF61tqRpSP2C7Z5LwG13m38jtmle25000b1MkeKGiyQak7N5rnID7my9+rS180VvP8A1LbBgJ85tx0HrUp/prRm8jPzFP4+6mpoCUAPVRP8aMqjfFX7CRCQRuBBF9zFotr+OiM+nGetHfnAmVITat+45jiyKDBxWDhD5YV7/JZvGj9grhOeI14of16LBbhqFLy2UUWvVyB4gVSnU09DrPQGdkI0xeXyP2h5pTLtrqphaBbnSY8xO3o6dc9VtluY8PZVvKBewq7a6wB8lBvJNO1OPj/xzbLnXbbyYv4duQa7fb77AzlCdtTO/LPXVSz0pc8LscNmbiD14eJO7NRaWFVdbXmX2b/iFfVCdk8+Ffgcv2ncruAH05nWKye+CuTPwVWDBALf49HMMj6JnMXrQvXUpnIY9s5vuEq+kyly9QFQW32Ei+V/cUr6Dlg7t3aDCwFbc9e6SjL+SszrgfH6Z0UrnAVIWMRbXcGl4XTSXUH8ic335qDEvzhev7q0eImH5oRChxdIjV3+BPcov2CKFdx6xe8DbBHcZJEUrcy6GJ+exU/l29l5zQMljzGsPtPpoMmCcpALVWyt6hJKS8Ux/NY4gbljjw/wglF+2vJrfmycTqdTR1JqCvw6e/U8yqeRM/nyJz+uapxDiU3Uvk1YH4LAAfyV4dpSfjcqmF/HQPF+y5HcsXpzDh+5K9V25nRmdH5snslNe+7IuIaRVY8lVu9WpOJO1vVAkNZ/TDTTzvs9BaU1+JUrpYwUr1lIbZQGZ3GqhLgi8ZR6KZsLK0gvfZropJ1CXyPlKYwFNqkUBMR4S57WEIhG4KFHamaN0VM1fSczdk/ONr4HwPk1qEgNb4jy0g/2oanCYr4u8ubCVciGuwuwd18NZSAlihjIKJiY2uAEUmayHRm3IrVFtPRmozUmck7ycew5Ctg3ljfMrQJp3SQu+MqUlTdSkdwaNhdXUWd24jhOvueppaF8NjunNFFvdmL09m3W561J4Tgu7W9Y3frzxLSR9cRViai2FvF3k0AQ4co1oTdn0Vw7m4ntfERw2pmv8FepItWRCiAOlA+k3I1+2GSBIqvUC1kMR8K2HUSxtsJJbQsf4Qx5BfPk4P0162J4fZQVNLM5q3CSKxl8aaf1sVydyF3mgSQad2SHMsf5VhaqJ+og2t53HEAYqBoozW5SaYTQRXtSo6VCpakjrZMjQmtdgIoUfc/dHtIs3hGDz1dGPpBy70s5QEWq1VjO4fKzfJrsKH1dyybm3+MBLQfKQSpM8loaBGTPFGKRM5rnrGMYM7G41UQ/CAKLG3bk+RXjuNs6iAMnjeBvAV9HFhzqhBySVX0yfaiwqSK1CeshZ1isyEWY6UymrSlAf0sNkK6fyOv2NqySwnud+Oj2pEgrTbaVkGhs7ftPCXqdZlh92dGAgZTsTWpyuUDKU7oykGu+8QsKURRQBAtVsNBS3VVdI5XTiZELpGbkoy4qk3NU3rOn0lUfvBJ6TdMv2Fn7C6uH7VrNUMl5Zr6yKNREchZgbHM8eBDpwW9Wz1VRBdRNu4BbP/AFeCDwNxnVqA8GgdbTDrgVqfoylCoh4Uogi44Bue6ajyOrW3mJf5TK1UfJ6x9QrSwpzcwraVWar0zPdNhOe6a9i9/AfOtmthXmryc04UOWRLYf10Q7TS5N1rGhp7QyXin4FYcwSZ1XYvtzrn4Ry8cfXfa4rkxBRaoUtc+ThW8mBTgFgVSwe1yOuONWBAsjoDFoGMi6x1oYgErs8IZIXmEy17WiBqMKj9mxGfzEPIMvRpX/ziJxdz8QddwAyjc6HjQT8HpXgGMEXazpKc84MCw7bxHQkqjUI6XmK1I+nBDBoOklC5pxv381gOm8X7VSrNJiQrVmFvRjywRUulwXWa/XNagqZaEUfBirAv/9ClWOcyixKZDahPXQnnQnyYgs0jAA7ncY+P0DWb36xa4nlSVOjuYydJ8gaEzESDoxdEcCrXggpRdWAIIGUt5io5TxNDG8ipRPVxsqZER3Y6inu6s6X0it5vPomfz0k30gYJ/Vfqtu41T5GS43zuKt7X8V+LV8+Xk/IAqLnO5+j7XojxoIxr9wPl9ETuMg/fnQ5+obC7WPvh4Zs4L8dbXQk24glRIbkMsEvvWJOrocLxE0CF5Sad0iFkLi399IxQWN5d1ZjhZf4zb198Q//UfZ8+yYm9gRPEojnz3KjE9/waHSO2xRhNbnw+2TEuiQPZpzFV5Sgh1eTGBFdDJP2zvTlSgvVNSRLuiRKkntc997RDCIoYWvSBVk4HWtxmIOto1iupRDMVa9AXxUkeiS3PeZ61xWk6GFRdrr26nkhxT1rTHIYdsO98VO4Gz9EnpH7zk4A6sbgY2ILNgkO8r3fmov/Z6blevYV/qwpC2Cj+a4ku+R8iGEqNb4VVfV69kLEkgp3vOv2qUDKd10kEP2AZZ9TVl09zEAFai2pRDJrGYrYRGNVmVfR4DdMy9yrvQYY4V2IiESk30+m5t8pDbh/wCcd/7GVfKd7JtYGEp1bCAYYa3kROl5xre/WNX5pmUzXpvNZ9Ez2fy+vQY0lsaYwk7aX5iq3YXeMKHoMZphF/D1AwZSEY/aR+mMi+VJX/sc7KFCTnC58ma2OsELy+Pcm2I0sA/Z5l2vc4z0BmOFdmIBVNB8RJXqKzkAjS9dzpzIKXxLeriq82sFSbCJCgayVY2PlBO6f2Sw4DcYV/IRqvr6Kbcyk5abyh7XlFBod7xKwSAEUhnNJEEVgRQaSzuzbCkuYT/xfYS1c8qeJ3iG6LJnNkrapfgVkz4vxA6e4MRCyzNUr8JLKl+RkoPfU34WWq8g8NCZyvFT8xTmbfdDqCvh+6Mm8vdzC0kesvbkjboDg3nT0ddsD2AYNd6g6UkE3CSRFG8a0KUyEfc7MruHRijGyXTQTC/1SvmkVyzh3sMJcuQMk8+YxLP2l7Cbxg/OwCSZpOzex9mO8kGms+QtDpbeY5Lai1SBwrkutQ9ACNGT7Hv+6Y7EInsEan1rhTP6aJERu/S8aNo2z1o78pKyVz6JMBBEZJF5zljmU7030/7px3kicjlbzL450PF7d9zHj5R7eS1yIUe3/zX4C/kVqU2B1Cb8X0B8wVOcIT/N1uqGUxAal5vNtcqt7Lbm/qrO78kaeQ+iIP0K5VAfldGECCDkjT/XhW7ZHKn/guPid8DoGYGuK3sZLxWzZJXG33z61IGhgia5G5VqldeMrCeZKgcXXLAV93urI5v3YgqCI1P/4gH1GkYveijcIP3X1dKogoVQA076QCB694dka6HVEnXTRqlhk/JA4Gdr7UGi9i0ffRC/NE7k09iXyh7XFFNp9yhTg6GGltYt4nmJ/8r3ueAdkyDHsq5MgRlvU9nzlHqXohjVPQU+772sdRrZYmTpuW6Hce4GdI7m0uPoWlRxjOtC8jY1YahbY+2VHCW+TsPqt8se15k2uM/aj9SXzi/9+QkCbHU0r0b3xULkR+bZ3DPqR4HtLaSCcde8QprzvJcchWhsYGuOGfMCydSqgY6qKhy34vd8GD2P7Vb/p+xxkXgDa50GljltpLO5fF9qtR5aQZCOuBVVq3t5hQPdiq3hUWHLoSEqY4oRbjKPzP8sqPou9M1xFxvnc4D5B9SJu1c8R/GqllGnPLXvGvM0rm+8FJoHHpyqksRh+rUcaf8eGsdUdQ3JdPdVQiSYYXHhmj+qjELxevCq3qK9idq3CQNEe1Ljo6XdQzqGWK+rDpVp2DAeUgBSxH34pCqy8eDx7b3GZWEAHlLg9gjVexSHUoGUZtgkiZNWWgNna+WC7GgpvnKv2MTfzUN5p6n65uVawJDdjYGdq1LCOq8CFUK5zguAb1T/zPTPfx/4tBH2anYWZxNJLgk1xDw8HylTHhqVRB+S6i5UUfTQTvSGZbO3dh0XjrwbGqpbMGuFz+t341FrN5LC4PRXLm3ckVusI1lav33Z45rjCmtocv8zGBUp3SQhBA+k/GNigsayrixN+f6gEma8HqJN7iY7YXZj2Q5W0t1st9PIlDIVqca4wpThdczxVSBXlDYYLwWxCmrftvqH3Kj+mUkL7il7XGfGE9uoJMpy/N+5b7OfsAo3Qx/KdFqUMB3Pn0avMbXP65/tJVa2Vy8InHpXHEnJDI38uWy6m3upgmiCGGtkb+dv7K3/gYwlspP2JseIr5HQ2wdtbMtGHcjt5sEsMss/J2LW82WLVa7kCIJAY0zhN2afD52oBp//751yHVNyd/G4vQtxNZhfYCThfrYxSu9xdM9YvRxlOQyUGvioKV4FTQ6YoPYVmAGcEOwIMU/t+98LpDap9m1EeGVOO2fc8S7jW+M8f8neG4xW1w9akkTO3XRYLRs+kCrXiFkOnWmjz9xxgIEUwGnKc0y3PoAvUjB8fdNP3XKz/2G8J5Rogr+Zh2Eg8y2coupMHcpIfmuewtdHjWMoQyndC6ScKgMpR3O/i8JJtRIEtW8RV8vQH9aF7QVAglndvYMnuR/IJ2MQ4S/kUUEnZ1iherZ0y6adZpLR4UNekXpq3MX8Y8USLo5MGJTr92ZdCmNDGcU+gKa4whK/IpWsfaY/o1u8aW+FUDecHRoDUGcSbawQRtDjJFjameEgT/HLF1QohdjEXbnBPJbP7PHsnNFpTHpBYWJExc9gx/HNvNvuCbcsfbekCmkprJVHomXT2GqIHiA/6Cojt5zRTWJGN18SFzMsMw5aty17yeH1EQRs6sgRFw23oh9wffxA2BLLchhVayspzZ0be51EaGGZdZFr3ZrT5l/Kl6dvxzm1GFtIqJ5SWhAZ70REJq1bpDWLs41/MlldwuLePYHBsUpZOf1crvl0JrsZ5QMkRfM8nTyRmUpoiiuk0ykyRFEcAzEEtU+MxF1BKIIr00bjfiCl4VgmQpHn0LBsomhERDvUPV4KftLBtJ2qVSsVKwsiyAHuDQCnwBPSCcHyMKOtvGtPxVInMS70KIcWmwKpjQgzNmtCFgUWtKeZtaKX6WOqVwKqGh3zAGh3GmhobttgL+s/pEqIDXQhCitSAzHj9TFdXMTB0nssaC/eRKsZNj+Tb6M1HYPs1hWzygBqJMovzJMBOAuZYjle37cpjMv6YKAzNp43u7fCUaqTkRcM97tw1OBVCaFgohbV4AGY4wdSRnWBlD9Wu4KHymBD8gKpCAZZw/JrKYHgZxwVaSjEk/vD75HRqpBxD4LEijeYLrTTEinRV+OhKa5yhXkEzzYez4MHHFXzcaQ1k9+ZX+PozUazQxB673Zf5+yXxzBrRS9bdmX75qsKc4c8bkduV79Bd8bg+z29tOruBr5pROXgbYfxzdz/7liejR3KgQceBna4QOpPw6/huY7V/HJYAOljD34WWiwTSHWkdLYT53OH+lucxx+H814te82RCYkxQgevRS7E/kwAghsNf1u+hrU5nSfVgfec9MPYnblgzP18uGAVFw8wkGpsHsbL9nY0m9Wr1g4Equ0GUn4fTzkkIjIkNbcii/sdy5HBS0K1efL+7akyFUVTRzU9KfKG8vOCj+a4SicaJ9nXsFyv48yAgQK4VEYFk6fVH2IZcdBezTMqSiHa0Mae2vVknSiv21BMBM+wbD6LnIm40oHUHKiv3g8TXLGJW5TfM1FYhbF0OJHx4axMLNsh4ngVqWgwdolQUJ23Q1Skupu34SL9ao4YMYrq9HeHDpuofRsR6qMK+2/pTgKPfTQ0Mqi+IeACZzRt9RtOOU7xHlL/oQ2LrnQAKd0QMBQ3A2tlii/Yumlxivwch2UfAzNYc2RhcGSUcO+2tSSj6Mj3ew0VPhpxHCcaV/LB8GOrOt8PToRIcGqfXLCIiyHOc7yql2hW95kJXkXKCVE9GxR4AWEUnYVrw5kL23qGq+Q7OaHzZrfqMISIyBISFoYxCBQNx+Hwj7/DfyNXMlouL4TSHFfpoJH5uYZBqdJlPKWzeAhhFF+ddFlXJu+NFCQJ0+pJpPeuddcFzZEZN2pUxfN2HN+Mg8h3kqehb3tyaB8ZXzAijIyxkJcxLr3xDUXFfvIyzn1lFy7wxGBsQQmVqfez8kYF8YvQkGSWG/Usc9qoGyC1b3iDu9auSdaYfhgQUU9JLhKvHEj9VP8tj6mXw5rPUB0vkFIHb6/QVqfSQi+R3jJiKZ6ipemIxOor90iBS/29Qv4HD4uX8hXp5VDJy+3bH+Nvyu/ZXFzFFHtBIOXeeFRlqTOCtTSSLaEwa5oGouDtDWowZ6mSyDhhDVPE5VUJR2UNi5gnqKMGCLLdAwsCyhCBlOKL1AyAhjhU2BRIbWQ4ajs3I/XYRyuw7XAN5zWBpyA13x7N8PrBMdkrBtWXBnWqW0g6MzoNlcwdQ8CKeNfIFg+kDL0geArYI6VIIiPpYIKwEr2EWemk9ud5M3oBxy24KtR4aw1/c5jSqqsqLDWbedLaCX1U8AyYXCAhLIcKpNwARDSrC8L9ZtqhrkjRMpE5se1Y5IxgZsg+ScfIcIb8NPt3PTBgOshA8bU5FzM/egrT2p+q/cX1VN6HTSql9OahKe5uRLoz+qDMpRndQsUgHoLe6z9XyZxJxFfvjFfY+Nk206Pt7CjMZrVVx9Wtv+c842KmjqxMt9t8WILmuIJm2sxaEX4jZZjhA6l803i5ilRa70sWVWIQeBnuEYI7F1tCuKDF36DVPJACUpqbtKgfYEWqrS7KQeK77L/2HuiYX4uhhULUS2BGEpXvqYnWErYRF2Em2/Ny9EpAIYJqMKrrPT6InscN9rWllVlz3RiCQhf1tNQF27c0xVU6cN9vq5AMJZgxKjWLfaSPANBRAgU9iiTmg3pfbn5dmIXKkjVQX1UlMU9BtKowSM/oJnHP4kGJBVuTxWiVgdRgJTw2ADYFUhsZ9tliOPURmRU9Od5fEpy+UDP0uBKj8zdwRSriqR7F0MAO/yB1pXVmOROY3bQXDN9qwONxvGBMLOEj1d5d0DsUUP5cEgWejlzGS5HvYXUsKv66nteDHaK5ezBQ5/EOMlX6ej2rT+dbxsVou14U+Bxh1/N4254GBOdjAwheJUmqsr9uVeN2vGFthRYJlskcNGz3dV7a7XZutQ5n5pLuUKfa3gJsIYE4tH5YeLx4p0rfkrLwMs9ZRyVRVz5D2hhTaCLJj6R7MB+5oOZDyWo6c6KnccX7e0IqQLP9ms/56erzuVv5JQDba3/jmWNnQkMFip5jcUP7N/l35Bp6e3t5rHs8L9oz2KKM0IQPQRDYcXwzAjaLPn0T3r01sK8bwM/WfIcn1Utp0IKLdQiesWk5P5jOVAEVu1JFygs0hwvdANgh1TVvyv2QDyLnoKyaGeq8ivjiCc5O3cSB4ns1qUidKT/FWdrdsHJmbcYXEI7jEMedO6MBAildcr/fXCaVTwaokcFLuiba3I6ZkUIna0vR+4ZvyakjH2Mv7Xpa64Jt3pvjSt5Q+yz5yXB0+gI1SE0MHkSerz7K1fIdGCXWf8soeH81qEiJooCBZ0dRhYpqRrP4l7UXf3eORmibFuic1BZf5U3L3YOFMTluyS3hnci3+eXyM0KPc6ixKZDayBBVJA7a2u1LeWRmBbnPQYB11F/4knYTD1p7MXxDUvvqWzhXv5hzuaKq87syBndbB/HcdtfDtMMHPiCPbiMVCaQMy+aR9xf2/SBE0KN72aFSUryCV1VxpA1XDSyGydmPeD9yLmd9/s3Q5xqWnVedC9OEnahvznt5xBIBaQS49MG0E+kzHgyJ56b+hG8YV9JTt3lV59cS23uS1TOXdoeSQPczmWGz9YOBvFJTMWqX4zD/7u8w985v41SRMPEDqU7qaahguhlVJGKKyNnyE6gf3R2YghsUes4NBEQsCNLT59iM1+YwTexTl2xqaASxwjIsKWRFN7GwcuUyOtI6ggCThwdLNuy6eSsKFoe/cyo8fgl0Lgh0HsBm5iK2FJeihui9E7xNplQukCqkYleqSHl+Om1+RSpkIFXnZGgRUthV9lCWxJI3+Kr1BF8SZw9YbGJ4fYQ1njCK0b1haf1Zw+Jhaw8etr5MtL6yUIMpufe6lknmTenlEIp3YSE0uCydOiFHR8faksd1ZQ2yRGmupALpoSmuYhdIPoWirxYECHoIkaJjeZHT5WcwSxgvO4VzVI3sOAzf168KH7W0bnKftR83q6dCWzAxEWX4FE40rmRC7p98tNUPA7+WLIoMF7oDG/9uTNgUSG2EOGp7d+J44pNVG7zM2ZHRWes0kBLqaK3bcIFUPBbjaXsnXjCmV95YFEFX2pPSTdTGf0mKuxta1Vhfte6JT1bS1et6wDhCuAqA6W10TaN4Zk3ws/ghMjmDAUWN0iokiZvdoc9NayYSFuC4jckBIQgCM7bdDqttK+QQTbarxh7K1trt/HH4T0OPFSDn8dXDeFcNFrYZ04gkCqxJaqzsCZ5BzFcyh9gLC+gzVixSkXrl+UeZNP9upiz8B7+/+9/h+fCeV0yXU09DgCqAGGvG8APsdG0lmq2cNwcg5PvbysKjqMXp+1yCzlc51Z2PmhY+zqnS0xzYuIKYGux+/cqOY5HVKB/angrr4jcCnYfj5DfKYTx2konNuUQ/j8dHf6fkMZ2ZEBUpT9WwTXDn4jBKYNCXXLBKzLnVwvF6TpJOfMAVqcaYwlrc95nr3LAJ1JRmcqV5FpeY5xNvrCzIYXqBg5HpJSK4jIVIdBAVT9UEKcF9dlLtS4sfk+2mI+QeoDmu0un0VeBCVaQKkqeGFLwipQnu56R7c8e6sEz3eXOZBbXZnvfd/+ErUtl8H2jwtbEwqRAmOPU93yRnaHt8q8GmQGojxJcntdKaUOlM67w+r3QGZjCwptddbFrrIhXdwWsJ/0E1LKeq4LEzoxNFo7lCljoo5IS7qClWfwEDx3G49bWFqII74YXxVwHyZfaSFSnfR2uIqX1K3F1gInZ4AYeUZvIb5RbmRU5BfS+YGzoAa+ehSCLStENhygGBT4sqA1OJ85USoyF6XQYFc54m9ocp3B//LUCoPinb9CtSG0Eg5SUBhHV6ZD5d3kP3K7cAkHYi3P65wKm3vU1PJoQohV+RcuppDPCsNyaitOP1O9bYS8r2JP5NKRZs06N4hryCxjbCAv6m/I4xH/w20Gv5JqNHaE/wU+VOjorODDzOprjKCV8ax3v2VPcHS94MdmLB9yeHoG5Z8WE8ZO/FJ/HS2ludqfAVKR9hkwX+M2HXOJCysr6PVJz6yMCeO0EQyETcapDRszL0+e8s7OSQP7zCy3PCJwvSXh9sQpUDWa74vaRmLsm39Av5nvUdhBr0JZdDj+wqCGc7ilRyLAPntkP4lfYLhtMVitp3u3UIn9njuc74CpEQibRCqfQwpvO66J5nZpNFf+/fo7VkFpiC+3lUE0ildYupwlImSe2BRYwS2ipOkp7jKPH1qgIpBSMU/XhjwKZAaiOELIkcvq2ryPTohlTvW/QaIx8/lbOkJzYorQ8gpkocLL7L16QXyfaEXww6UjpvR87noIem16RZ1x6xDVvmbuP8Ybf1+/m7i7r4eFkPdZIX7IVsCDWF8nzlvNJVSHWtWkOJNwEQs9OhJ7W0ZpEghyzY4T6fTAe8dxt8+lCo14t6TcIlG5HLIdfD99/diw8j55CQBkeuOzAcBzIdjFTc4LWaQMoRh57a5ycBCgOprrTOpXe/yMHCWwB8fvC9oNbx1oJOjr/pDZZ2BgzYvUCqKwC1D1zBiXbfS6rWpry6m1UOLFJSIAs8VVjGgdIHRJe/FehUJ+bT29zNe7Q5nEz2WXtM5D3H7XHQF7we7KSCiqKsBp+P1ADqWx1pnfusfflwi4tg3C7lLxjvUzV81NqNFW3FLSlKwcr37NWW2mlluwFICYmaJGH0mCue4vSGD6RufH4uX6xK8r0HZoZLTADpbJYmkjSpwRKYvjegoWV40t6FZ8S9Bj3xl/asDqzuIoHU2zcjtH/O9sJcNJRQ1L5eEhymX8uN1nGhKlJCwfqcjQZnT+he9coqUZHKOTJPWDszp2mPwNeshC6xmWXOMAwh/J4iqxk8of6I23rPhnQws+h4z3x+odzGjeqfGbvq+cCvJXuBlIgD9hCvxSGxKZDaSOGr9z396arqNojVYMVMhq14iRni3A0qNAGuusxVyl38WvkbxtqFlU8owNLODEs7U9STRXRMiATvrymF+niMLFF6c/2zMH9/1e0v2GHGDnDxZ3DuK6Gua1bgK0teICUMcSAVSbgZRgWz34YqCFKaSdx3bw/hI5X34dCLLzKl0Kiv5nbl13yv45pQ57mvlUFxXMVHJcRmcVDgfed1svu8hxKcsPxM5tBXpARPxVKwvTHZDt+970N2Tz5NRDAxR2zHl3bfnwfP252RDVHmrUlx7F9e56MAgaMz/sv8yjqJx6zdAgVSzXGVdmdwKlKO7qk9BpXNV2J5G+7Rgss0ECop9nkQ1jEZbWwbE3CULsa1xGmdtie2I6D2LoJkgM+iIBAO82zEBJ39xffZqvulksd0ZXRetGewavp5MHJ6+QvGh8HkA3i/8SAuMs5n+S7hFE39Z8KqsfiJT+0z5fpAlZxKsOvcDbmcCXefru7N8fp8935am9L55ROfh3vd1Z8zM3ou/zG/Feh4K9JEh1NP2ovXwpjSVws97n42QmqdILN3Bbx0LQC/Mk/EVBsDG5k3J/rPH2ECKdGbq5+wdubl7YJVlaGPFmlrxStS3VIL3zYu4rEpvwh8zUq4IXY+e2g3snriMaHPzWa9hChAwHlOKvDTqs8FTwr0S9aUUfzcGLEpkNpIscNmzYxpipHWLV74IlgmYMDwpc+d0Ru8IiUIAppnUatnw22kn561inoyff4LNaAZ+LShnmxfdm/R2jTPfu4ucmfsOQUax0Dz+FDXNfM0k+IVqU/FLfinuS+ZYdtVM+yaIVpX8BmWmPRLYWlnhjrBa+yuYFLYD37QlW6HrkWBT4tKDvtKH7GdMTP4a/nwPKQyRImG8AMaFHh9NnHBXUQ+Wd6DGZDmuliexN7adTyx/V8GbXhBkWveguetGSwR3M3+b5+ezWtz13Cy/AIA8s5nwdp5bDXvZp44uJtpI+tZm9L52i1v8sysVeWv3bYtNxmH85y9YzBqX2FFqopMfzkIXsDvKAGpPYKA6VWvRgtuZS2IhxSAUt/fHH3E6M2CvWYBTtlnW75w3PO6vni58gle4GE4EqoSQjTGTnKr+nvOXl26Z7EzTD9LtAFO/jeTz/0nd39zN/abFsxw1Yc9SBUpNLdny1QrK90FgeSJKkRz4RgZj320AseB0Y3uRvT+95by5vyOwOcbWfd9+P07lTBzy++xo3Yz99oHcoT4JvvyfqjxVoOuUXtyu3kwnzK5/y+evgL0FKm2HfiXtRctAWl9AE2x/seGoaH1bPFVtsvdwsXGt0MJjVje8+/TgteF7y/pS4HXAgPxUevXy6UGnOcKjhNC9HpLhV5kZTzoNkZsCqQ2UoiiwBHbefS+mRuI3ueZ8W5oDykfOa/0HDaQevLTVX18ezlWE5pBY0zhavkOfp77JXS7Da63v74Qx4F9t2hj8vDqql5vRr7M7ebBJKPFqTnPSntyuXk2qQkHVz32WqAuqpB0vIVVW19woxw+X9nb11AfdPKF/pXEEHRCJeouThG08Nxq3b1vMkSGvkfKu28VR6c+IpM1LGavDhbEZhyFxc5IsvUTBnGAwdAx5QTOMn7AE/IBPPHJSm56eT4zhHmMF1ZBpAGmHw9fPAYv/JyWz//Jg+ftxl5T28gZNufe8z53vF66It2b88QPRIFEgAbo5rjCXMeTFw8RnAdBuxnnGWtHsmNK9wKti2xsFMucYQzzKHpBAyl5yn7cYB6X///I0eESOADbjWtiSd22AMx779kAZzgsdYaz1GkLla33M8sSdkmKTkdKYzdxFqMzn4MVjIrWGBX58ubNiCF7d9dENmOmvTkZMURSJwB8awynBgwIAKV1PKfql/LXiX8KNY89/KErTvGtfSbxjV3cQPmKhz8JzGTx19ug6nMJL+EkZ9fwJ/WPXGXeEHis1SI79WiuMU/jZWubvh8ueAlmPQSCyCfb/wQHkZaAtD7o85nzEcZHSo0m6KEODZV4FYFUKdaFbroiTTUNpAZgdGt4vVwmcnA59oLkqRIJvhdTZJVZ9ng+FaZs6pHahNrBp/e9MHtNfgMxqCioSG1oah+AIbqvaZbgDxfD6t4c7y/uCq4AFRCNMYX9xQ/ZX3gPs2cFPRmDB95z+dnf3HNzaJ8DT/0I3vprqOs+XvcVrjFPo6uhuJSoL5gw1Jv6uCrzvj2Vt+ytQhu8frayt68iFYbaV3hsULoUoHoeZCJOaBpiPpByIvleqyGD18AsmDm2HedWBIP2SfnGqUoY5alBgk/1WdmT4/sPuqaVO+5xMJz7KhxxvbvQbuFZFCx8hXohx62nfYkTdx6H48DVj33GvDXFA0ht0dtsIyxgRMQIRKdqjqs8bH2Zaza/F44LIXwSAO+bEznH+B7JfYLTcN4+9An20G7sUwsLGEglpu3PrfYR+f+rjcH7MgrRtOe5nKhfwfmrjiBZaU1pHMs+xg3sp18XKlsvqnXYjvfdpNZnUxiWTTqnca/6C8b963DIBUzUfHQf/LQF7jo68FgAHht1IcfoP2dBS7jeqmTXahb8anfWXL8nPHcNzH8R9L5evtcO+A/7a7+lKxY+qC2GlsYGXrG34xNzXOA5d+7qJLNW9CKLAodvO5pLD5nG8PoIC9am+fOL8wJdw/I2y0ZAP6S45zFoau4cb24AOrG/H1mb9OZ3U4PHv+/+e6ezWaK6ipRhVHtde4S+OT9MsiCqiHxLepTH1MuZuvTBwOe9OeZ09tau4/Xh3yj6+7HJmSyInMzJH34t8DUr4WjtMR5Rr2Tk53eEPtf0LB6MMHYsBev4uGHBq7WqInK4fi0nC7+sbFK+kWHoV91NKImtRjUwqS2Bbto8M6vGjdLrItMJGZdnvdAZtcGpfdCnaGPkgivFPe1RgXYc4d3KlRSgAqIhptCDW01J93Twz3eWkDUspo2sZ/dJra4Xy1t/gY/vD3VdP9NUKjuk6L00kCIiDq27dyIic7pxKV/Xr0RvmBD4PMdx+GxFb3U9UrIKR/0RDv0NhJA/9wMpIE/VCwzDXSiyRAPLSQ8afBqEkWP7cU0AgfqGAIZn5/ND+T6mLX94cMYWAj6VpCdrkNEtdp/UyqWHTINR28I2X3EPGjYFWia5XPh5z6NIIr88dhu+PNkVVShFZ257/mIei1zJzpHFgcbSGFPoooEFZmV/nDBwHIe0Z1btbyyDwK+iNQlesihgICWKApPj7r2aE2LhKLMF2HmXPVjTujNrNJn73y0hJe3Bsh0s280MqyEy5HIkxucehZAl60utd2XcnsQ8glCx7z4OHvm2+++Qqn1KntoULsv91HPP05xdzPCej+G16+DuY+DX4+H2w+DFa7F6VjHfGUM0FjzpUw7+mrsmGTwZ9B/Pa3LvqW20JFQaYwrXHLU1AH99aT6zV1WuaPvCB2ZA0ZRxHW9yn/ozfqrcAYAh1MZypBza6lRa6KUlOcf11+tZBrYBieGs2en7+SRnWMuW5oKqVJher0TvfC5V7mMbcRGJEBYhTt0IFjsj6baLV/8cy0QUHARqp5jcRifbiQtQU8W9q8rB0tx7wxBDyNsXsFBEJ3h/vyp5ys1VVM6GGpsCqY0YgiBw9PZun8Ggm/N6tL7VwjAyRBnesOEDKb8R0394g+DJT9xAas+xXnm9RjKskiiQEtzNSrpnLXe84dKNvrnn5m4m3OfwSuE+pwYxRxtd2LniC9wvzd/xcfQcWhc/Uf3ga4BC2lRaC+7r0J7U6EjrvGFPx5qwd+CNYh47nAq7nBvqlGhERXO87z9sIKX7PVIbAbVPrYNR28HoGWw/tgkIXpFqyS7i2/KjTFjx38EbX0AMn/cAsyOn8RflD4xpivGnr2+LvO5GXBBgi0Pdf89+0vuRwH7T3AC6lIyzlHPNGs1IsIylr+DVnaltf0zOsPOGyYkQvXV+sJ5PNATNvFoGo6IWPzNO5pmtfhVqrIUQRYGz93SNp297bWHZvonCZE+YSqcqi7xjuwqBxTyr+pnxqvUgBfj8CuSmwyql+tU0LcQGrSutc82nrRyi/YobzGN5t/FgaBjjBv6LX4eXf8Ww5c8B4UzHy2F4Q4RxwmqO77oV3ru94vGO4/CIR/s/ekaf+Mgh00dy4FYjMG2HHz30MbZdPoC0tXCBVMLuZVfxc7YX3IrXBqlISUk+iJ7HY8ql9KTS0DoJvv0Wb335bxz815m8v7iLmCJx4s7jQl23qYAKGIbaF8312dLI0eBJjbg3V2T04muqlnOrfLVUX83bBVQh4JC3eAjik+dDrk40QpHd4DFswmNjwKZAaiOHT+97Y34Ha1PVNeClNLMkVSaPzFoctZ65ltuXNRQ9UqZXPrb1YJvhjpTG2wvdptptt5gM046A8bvXbDxZyeW+fzB7Iat7NdrqIxzp9a3hNy7L4Rb1b3bfwLvR8xm36F9Ff6847nXlyCAaHAaALIl5qkMqRCA1a6VL0/lD8+VIpz8aqrJULWKKRA73e/CpCIERbeRjaWtm2eOHntqXaHVVIM98ku02awJg7ppURQpWMmewbK3brxGLDrHyIG41MyIYxAWDm76xHS137AkPfwvS63jibXGY+/fcp/MeJXtPdUUV3l3Ytf5mw7ZQ/L6UdbyFSsHvg2hJz4V7vwH3n1Llu+qPtG5ysfxvZkdOJf5icBW58R/8mv+oV3KndTB37fdWH8WxEpIr+XPqIn4o38ewGQHPKYFjR6zmF7F/slfqCZ74pLQAh7nsA/6rXs6Nyh9DVaRUSeRte0v3P8UCqVQIM14fhQFn0F4NDwet+huvRb7Ltsv+Gficm19ZQEozkRpHc735VU5YcxrzTnoLLvgAjrwBpn+FufVub1z9AM14fbTVR9hV/JzT7Ydw3qzcJ/X+4i6WdWVJqBIHbtk3zwqCwE+P3pqEKvHBkm7+8XaF6q1Hb3YC0qkVjwHgm/GaG6AiFakfjoE7P3etXkrOsLjqifl8/dE0XRmDrUY18N/v7sGO48NRwgqV+8JQ+5RI32clx4L3yI3V5vID+T62X/Of9X63tDPDF8vd/UyslgbHfuKhikBqDc3cbB7OvFFHBT+pkJZaF3z9VySRB9WreUH+Ds7qWSFGOfTYFEht5JgwLMG2YxuxbKfsolcKlu1wxV//wW03XMXny7tKHzjtcHovWsA5+sUAQ9Ij9VrT0XxLv5CFrXsFOv7Zz1ZjOzB9TAPDt9kfvv4POCCcNG45aLI7QdYteREFk9N2G+9mrdZ8Dms+cw8KWZGyRHdSc4r08jiO0xdIqUMbSAFco9zJ+5FzUT68I/A5n61wA6ktR9VGySoIoopElgg5R0H3ePuBsfnenB/5OVeZZxAdampfAYbXRxnTFMNx4JNlPWWPfWbWagTbvW8S8drQjAaChjp3o/WlcXG2yb4DHfPcYGndpvxxu0CsBbJdsNT1U5rUlmBMUwzdsnl7QWf/43M9CLhVBSERbMPkZ5w7sg7MfhzmPgNVGFOui6xuEUMjIpgIQcx4PUSTi9leXMBIoZPGhobgiRgvcIwIJruNHdjcHGn/lJOc/3K0+Aa3vLIgX1lbF1ZyFdPFRUwRlqNIwalGqizyru31gK75zKWNF6AzU2jGG5BBUBg4h6xIxZ0UY4W1qHr558hHe2+WuW88goDNz46ZzkFbjcBx4Prn57mVkB1Ph6/cyvyIGyzWqiI1rC7Ck/YuZJwIQsc8WPpO2eN9kYmDp49cj5Y8qjHGDw9xq4K/fmo2K3tKz4vL5HH8x9qd9qZgSrHKOhUYf00bVIgiawXvHnjuao770yvc+aYbIJ61x0QePn93JrWFp7sWVqTCJAuUgkBHjQdf64ZrSzhffpQZvS+s97ubX5mfp8LFY7Vb/x2pTEVqzRfw77Ph3b8XPXcJI7nWPIk5U88J96JX98BV3TD10MCnKJLISLoYK6wNnxAdYmwKpP4H4FelqlHve/i9hVzWdTW/VG6l+5Wbyh7bntLJEKU+Kgf2YqglVjVsy5P2LqxRxgY6/slPXVrfodNHDcp40qrbV7GP+CGqIvGNXbym4ld+63LmIbRCoONtApwik5pm2kRxf65Gh35DXCcatApJrHRwKd3PV/YCDluNrI2SVRBEZJHdtD8yTbuTTMuWoc/PGe7mfMgrUuvA75P6sAK975GPVqDgLsBCyGz9oMB7Juok2zVYBtj+pPWfFUmGqQe79K7uJYCbTd/Lq0qtR+/zzHh7nTh1ATcafkXq49xwnLoRYOZg2bvVvKt+SOsmiSr6AH2PlTg5WhMh5o5CSeEFLwY/rxi8qv324jzmrOgsLpXtOETfdYV05rBZKJ+kiCzSQSPXSBfAt95Yr2+1M11QkQra0xorrEiF3Lh71CYhYEb+uUfu5lbplzxZ93P226KNiw+cCsDjH6/MJ4oAkl6lvi5Sm2dOkUQi8UYetzyD4g/vLnmsbto87iVWjy2g9RXi5F3HM2OzJlKayVWPlM7wvxfdjYuM77Bo/FcDjTOS6B84WCF71qpFVnaD7omrnmKPtfczrE7ljjN24sdHbBWKllcIv0dKlcRQapBqAWOkrj54O4HoPf+K1Z91s6Y3xwPvLUPFq8LXcB53PBGvfkJMpgYvXgt/3Q0+eQA+fbiowmZG9wK7apKMggAhkkwRWUTHTUqYxib5802oMY7YdjSCAO8t7mJZV/AekKxu8cnTdzBKcDOC28y7qaxC0pqkuzEYCqEJgFieP1y5QbEna/CGZ0J4yPSRroRujSUz3249jpvNw7nf3IdjdhjfpwiUaIOWzaFpPGx7QqhrOn72roinydLODBFcGpcyxNQ+AF12N292Nrj8+Wcre5ksLOe8V3aGGzaMF5YgCKiye+9UY17tnzPkPVIAfz8AfjcVlrydD6TK9UmtTWm8Pm+ta5wM4TeZgwG/Srt2Lsz1ZLZ3PL34sQf+DH44H7bvU7Hae6qbwHhl3UDKowZ2OvWBPKQAmvLHCejj9nD/uejVQOeWw4dLuokLfiAVXOJf8rL5lyv3Mv2dHxadBypiZnCKWlEMmwqxFmKCztbCIm7xTMb74bP/EF32OjlH4S/C10Nd3u9JeoS9YcTW622mOlIFFakNQO3znwkrwOZsZU+WiXPd/qTElD0RRJEtRzVwxLZusu765+bkj015Zu11NaL2gcsEedDa2/3PrIehRL/wy3Pa6c4YtNVH2H1ScSEVSRS49rhtkEWBZz5bzVOfFme0+D2w8YC9ftF4X5Lse/p5PN96UqDzBoqo2De3L5zwNZ64cE/22SKcp9i68Hsow9D6AASlj0ItRYMnDRWPBqja/SuEt762EN20mTLMm79rmRCTfIN0b65Z8hbctCe8/CtwbHcvc8JdIK4fLIm5bsYKa2ggZO9xFVCkvkAqyLO6MWEj2DlsQiWMbIyy8wR3IXnso+D0vtteW8BXjEcAsByBOqsbXi/i+WDq8OddmfjcOcTJDQmtD2CMvYIjxDdp6ahs8Pf856sxLIcpw+vckv7D58LPhsG7t9ZsPEL9CK41T+JS8xzO2mNi3y8O/TV890O46GPYKpwUb7ky+91vLSYiuIHUxkDtMzxqI9nO8gd6yOgmC9emSZBDcCywN5z6jl9BNbpCirI88UNeds7iO9LDQ1KFXQ+NYyG1Gha8xPZen9TMpd0l6VdPfLISy3YY3+htgjaGQMqnq2XWAg5svq9LiSqGurb1KlW7Tx6GJAosWJtmaWfBAu5VpLqopyFgICVLYr6HpWek5/e08JXAb6UYNNPiTy/Mq8orTSqgRTXOf7S6DdNAv2NBgM12A2Bn6Qtemt3eX91NT8PTVwJwk3Uka+WRoS5fSZm0K6PzgT2Flze7IHgiqpDaN2LrUONprHe/nyVruyvS4x/67+PsKn6GicTYgy/M//yiA6YiCi6d3FfS9HtH62tE7QP48uRhvONMYwkjXa+hzx4pepyv1nfUdqORylRSpo1s4Ly93WfvqkdnFbVR0bMpZEwSAdUn/UAq66j8296Lec17BDpvoFg947uspZmntr2Rm8/apyZ93D61L4xiH9BfUCESnNrnC1NECgKp7ozOPW+5NMU9Z0yHSfvDqO3DjacMTCVBp1OHY9vw30vgtoNh7Ww3IfyV29y+v0TxntM9kk/yWuQitvn45zUbTylIouD6VQGmNnD69YbEpkBqY8Ty9/PN1z4K1fsqqfCAm6n+x8sfo6NgihEuN78JgD3/hfU3uF0Lof1zWte8SYbIkAhNAGyVfps/qX9kuxUPVDy2j9bnLfLZbrDN/upOA4QfUB6w5XA2r4J/XQz5itQ6zt29OYN/vb8sT+0jjErOIGF1zFX3auiYGej42auSOA5sFet2f7ABvSCaZJOblesY/48v5w2UK6J3Jc6Hd9MiJJnjjO3nKTJkmOB53Sx6lemjG5FEgfakxoqe4guLr9q1zSiPCroxUPvW7Rv80pnBzvOq5Q1RhR28ILIfva9tGv9qPY9/WPvTEKIK4NP7Vrd6lKll7+Ub7KvBA+8uZXl3libZe1ZDBFJCIUUv3hLOo22PS0BJwH4/Dn5OKWzmBpWHNbobuFNufZvrnp3Diu4svHY99C5DrxvLX82jQnlIQV9FyjBNV33uoXP6MSE60jqfOROYP/Ws4ImoxnEw+UDY7Tuw89mhxjNppKsc2kCai+6byVsLilOVl3ZmGDvbpaJ2TzwcoalPAW7y8DqO8Sh01z3rVqUGoyL1g4O3YKtRjdxnuH3C9of3rHdMMmfw3GeuHcox2xen9RXiO/tNZkJrnNW9Gr9/evZ6v7+g4+fMi57KlBWPBhqjFK1HcxSyqAjYVdPqwmLGIWcw7OpFHHLcaaFNmUvBp/aFfg+FyYzhWwU+LeIFoTGnbz6/441FpHWLLUc1sN0+x8EpD8H+NXjGPXw+7BB20G5hVutB8J6XaJ5xMpz/jmuO7s9Bmc68erMPyXIDPjESfI4bCAzBC6TC+kEOMTYFUhsbkqtces/1W8FTl8OKmeA4HDp9JKos8sWqZD96QSnc+PxcVmhRrmq7HvE77/CUciDn6hfz2aH/Wp+36hnxro2OB4Qho/YJXhAkmeUFA9Kamaf9HOL3R+W63b9rJH8OcMpu4zlv70n8/JhtKh8cFF72fV2+/oPvLSOjW7yq7okz/Ss1MxYeCJY2zACgMTkPUsXlqAvxmafYd2DcW6zHf3nQxrYuBCVKAxlES4OXfx3spJeuRTAyvG9P4Rn7SxtHRWqiR+tZ+jYxQWea12s2c0n3eocu7czw/uIuBAEmHHiua3i71w824GBLoLB6UDeyT+a8FJa+AzfuAP/4Sv5Hexfrkxo2mYeix/Iva+/AFSnoo++sEUe4G3LbcOktVSBnWPzxBVf2eXM/ER0ikOp3bFhrgAOugssWQ9vUcOcVg1eR2sb6jJH1CmuSGjc+P5d9f/0Ma95wN+9LdroCDTVfYQoKv2lfs8B57XrXa29Zn3BCZ8qd+1rrQlTWRk6Hk/8FBwc3P/YheBWso6Q32d6exdl3vccXq9anK9/51OscJrj3xbADv7fe7y/cfwqSKPDynHbeW9RZ0CNVu0AqqkjcdPKOPKvsR6dTxzuZEev1rjz16So002ZSW4LpYypXQ6KKxC+Oddewu95avB5V2KeZBZbxTgzjy8q9HKv/lH3EjxhjLAx23kYIP8kSNllAtAku+hS+P68oJa4UIp4wRdTrr0xpJre/vgiA8/edFKoXMfBreu/tk8b93KTWqY/C0X/un+j87FG4bkv478X9zpW9vZgYZo4bAExPfdc2amtXMdjYFEhtbGif7S6wqdXw1p/hlr3hL7vS/MEfue5gd4Pyxxfm8e/3S5urLWhP8c+33ebtyw/bErFlAluNbuRpeyc+W1WE6+plIZZLrsjDUHhIQd/D6mdBSuHF2WvQTJvxrXG2HFXvZpd7PSGOGhnyAoxoiHLZodMY2Vi7Cl1H/TQeMPdmcWx6/meW7XDnG4sA6D3gNwhfuRXqBsb9rglirXxue8aaAfpK/EbsGcZH7g8mBlNfrAWiqsxvTM8NfuY/1susrYc1n+ebuX9pfAMQQvPkBwWtk6B+lEv9XPpOQZ/U+oqbj37k3vO7T2qlbeQ41/C2efyGHG1xDJ8G358L+/8E9rykcpWsYQx0zncDqpRrxOsLTrw5v6Of11FP1qUmhQmk/H6qrqwJk/eHzXYHobrv+p63FrMmqTGmKUbLlF3cCmJ9COpbYaInbCAFtas4jtoO5BiSHOHlb2/FH0+cwa6bt6A5Mvumfs6PjLM49gV3o1VtRQrg0e4JADzz5MPc8NxcHpm5nBU9WaYJS9gsN9tlEgw2tjgMdjobe8ZpMG4XkjmT0297162+eVjQnqLtsztQBIvkyF1h9PbrXWZ8a4ITvuSukb9/Zg4pzb0Xa1mRAtisNc7lJ+7PLvpf+Pqyr/KvD/vTEX1a3zHbjym/8c71uonYTx/iy+33c+Z0BceBHz30Sb9nyqeZqfHgvT5xVeZQ8R1uV3/Ll9fcG/zNbWTYflwzoxqj7Bu210oUoWmcS00OI8TiCXWomGDq/PPtxfRkDTYflhg00aw81dZy4IjrYfO91z9ozA7umrPoVXdt9M/17g0pumECqZXicObYYzCkoWfkhMFGsHPYhH7YfG/43mw48X7Y+liXi9v+BTz/U454/kD+NcEtv1/20Me8XYKi8JunZrMbH3HklGi+EXXr0e4DPGtFjyv/++m/+07wNp0LcdUBh6pHSvLKx3KFQMqn9R0yfSSCloR7jofkSperPDy8atuGxNK2vfmheS7vNh2c/9lLs9ewpDNDQ1QuqcA0FEhEZJ6xv8Tc5r36VxlK4POVvYyhnWZtGQhSTT29KqE+KvOhM4VFw/Z2G2hfqMDpfu5qcGyykw7lfWcLVDmcatOgQRD6AtBFr5YVnPBVPH1Vz40KdcNhz+8FM1duHOP1BDgw52kApo9upCWhktJMPljsBZGrPmV0+jMaSNEQDV+R6s7ocMQf4MwnYdK+4d4PbiX8ppfnA3DBfpORjvgdnP5fGLNj8IvscKq7mYH+SnQbGrIKF86E731BpHksR243mvvO2Y3nLtmbr++xFU+oh5DUqhNhaYjK7D/N3Zi+Zrgy6E3t73L9c3O48L6ZLO7I8GP5bmY8dawrRx8Uj34Xrm50qYdhIAhw6G+Qj/oDt5y+C5OH17GqN8ept72TN2q+4bk5bCu4ohv1+15U8lLf2W8KqiTy5oIOlnW561Qte6R87LvFcM7f313Lrnj4Ez5d7kq3r+7N8Yansnh0KVrf6s/gt5PhV+PcROy/zoCnL+fyzssZFTP5fGUvt7/eV0XKB1Ih/JDiqlSgMDc0+4VaoCWh8sZl+/GTI4PT8waCeF0zh2u/YF/t96RM+Nur7vdw3j6T3F63166HX46BJy+r2Wv6iQ29nNFt49g+Xz9PCt22HRTbrZyFMR0eCK5VLuAg/bd0jQk/Pw8lNgVSGyMkBbY4BL56B3x/Dhz1JzfzOXFvdjjp5xy2zUgMy+Hce95n4dr+XP/3FnXyxqx53Kxczw0rT4IOd+Hfyguk5qzocCUv/3UmzPdkdD1q3xeGm1kdqh4pP+sh26UbDXOGxYtfuFnrw6Y1wd3HwpI3IdIIJz+0QftyqoE/qWkFjdh3eNWoH2zZSXxO8ebioUAiInG9+RX+MfFXxbNYBbBthy9WJdld8mR2x+wA0Q3nJXXsDDdT/L21R+IgwGf/cbOxxbDwVZjzFIgya3b5EcDG0R/lw++TWvgKM7xeoU+W9/TLIn+xqpfZq5OoksghW4+COc+4svxFDFD/J+Av4rOfBEAUBfac4iaB8vS+56/hb9oPOUR6N7BqH5BX21zckQnXk7QO7nxzEWtTOuNb4xy/YzCLhqLIeoFhNRWpWqJ+ZN/nYerw6UNMHhbnx0dsxduX7891J2zH/tOGc8buE8tfZx0IgsCtp+/E5z89hPNOPRmAHaUFfGOHNnaa0MywOpWREW+OD8Mg+OBO9+/2ytT29SCKIAg0xVXuPG0G18bvRWufzzfvfI+Pl3Xz6McrOdG4goVHPghTDi55mTFNMU7c2e2d8vVfal2R8vHd/aaw79RhTLc+53d3/4vujM6jM1fgOLDj+GY2a/X6Io0cdC3qO7FuBKS9ZybR5vq1xYchd87l3jGuEfz1z85laWcGx3GIeTSzaCL4fH1p7g9corjXcv6HAylgUOh0pRCLqsxyJrLQGcWdby6hPakxujHa1+tmZF2REbu8CXsYVBJ/ycPvPfzoPsj1ktLN/L2hhAiyBwJFdr8L3aow1o0MG3Ugde2117LTTjtRX1/P8OHDOeaYY5g9u3+z5D777IMgCP3+nHfeeUM04kFAtBF2OMXNfJ78b8T6Nq47YXu2G9dEd8bgzDvezWfVHMfhl098zjekF4gLGmLrZFfaEth6tEsp+XhlFmfKQe61n/2xKzzhVaQ+yrpZxKHqkVK8QEotE0i9MqedjG4xujHKtuNHuBv2WDOc9giM22lDDbVqRASbBFkE3ZW1nbs6yatz1zJa6OAbi650A9xP/jXEo3TRVufeB3PXJCscCYs7M2R0i8XCOOwdz4BtgnmS1Apf22kcW45q4P3caD5qOtD94Qs/K37wqo/ditmOZ5BMTAA2EulzHxP3cjdzWx/H5sPqqI/K5Ay7n7KaX43aZ4s2GuMKzH7CrcItHLi095BgmhdIzX/B3UzQ1yf1/uyF8OxVOJ7aXofTQEMs+OZ17y3c6zz+ycq+zUS2C5Kry59o5NwM8fwX6c0Z3PyyW7G4cP8pofuG+kHzvseNoA8ScCOCt/7iVi4eOAVw+2qO22Est56+U9VBY0yVmDR1W6gbieQY/HInjQfP2533rjyQSXVeNaOaz0CvPB+Vw5h3f8WJ9mPcE/k1Cxcv4oSb38Rx4LBtRjFxx4Mqet+cv+/kfjTgWvZIFUIUBf467jn+HbmGr6Tv56L7Z+ZNeI/Z3qtCOw48cj7csg8set39WbwFznkZLlsCP5gHZz3jylsLIuOdFew1PkbWsPjJI5+SNay8H1o0Eby/eCvjs77/hPRS/P8Zqizmza1v9qrb5+49qY8O6/dO11B9NS/+Uik4mbi3a42gp3j30b9y8PWvkPCUSdc1YR4s+POqUSno28iwEe0e1sfLL7/M+eefz1tvvcWzzz6LYRgcdNBBpNP9qzBnn302K1euzP/5zW9+M0QjHmR4/PioInHXlxayc0M3C9emOffu99FNmyc/XcUnS9ZyhuzSY9jt/HzGcVJbAlUWSesWS6ef79LgVn3iqrg0j8dR6/g059K3hora55ePVae0YstTHq3v4OkjEUQRDvm122Q/esYGGeNAMaX9aWZFz+LM5VcBbpY7gs4/Gv6ElF0LI6ZXbs7fQNjb442/vaCT3pXz8tXNYvD7o7SROyAe+YdglK4aQhIFrvLoGRetPhRHkF2Ki+c91A+7nQ/nvw37XIZm+vSljagi1TweTnoAdj0PURTYbmwTAB8t6wbchImv1pen91heBnNjUO2rBiOmu0IQZhYWvATAnhPifFt6hFs6z4TX/4Bg5njbnsY79pahqH17TWljREOEzrTOC1+shpd/A7+eCG/cWP7El651KaB3H8Oy206DbBeT2hLuZ25b8PMR7nUywewBADdptfx9V4Fu38uDnzcYsG144FSXBvbSr9yfTTu8tq8hCH0U38JqaV4cqCn8NbWBBVJ8+bvQtBnjWcUdkd8yyZxPnZDl4gOCiXgMb4hy6m7/r707j4+qPvc4/pnJZCb7CtkgISGAQFhk3xRUQHBBBOqCqKC9UjRUEG8VbNVrrUWwYotyxbb3KgWtigoKF1FkB8MWQGRfDLImQCAkkJCEzLl/nGQgEiATIDMh3/frlVcyM2cyT8KPzHnO7/d7nnN7EQMr2X+pKvxa9APgdms6G3f8xNbDudisFu5qVZpILXkdNn9m/k6M0qIUFou5x+v8/XiJ3eCRWVge+5qXBnXE7mNl8Y6jfLpmnyuR8g+q/IxUuT0sSqTcMtR3Ic/aPiXoTCZ1guw80OFcdchr8XfctbTvMsnJWafB+uhBAIRtnsbhkwWstXckI/F+rFFNr1o8l9KrZCVjbR8RcCitWl7vavHqRGr+/PkMGzaMlJQUWrduzQcffMC+fftITy/fZyggIICYmBjXR0hI9S0p8oi0KYR+ncq/gt8h0uFkdcZxxn6xiYnzt3OndRXRlhNmtawWg1xPsflYXRXAfjzha24CB1jxV/j1txwcsZNC7NhtVreWzVxN1rB4flc8nL/Yhpt3nM4uV6a46KyTjdu28bJtGnc2K92zU7bps4bwKe2xY3UWc7KgmM/TD/Cq7X2SCneYJxUPzHCvCtg1lFQnkEZRQYywfEHIe+1gxaSLHrv1sLmGv2wJqSd0bhjJXS1j2WtE81rEHzF+mw6BFTerpE5jCKxDQZH55uJVS/t+wbVPqrRy3/p9JziYU0Cg3YeezUo3SV+DK5nVymI5dwFhxzw4nkHd/+3Mc76fEGrJ52RwY471m8YDRS9SZAtyK/H1sVpcSz9nrjtQOktvQMbSiz8pe485S1MqPmsRfhTxTO8m5l6G4nw4e8bsseYbUPmfs6TI7GN1aIPn/59breaSsPxjZgJbvwO0cq/5bqU06ApYIK+0IJDTea4cujtVVsMTzc9N776yeIJj4OFZEBBJS8tPzLH/gbX+o2ict+byzy01okcy9cL86ZAYfm33Vsa2gphW2C1n6e9jJqI9mtQ1l6tummk2VQVz393livs0vAVsdhpFBfHkLcmAwV++2cJcZ2eWGG2xOCq/fOv8RMqiRMotQyzz+a1tNg2sWTx+U1L5v2WuROoqzkj5XHq5XInTYPaGg/R+axlD05M5bThItGYx6VY/fjt2AknD/gH121+1eC5lVUAPXj/7EMfqdKyW17tart2llGvg5EnzZC0iovw+mA8//JAZM2YQExNDv379ePHFFwkIuPibW2FhIYWF52Y9cnMvLIXq1VIGwPJJ+GVvZU6jr7hp6718sf4gYPCu33zzmI7/ca4xZtnT4kLYdOAkWw6d5K6eI2DNPyH3AKyeypGEYYC5nKs61wyfzxEcycySWwgr8eWlohL8V0yC1VMhri0k3sROkvlf5x9JtGXh3P4GNHrTI3FeCauv+abjYxQxc91+Bjm/4X7fpRgWK5b73ocI9/YjXGu9m0fz4zJzeeillo1tO5xHa8tuuvsVQUkzj82MjLuzKd9ty+KfBxNpt+Mkd7Q87+/AtjkQnmSWUi51pti8iuvwxkQqZz9k/kjreLOYQVnBibLZqD4pMefehMsSqZp8UpMyAM4WQouBENYAgqLIKbbyX3kDsMQN4j9iGwMr3KrYV+a+9vWZunQPS3Ye5VjfjtQByNxsziZVtK/y2z+Yv9PknnzoP5hl6zcTHtOAO8sqa5UtC7RY3fudlyVPxRVUT/WEhC5w+AfAAne+cdllbVXS6gFzqW/ZMr7Ck0DpBiN3lvb9x0I4sNaczbtSdRrBQzNhWj+sxafxsxRDTOXbXEQGOVj4bI/qqfTZ5mH4+jmeDE1j+ok+PNYtCfathi+fMh/v+rRZxKSySor5rXM6TYK2knrqcZ7mt0QFO1jjRmJfcl4iZfX1zJ7qmirfEggGTLX/Fb+iAjj15LkqvWV/x61Xf0Yqt6CY9ftOsP94PgdOFHDghPl595FTHC7tUxgRGMayFn/hlh69GRhxbaoIXkrZ0r5CLe27NpxOJ6NHj6Zbt260aHHuROihhx5ixowZLF68mHHjxjF9+nQefvjhS36v8ePHExoa6vqIj685MxoAhMTBoH8CFuL2fMr0duba/U6W7TTjJ7OZa7sLm2A2jzVnC7YezjUb195mdq9n+SROHDNPDDxV+hxwdVbPyS+m2Uvz+X51mtlk98AaWDGJFitSSbRmcdwei7Xbbz0W55Wwlp50WZ1n2bBiHi/b/gWApdd/QfJtHoysYrc3j2at8waKDR/I+RlO/FzhcVsP5fKU7SvuWDMMvn+7eoM8T/3wAH7TIxmA1+Zt40xhkdkj43S2uZdg6k3llhidKVva5w2lz8+Xlwl/bQGfDKFNXfPCxu6jp8jJL+L/NpnlkO8p2ycBNX9pH5gzF/dMNq+cW63wwIdsH7SY2c6bWLb7BCfzS0ufV2Fzf3LdINomhFHiNPhiZzHUbQoYsHfFhQfvXmjOillt5HR/hdc2BfONsyNjejcxZx92fgvvlRYEsQe5V8DCXrrXoDj/8iX6q0OLQWYy2HXktVse7RdSPmEqK3lu83cvCQ2sY85a+lyl67/128ED/wK/MCxdR7rdcsLP16d6Ljq2vA987MTk72R7ahw31TkFHz9knnQ3vRt6veLe9zu8Cduqd7jr7HcMtJr7Dt3d51XiayZd25zx5MRUX3XW68HM4EfIcEYTymkc30+Ct1rAnFFwbPc1+Ttelpys+/kEA//7e0Z9vJE3vtnBv9fsZ/muYxw+eYZQf19+1+cGlj13K3cMeBT/siQq95D53vmLXmbXStn+scvu5/IyNWZGKjU1lc2bN7NiRfk3vuHDh7u+btmyJbGxsfTs2ZM9e/aQnJxc4fcaN24cY8aMcd3Ozc2teclU8q1wy1hYMp5u219j0i3/IvDgKYyDNiw3DobAC8tVNy8tOLGldD8LrR6Ab14AHzvFWTsAm6vAgCfUC/NnQJt6LN5xhJz8Yh7KH0N9y1G6WLfSybqdTpZt5BBIwV0z6Fi2zKOGKZuRKik6Q4OSTfj6lnC22QBsXZ/2cGQVa10/jKDgUDYVNqSdZZfZZ+IXvYqOny7iSG4+nR2lG5CrsX9URUb0aMjMdfs5cCKf41N6EZf7g3m1+cxJiEoxq1iVKijywj1SYC4/imwE2bupk72OemH+HMwp4N0le8g+XURkoJ1ujc5btlhSOsNeU5f2VSS8AW2DnQTafcg+XcSq0nYPVV16fF/7eNbvy2HmugM8ccPNWI5uN8dz83vKH5i1xSxG0nE4Uzb7kF9UQqv6ofRuHm0+vvaf52aU3F2ed/4ywNNHzSWmnhTfEX6fWX3jxjDM5Xy9XjEvknlao17w/N4rquZ4zQVEmHvXtszCvunfZlW3/GNmL7CBf3d/FrF+O7hlHCx+jQmO/2XzmST8/d1rOm/YzHH8eUl3utVNce/1a7kedzzAP7fezB+SM/Bf8w4cXAfpH5gXWSIbmrPEoVfvfLRVvTAC7D6cKS4hNtSfeuH+xIcHUD/cv/QjgJb1QytOpt9KMduJPLXa7A94jdlt5vuwEqlrYOTIkcydO5dly5ZRv/6lKwh16mSeJO3evfuiiZTD4cDhqMFLYMp0/x3sWwU/LWbgrhdg+GIoHA5U/KbQLDYYiwWO5hVyJO+MWeb8qTTYtYBtRxsBez06I2WxWHjrgRsB8+R8z9FT/HT0FHuOdmb+0VP899HTJNUJ5L0WNfcPt09pImXjLP9d0p+klA7cN+Ahr30jt1ot9GwWzffrU2hn3WXu72hTfsZ32+FcWlgyCLXkm0VMYm/0TLClAuw2xt7RlFEfb2Rmzg2Msv5gFlYB6P3Hcp3oz5z14j1SSd0hezdkLOPGhPs5mFPA+yv3AmaFsXKV48oKHjiur/2hdpuVLsl1+G5bFnNKZ+KqsrQP4K5WsbwyZwu7jpxib/u2JIE5nn+p29PQuDdHiOBfk9cDMKZ3k3OzDw/MgJV/NYtWuDvWfc/bpB9wkf171a06loPuW2UW7gisY/7+bhp97V+zsrz0b285Nz4MW2bB/tXw+HzzpPum0VXfZ3fzs7B3Bb4ZS/nW8TwF+fWBLZV+uuEbQJHhg40S72hkXoPc2jSKW5tGATdCq3vN9i3fvwOdnzT7Od387FV9vYTIADa81BsLlso31849BF8MN5MoALsb+0CvgL2Gzkh59f8AwzAYOXIks2bNYtGiRSQlXX7/yMaNGwGIja3+9Z3VzupjLvELjoPsXbBrgbnsL6Tinz3AbiOpjvmHt6zKGsEx0PYRsk6ZV+Y91UPqlyIC7XRIjOCBDgm8cGcz/jm0A4v+8xb+Z1gHbFdSetjDfErXkzssxVgt0OWOIZ7fdH4ZtzePJs1pVsQzMpafa6BSauuhXLpaS9+EE2+6ektvrsA9reNo3yCcvxf1Ic8nzLwzqQc06lnuuMLiqjUdrRZl/aT2LqdNacGJsg3D/c9f1gfw2Ndms9lf/HzXg7Ly5WU989yp2He+ED9f+qaYvfI+zEow7zy6HU4dufDgqGb814IDFJ510r5BuKsUO2DuPe3xHDz3k5kUuMNigX5/g54vQd3KVYm7LvjYzRPGn5ZV2zKh60ryrTB0Djyx2EzG75xovtdXVdm5Qyn/0wfcevrG1i9xX9HLbDQaEXD2ZNXjqO3KqloO/shMoq4Rh82n8kkUmP3Hjm4/d9u3es5RKt3zyst44dnDOampqcyYMYOPPvqI4OBgMjMzyczMpKDA7DOyZ88eXn31VdLT09m7dy9fffUVjz76KN27d6dVq1Yejr6aBNYxG/c+9Km5SfsyUn65vK/UkTxzaZCnSp/XFhb/YPY56zL9bG9ubx5D/fDqudJzJbokR7LN1oxCw4Yl79AFZdC3Hj4vkUq6dOPe6mKxWHi5Xwr5Fn+eLXiMvJhOcNebF1x9PlPspUv74FwilbWZ9nXPnXzWC/OnbcIvmrn6+kH7x8rPeFwnejSuW+72lVQVva+9uWTmky2nOdtlFPSbfG5GZtVUc1kf8M2WTOb9mImP1cIr/VMq3gvjF1K1iwbthl31q85eL6YV2IPNQhO7vzNLwOce9nRUNYfVx5yhvprFQIKizOTMHgQdh1/++PMEOHx5xXcaH9v/RHj2hqsXk3gHH19z60eZapqRciVSJcZljvQunr90fAnvvvsuYDbdPd/777/PsGHDsNvtfPfdd/z1r3/l9OnTxMfHM2jQIP7whz94IFoPSuh0+WNKpcSFMOeHQ2bBifMcLU2kPNWMt7YwIpowreR2dhgJjOyW6OlwKsXP14fOTeoxYdtgWqW04N7gmHKP7z6UTQdraaNsD++POl/L+qHc3y6eT9bBQ8W9eP5EOLmHD3OywCw9n1tQzMrdZp8pr0ykguqae7qObKF50Y/YrH6cdRrcc2PcuZLLOfsgpF655YrXm4TIAJLqBJ6bkXKjGe8vdWkY6dpvNi9mBPe0Lr2qf2gjzB8LFit5v1nDS1/uBWB494aui09yBXxs5vvU7u9g7jOQexBaD4YBUz0dWe2W1N1s2uvmBZhAuw075h43H7t3rGKRq6zTCEh7x9yvZauef2NXQ94atrTPqxMpw7h0VhofH8/SpZfoBSIXcFXuu2BGyix/6S1L+65XSXUD+dJ/AM1iQ+iUVEHZZS/Vu3k0YzbfwQ1ZwdzrONfl/ExxCcHHNuDvW0RJQF18opp5MMoL/WefG/i/Hw/z48GTPPw/qy96nCf3Bl5S0s1wZAv2/Su55YYH+X5PNr9qV7oExFkCMwaZ69jvm1aurPv1pnvjOle8tA/MPX+D2tVn8sJdzFy330ykDAO+fh4wIGUAr6cVkJVbSGJkAKN6ergYxPWkQVczkco9aN6uSjNeufqqMIsdm51Gc6tZwdWmROr6FBYPozaZy3KraR9ho6ggOiVFEBNSs8aUVydScvWVNUzNOHaaU4VnCXLYKHEaHDtl9i/w2hPK60SQw8bqF3phGIbH+nVVxW1No/CxWtiRlce+7HwSIs2p/t1HTrG6pAkP+77G9H4NvG7jdt1gB6/ck8LfFu7C39eHEH8bof6+hPj5EuLvS6i/L1EhDu69sZ6nQ63YjUPMKoOJNzPFL4KCohLCAkorrG39Eo7tNE9IwxI8Gua11uOGukxLM0/crrRh+K/amonUit3HOLJnA1FLnjc38fsGsLHZGD6cvheAPw9s6Z0zlTVVg27lb7vTjFe8SnDRUdfXvvbrbzmxlPpFhd5r7clbkkubRdcsSqRqmTpBDqJDHGTlFrL9cC7tEyM4kV9EidPAYoHIwOuofLKX8rFauFhlRW8VFmCnY2IERRnfc2zuEhLuHgGRyWw9nEsJPpTEtcfSrLOnw6zQoHb1GdTu2m3kvaZiW5kfgANz0zAATics+4v5decnzf0617HODSOx+1gpKnFWuWpfmYTIADolRbA64zg+nz8O+WYfvuKuo3l2vnmC+GCHeLome0lVvetFXBtzidBZc/WDW814xav4+p9blaAZKantvLrYhFwbvyw4cSTX3B8VGWiv0RXx5Nrq3Tya0bbPaZvxd3OJDueWiJbNdEo12TEPjmwxN/B3+o2no7nmAuw2eqdEY7NauCEm+Iq/X1nRiaVF53qjvHumL3uOnqZusINxd3jXEtXrgs0BjW8/d1tL+2osR8C5/4O+fpqRktpNZ821UErpSe+WQ2bZ0rL9UXW1P0ouoXfzaNKcZg+vot3m3kRj70r+bPsnt1p/8GRo17fjGbD0DbPXCJh7epZNNL/uNBz8wy/+3OvI3x64kbW/70Vy3aDLH3wZd7aMIdDuw/hTd3MseSB7B85h8nJz784f70khNODKZr3kIh6YDnFtza81I1VjBQSdu3Bm19I+qeWUSNVCroITpZX7VPpcKiM+IoBD4e3NG3uXYzhLSDq+lIdsi0jJVdGXa+bYLlj8J1jzd/P2rgVw+Aezt0fnVM/GVo1sPlbCr9LS4wC7jTtbxnKUMF73G83o5T6cdRrc3jyavi1iLv8NpOrO5JifNSNVY/mdNyNlC4r0YCQinqdEqhYqW9q3M/MUxSVOlT6XSmvQsht5hj/24lyydq6jg/NHAIKb3ubhyK5jDbqAxQdyfoYTP8Oub8z7OzwOgTqJqaqy5X2fpR9g4/4cgh02/ti/RY0qAlMjdX4KbhpT7RvZ5Sqyl84K+4Ve9/szRS5HxSZqofgIf4IdNvIKz7L7yCklUlJpvVLqs3bFDdzms5Hc9Z+TUlYCt9Etng3seuYIhnrt4MAa2Lsc7vwLNLsHvKzUfE3TITGcxMgA9mbnAzD2zqbEhGp58zXX8QlPRyBXyre0QWvxGc/GIeIFNCNVC1ksFpq59knlntdDSomUXFqLeiFstrcGoMnO9wA47EiCoChPhnX9S7rZ/Jyx3Cwx37CHfudXyGKx8EAHs2x8x8QIBne4vkvIi1w1wbHw+yz4Q5anIxHxOCVStdT5BSeOuvZI6WqsXJrFYsG3UY9y9x2P8s6y59eVpO7m521zzGITclU8cXMSf3vwRv4xtD1Wq5b0iVSK1Qq+fl7XN1DEE5RI1VJl+6S2Hsp1FZtQM16pjBZtu3F34Z/Y64wGwJp8i2cDqg3iO5mfi0/DhumejeU6YvOx0v/Gelfc5FdERGonJVK11PmV+8r6SGlpn1RGp+QojtrjKcFKiWEhrlVPT4d0/fP1hw5PQHgiNLzV09GIiIgIKjZRazWKCsLuYyXvzFnXfSp/LpVht1np2LQBPX94k5TQQv4voq6nQ6od7vqLpyMQERGR82hGqpay26w0jj7X2DLIYSPArrxaKmdgm3oANG+U7OFIRERERDxDZ861WEpcCFsOmU15taxP3HFr0yjmj76Z+PAAT4ciIiIi4hGakarFygpOgJb1ifuaxoQQ6NC1GBEREamdlEjVYs3jznUkVyIlIiIiIlJ5SqRqsWaxIa42EFHqISUiIiIiUmlKpGqxIIeNxMhAQD2kRERERETcoUSqluuSHAmYs1MiIiIiIlI5FsMwDE8H4Wm5ubmEhoZy8uRJQkJqV0JReLaE/cfzaRQV7OlQREREREQ8rrK5gWakajmHzUdJlIiIiIiIm5RIiYiIiIiIuEmJlIiIiIiIiJuUSImIiIiIiLhJiZSIiIiIiIiblEiJiIiIiIi4SYmUiIiIiIiIm5RIiYiIiIiIuEmJlIiIiIiIiJuUSImIiIiIiLhJiZSIiIiIiIiblEiJiIiIiIi4SYmUiIiIiIiIm5RIiYiIiIiIuEmJlIiIiIiIiJtsng7AGxiGAUBubq6HIxEREREREU8qywnKcoSLUSIF5OXlARAfH+/hSERERERExBvk5eURGhp60cctxuVSrVrA6XRy6NAhgoODsVgsHo0lNzeX+Ph49u/fT0hIiEdjkZpD40aqSmNHqkLjRqpC40aqqrrHjmEY5OXlERcXh9V68Z1QmpECrFYr9evX93QY5YSEhOiPjLhN40aqSmNHqkLjRqpC40aqqjrHzqVmosqo2ISIiIiIiIiblEiJiIiIiIi4SYmUl3E4HLz88ss4HA5PhyI1iMaNVJXGjlSFxo1UhcaNVJW3jh0VmxAREREREXGTZqRERERERETcpERKRERERETETUqkRERERERE3KRESkRERERExE1KpLzIlClTSExMxM/Pj06dOrFmzRpPhyReZPz48XTo0IHg4GCioqK499572bFjR7ljzpw5Q2pqKpGRkQQFBTFo0CCysrI8FLF4o9dffx2LxcLo0aNd92ncyMUcPHiQhx9+mMjISPz9/WnZsiXr1q1zPW4YBi+99BKxsbH4+/vTq1cvdu3a5cGIxdNKSkp48cUXSUpKwt/fn+TkZF599VXOr22mcSMAy5Yto1+/fsTFxWGxWJg9e3a5xyszTo4fP86QIUMICQkhLCyMX//615w6darafgYlUl7ik08+YcyYMbz88susX7+e1q1b06dPH44cOeLp0MRLLF26lNTUVFatWsWCBQsoLi7m9ttv5/Tp065jnnnmGebMmcPMmTNZunQphw4dYuDAgR6MWrzJ2rVree+992jVqlW5+zVupCInTpygW7du+Pr68vXXX7N161befPNNwsPDXcdMnDiRyZMnM3XqVFavXk1gYCB9+vThzJkzHoxcPGnChAm8++67vPPOO2zbto0JEyYwceJE3n77bdcxGjcCcPr0aVq3bs2UKVMqfLwy42TIkCFs2bKFBQsWMHfuXJYtW8bw4cOr60cAQ7xCx44djdTUVNftkpISIy4uzhg/frwHoxJvduTIEQMwli5dahiGYeTk5Bi+vr7GzJkzXcds27bNAIy0tDRPhSleIi8vz2jcuLGxYMECo0ePHsaoUaMMw9C4kYt7/vnnjZtuuumijzudTiMmJsZ44403XPfl5OQYDofD+Pe//10dIYoXuuuuu4zHH3+83H0DBw40hgwZYhiGxo1UDDBmzZrlul2ZcbJ161YDMNauXes65uuvvzYsFotx8ODBaolbM1JeoKioiPT0dHr16uW6z2q10qtXL9LS0jwYmXizkydPAhAREQFAeno6xcXF5cZR06ZNSUhI0DgSUlNTueuuu8qND9C4kYv76quvaN++Pffddx9RUVG0adOGf/zjH67HMzIyyMzMLDd2QkND6dSpk8ZOLda1a1cWLlzIzp07Afjhhx9YsWIFd9xxB6BxI5VTmXGSlpZGWFgY7du3dx3Tq1cvrFYrq1evrpY4bdXyKnJJx44do6SkhOjo6HL3R0dHs337dg9FJd7M6XQyevRounXrRosWLQDIzMzEbrcTFhZW7tjo6GgyMzM9EKV4i48//pj169ezdu3aCx7TuJGL+emnn3j33XcZM2YML7zwAmvXruXpp5/GbrczdOhQ1/io6L1LY6f2Gjt2LLm5uTRt2hQfHx9KSkp47bXXGDJkCIDGjVRKZcZJZmYmUVFR5R632WxERERU21hSIiVSA6WmprJ582ZWrFjh6VDEy+3fv59Ro0axYMEC/Pz8PB2O1CBOp5P27dvz5z//GYA2bdqwefNmpk6dytChQz0cnXirTz/9lA8//JCPPvqIlJQUNm7cyOjRo4mLi9O4keuOlvZ5gTp16uDj43NBlaysrCxiYmI8FJV4q5EjRzJ37lwWL15M/fr1XffHxMRQVFRETk5OueM1jmq39PR0jhw5Qtu2bbHZbNhsNpYuXcrkyZOx2WxER0dr3EiFYmNjad68ebn7mjVrxr59+wBc40PvXXK+3/3ud4wdO5YHH3yQli1b8sgjj/DMM88wfvx4QONGKqcy4yQmJuaComxnz57l+PHj1TaWlEh5AbvdTrt27Vi4cKHrPqfTycKFC+nSpYsHIxNvYhgGI0eOZNasWSxatIikpKRyj7dr1w5fX99y42jHjh3s27dP46gW69mzJz/++CMbN250fbRv354hQ4a4vta4kYp069btghYLO3fupEGDBgAkJSURExNTbuzk5uayevVqjZ1aLD8/H6u1/Omlj48PTqcT0LiRyqnMOOnSpQs5OTmkp6e7jlm0aBFOp5NOnTpVT6DVUtJCLuvjjz82HA6H8cEHHxhbt241hg8fboSFhRmZmZmeDk28xJNPPmmEhoYaS5YsMQ4fPuz6yM/Pdx0zYsQIIyEhwVi0aJGxbt06o0uXLkaXLl08GLV4o/Or9hmGxo1UbM2aNYbNZjNee+01Y9euXcaHH35oBAQEGDNmzHAd8/rrrxthYWHGl19+aWzatMno37+/kZSUZBQUFHgwcvGkoUOHGvXq1TPmzp1rZGRkGF988YVRp04d47nnnnMdo3EjhmFWk92wYYOxYcMGAzAmTZpkbNiwwfj5558Nw6jcOOnbt6/Rpk0bY/Xq1caKFSuMxo0bG4MHD662n0GJlBd5++23jYSEBMNutxsdO3Y0Vq1a5emQxIsAFX68//77rmMKCgqMp556yggPDzcCAgKMAQMGGIcPH/Zc0OKVfplIadzIxcyZM8do0aKF4XA4jKZNmxp///vfyz3udDqNF1980YiOjjYcDofRs2dPY8eOHR6KVrxBbm6uMWrUKCMhIcHw8/MzGjZsaPz+9783CgsLXcdo3IhhGMbixYsrPK8ZOnSoYRiVGyfZ2dnG4MGDjaCgICMkJMR47LHHjLy8vGr7GSyGcV6raREREREREbks7ZESERERERFxkxIpERERERERNymREhERERERcZMSKRERERERETcpkRIREREREXGTEikRERERERE3KZESERERERFxkxIpERERERERNymREhERqQKLxcLs2bM9HYaIiHiIEikREfFaR48e5cknnyQhIQGHw0FMTAx9+vRh5cqVng5NRERqOZunAxAREbmYQYMGUVRUxLRp02jYsCFZWVksXLiQ7OxsT4cmIiK1nGakRETEK+Xk5LB8+XImTJjArbfeSoMGDejYsSPjxo3jnnvuAWDSpEm0bNmSwMBA4uPjeeqppzh16pTre3zwwQeEhYUxd+5cbrjhBgICAvjVr35Ffn4+06ZNIzExkfDwcJ5++mlKSkpcz0tMTOTVV19l8ODBBAYGUq9ePaZMmXLJePfv38/9999PWFgYERER9O/fn71797oeX7JkCR07diQwMJCwsDC6devGzz//fHV/aSIiUm2USImIiFcKCgoiKCiI2bNnU1hYWOExVquVyZMns2XLFqZNm8aiRYt47rnnyh2Tn5/P5MmT+fjjj5k/fz5LlixhwIABzJs3j3nz5jF9+nTee+89Pvvss3LPe+ONN2jdujUbNmxg7NixjBo1igULFlQYR3FxMX369CE4OJjly5ezcuVKgoKC6Nu3L0VFRZw9e5Z7772XHj16sGnTJtLS0hg+fDgWi+Xq/LJERKTaWQzDMDwdhIiISEU+//xznnjiCQoKCmjbti09evTgwQcfpFWrVhUe/9lnnzFixAiOHTsGmDNSjz32GLt37yY5ORmAESNGMH36dLKysggKCgKgb9++JCYmMnXqVMCckWrWrBlff/2163s/+OCD5ObmMm/ePMAsNjFr1izuvfdeZsyYwZ/+9Ce2bdvmSo6KiooICwtj9uzZtG/fnsjISJYsWUKPHj2uzS9LRESqlWakRETEaw0aNIhDhw7x1Vdf0bdvX5YsWULbtm354IMPAPjuu+/o2bMn9erVIzg4mEceeYTs7Gzy8/Nd3yMgIMCVRAFER0eTmJjoSqLK7jty5Ei51+7SpcsFt7dt21ZhnD/88AO7d+8mODjYNZMWERHBmTNn2LNnDxEREQwbNow+ffrQr18//va3v3H48OEr/fWIiIgHKZESERGv5ufnR+/evXnxxRf5/vvvGTZsGC+//DJ79+7l7rvvplWrVnz++eekp6e79jEVFRW5nu/r61vu+1kslgrvczqdVY7x1KlTtGvXjo0bN5b72LlzJw899BAA77//PmlpaXTt2pVPPvmEJk2asGrVqiq/poiIeJYSKRERqVGaN2/O6dOnSU9Px+l08uabb9K5c2eaNGnCoUOHrtrr/DLJWbVqFc2aNavw2LZt27Jr1y6ioqJo1KhRuY/Q0FDXcW3atGHcuHF8//33tGjRgo8++uiqxSsiItVLiZSIiHil7OxsbrvtNmbMmMGmTZvIyMhg5syZTJw4kf79+9OoUSOKi4t5++23+emnn5g+fbprj9PVsHLlSiZOnMjOnTuZMmUKM2fOZNSoURUeO2TIEOrUqUP//v1Zvnw5GRkZLFmyhKeffpoDBw6QkZHBuHHjSEtL4+eff+bbb79l165dF03MRETE+6mPlIiIeKWgoCA6derEW2+9xZ49eyguLiY+Pp4nnniCF154AX9/fyZNmsSECRMYN24c3bt3Z/z48Tz66KNX5fWfffZZ1q1bxyuvvEJISAiTJk2iT58+FR4bEBDAsmXLeP755xk4cCB5eXnUq1ePnj17EhISQkFBAdu3b2fatGlkZ2cTGxtLamoqv/nNb65KrCIiUv1UtU9EROQXEhMTGT16NKNHj/Z0KCIi4qW0tE9ERERERMRNSqRERERERETcpKV9IiIiIiIibtKMlIiIiIiIiJuUSImIiIiIiLhJiZSIiIiIiIiblEiJiIiIiIi4SYmUiIiIiIiIm5RIiYiIiIiIuEmJlIiIiIiIiJuUSImIiIiIiLjp/wGRwd4s91fdT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data:image/png;base64,iVBORw0KGgoAAAANSUhEUgAAA1IAAAHWCAYAAAB9mLjgAAAAOnRFWHRTb2Z0d2FyZQBNYXRwbG90bGliIHZlcnNpb24zLjEwLjAsIGh0dHBzOi8vbWF0cGxvdGxpYi5vcmcvlHJYcgAAAAlwSFlzAAAPYQAAD2EBqD+naQABAABJREFUeJzsnXd8FGX+x9/TtqQTkgChhS4IUhU7YKOoqOjZFcHeUCzn+fPseliOs9cT28nZsbezIRYUUVFURErovaRnd6f9/pjdTULaBjY7m+R5v155JTvz7Ox3N7Mzz+f5Nsm2bRuBQCAQCAQCgUAgEMSM7LYBAoFAIBAIBAKBQNDSEEJKIBAIBAKBQCAQCJqIEFICgUAgEAgEAoFA0ESEkBIIBAKBQCAQCASCJiKElEAgEAgEAoFAIBA0ESGkBAKBQCAQCAQCgaCJCCElEAgEAoFAIBAIBE1ECCmBQCAQCAQCgUAgaCJCSAkEAoFAIBAIBAJBExFCSiAQCJqAJEnccsstbpvhOqNHj2b06NHRx6tWrUKSJJ599lnXbNqVXW0UCBJBQUEB55xzjttmCASCBCCElEAgcI1HH30USZIYOXLkbh9jw4YN3HLLLSxatCh+hiU5c+fORZKk6I+mafTs2ZOzzz6blStXum1ek/jmm2+45ZZbKCoqcs2GgoKCGp9n9Z9x48a5ZlciWbRoEWeeeSZdu3bF6/WSnZ3NEUccwTPPPINpmm6bl3Qkw3krEAjcR3XbAIFA0HaZPXs2BQUFLFiwgOXLl9O7d+8mH2PDhg3ceuutFBQUMGTIkPgbmcRMmzaNfffdF13X+fHHH3nyySd57733WLx4Mfn5+Qm1pXv37lRWVqJpWpOe980333DrrbdyzjnnkJWV1TzGxcCQIUO4+uqra21P9OfoBk899RQXXXQRHTp04KyzzqJPnz6Ulpby6aefcu6557Jx40b+7//+z20zk4qGztulS5ciy2KdWiBoCwghJRAIXKGwsJBvvvmGOXPmcOGFFzJ79mxuvvlmt81qURxyyCGcdNJJAEyZMoW+ffsybdo0nnvuOa6//vo6n1NeXk5qamrcbZEkCZ/PF/fjJorOnTtz5plnum0Gtm0TCATw+/0Jeb1vv/2Wiy66iAMOOID333+f9PT06L4rr7yShQsX8uuvvybEltaC1+t12wSBQJAgxJKJQCBwhdmzZ9OuXTuOPvpoTjrpJGbPnl3nuKKiIqZPn05BQQFer5cuXbpw9tlns23bNubOncu+++4LOEIiEo4VydOpL1dh19yZUCjETTfdxPDhw8nMzCQ1NZVDDjmEzz//vMnva/Pmzaiqyq233lpr39KlS5EkiYcffhgAXde59dZb6dOnDz6fj/bt23PwwQfz8ccfN/l1AQ477DDAEakAt9xyC5Ik8fvvv3P66afTrl07Dj744Oj4F154geHDh+P3+8nOzubUU09l7dq1tY775JNP0qtXL/x+P/vttx9ffvllrTH15Uj98ccfnHzyyeTm5uL3++nXrx833HBD1L5rr70WgB49ekT/f6tWrWoWG/eUc845h7S0NNavX8/xxx9PWloaubm5XHPNNbXC3yzL4v7772fvvffG5/PRoUMHLrzwQnbu3FljXEFBAccccwwfffQRI0aMwO/388QTTwCwevVqJk6cSGpqKnl5eUyfPp2PPvoISZKYO3cuADfffDOaprF169Za9l5wwQVkZWURCATqfU+33norkiQxe/bsGiIqwogRI2p8h8rLy7n66qujIYD9+vXjn//8J7Zt13ieJElcdtllvPnmmwwcOBCv18vee+/Nhx9+WGNcaWkpV155ZfT7nZeXx5FHHsmPP/5Y4zOK5XscCXl95ZVXuPXWW+ncuTPp6emcdNJJFBcXEwwGufLKK8nLyyMtLY0pU6YQDAbrtHv27Nn069cPn8/H8OHDmTdvXnRMY+dtXfauXLmSv/zlL2RnZ5OSksL+++/Pe++9V2NMdfvvvPNOunTpgs/n4/DDD2f58uW13r9AIHAf4ZESCASuMHv2bCZNmoTH4+G0007jscce4/vvv48KI4CysjIOOeQQlixZwtSpUxk2bBjbtm3j7bffZt26dfTv35/bbruNm266iQsuuIBDDjkEgAMPPLBJtpSUlPDUU09x2mmncf7551NaWsqsWbMYO3YsCxYsaFLIYIcOHRg1ahSvvPJKLQ/byy+/jKIo/OUvfwGcCdmMGTM477zz2G+//SgpKWHhwoX8+OOPHHnkkU16DwArVqwAoH379jW2/+Uvf6FPnz784x//iE5477zzTm688UZOPvlkzjvvPLZu3cpDDz3EoYceyk8//RQNV5o1axYXXnghBx54IFdeeSUrV65k4sSJZGdn07Vr1wbt+eWXXzjkkEPQNI0LLriAgoICVqxYwTvvvMOdd97JpEmT+PPPP3nxxRe57777yMnJASA3NzdhNkbQdZ1t27bV2p6amlrDO2SaJmPHjmXkyJH885//5JNPPmHmzJn06tWLiy++ODruwgsv5Nlnn2XKlClMmzaNwsJCHn74YX766Se+/vrrGiGQS5cu5bTTTuPCCy/k/PPPp1+/fpSXl3PYYYexceNGrrjiCjp27Mh///vfWuL+rLPO4rbbbuPll1/msssui24PhUK89tprnHjiifV6CisqKvj000859NBD6datW6OfkW3bTJw4kc8//5xzzz2XIUOG8NFHH3Httdeyfv167rvvvhrjv/rqK+bMmcMll1xCeno6Dz74ICeeeCJr1qyJnqMXXXQRr732GpdddhkDBgxg+/btfPXVVyxZsoRhw4Y1alNdzJgxA7/fz9/+9jeWL1/OQw89hKZpyLLMzp07ueWWW/j222959tln6dGjBzfddFON53/xxRe8/PLLTJs2Da/Xy6OPPsq4ceNYsGABAwcObPS83ZXNmzdz4IEHUlFRwbRp02jfvj3PPfccEydO5LXXXuOEE06oMf6uu+5ClmWuueYaiouLueeeezjjjDP47rvvduvzEAgEzYgtEAgECWbhwoU2YH/88ce2bdu2ZVl2ly5d7CuuuKLGuJtuuskG7Dlz5tQ6hmVZtm3b9vfff28D9jPPPFNrTPfu3e3JkyfX2j5q1Ch71KhR0ceGYdjBYLDGmJ07d9odOnSwp06dWmM7YN98880Nvr8nnnjCBuzFixfX2D5gwAD7sMMOiz4ePHiwffTRRzd4rLr4/PPPbcB++umn7a1bt9obNmyw33vvPbugoMCWJMn+/vvvbdu27ZtvvtkG7NNOO63G81etWmUrimLfeeedNbYvXrzYVlU1uj0UCtl5eXn2kCFDanw+Tz75pA3U+AwLCwtr/R8OPfRQOz093V69enWN14n872zbtu+9914bsAsLC5vdxvro3r27DdT5M2PGjOi4yZMn24B922231Xj+0KFD7eHDh0cff/nllzZgz549u8a4Dz/8sNb2yGt/+OGHNcbOnDnTBuw333wzuq2ystLea6+9bMD+/PPPo9sPOOAAe+TIkTWeP2fOnFrjduXnn3+2gVrfu/p48803bcC+4447amw/6aSTbEmS7OXLl0e3AbbH46mxLfJ6Dz30UHRbZmamfemllzb4urF+jyPfi4EDB9qhUCi6/bTTTrMlSbLHjx9f4/kHHHCA3b179xrbIv/3hQsXRretXr3a9vl89gknnBDdVt95W5e9V155pQ3YX375ZXRbaWmp3aNHD7ugoMA2TbOG/f37969xLj/wwAN1Xk8EAoH7iNA+gUCQcGbPnk2HDh0YM2YM4ITTnHLKKbz00ks1QqRef/11Bg8eXGvFNvKceKEoCh6PB3BCsnbs2IFhGIwYMaJGiFGsTJo0CVVVefnll6Pbfv31V37//XdOOeWU6LasrCx+++03li1btlt2T506ldzcXPLz8zn66KMpLy/nueeeY8SIETXGXXTRRTUez5kzB8uyOPnkk9m2bVv0p2PHjvTp0yfq9Vi4cCFbtmzhoosuin4+4IS4ZWZmNmjb1q1bmTdvHlOnTq3l7Yjlf5cIG6szcuRIPv7441o/p512Wq2xu36ehxxySI1qia+++iqZmZkceeSRNWwfPnw4aWlptbxKPXr0YOzYsTW2ffjhh3Tu3JmJEydGt/l8Ps4///xa9px99tl89913UY8kON+xrl27MmrUqHrfc0lJCUCdIX118f7776MoCtOmTaux/eqrr8a2bT744IMa24844gh69eoVfbzPPvuQkZFR47PKysriu+++Y8OGDTHZEAtnn312DY/fyJEjsW2bqVOn1hg3cuRI1q5di2EYNbYfcMABDB8+PPq4W7duHHfccXz00Ue7VcHw/fffZ7/99qsRVpuWlsYFF1zAqlWr+P3332uMnzJlSo1zOeJpb2kVOQWCtoAI7RMIBAnFNE1eeuklxowZE83lAWdSM3PmTD799FOOOuoowAlVO/HEExNi13PPPcfMmTP5448/0HU9ur1Hjx5NPlZOTg6HH344r7zyCrfffjvghPWpqsqkSZOi42677TaOO+44+vbty8CBAxk3bhxnnXUW++yzT0yvc9NNN3HIIYegKAo5OTn0798fVa19Wd/1PSxbtgzbtunTp0+dx41MQlevXg1Qa1yk3HpDRCZ9AwcOjOm97EoibKxOTk4ORxxxRKPjfD5frRCudu3a1ch9WrZsGcXFxeTl5dV5jC1bttR4XNc5tnr1anr16lVLdNZV2fKUU07hyiuvZPbs2dx0000UFxfz7rvvMn369AZFa0ZGBuDkKcXC6tWryc/PryW8+vfvH91fnbrCBXf9rO655x4mT55M165dGT58OBMmTODss89u0v9uV3Z93Yig3jXMMzMzE8uyKC4urhEOW9c517dvXyoqKti6dSsdO3Zskj2rV6+us8VD9c+t+vdkV/vbtWsHUCu/TiAQuI8QUgKBIKF89tlnbNy4kZdeeomXXnqp1v7Zs2dHhdSeUt8k0jRNFEWJPn7hhRc455xzOP7447n22mvJy8tDURRmzJhRY5W/KZx66qlMmTKFRYsWMWTIEF555RUOP/zwaD4FwKGHHsqKFSt46623+N///sdTTz3Ffffdx+OPP855553X6GsMGjQopsn/rhXgLMtCkiQ++OCDGp9DhLS0tBjeYfOSrDbWZcuuWJZFXl5evQVUdhVie1qhr127dhxzzDFRIfXaa68RDAYbrULYu3dvVFVl8eLFe/T69VHfZ2VXK0xx8sknc8ghh/DGG2/wv//9j3vvvZe7776bOXPmMH78eCD273FjrxuLPclAS7FTIBAIISUQCBLM7NmzycvL45FHHqm1b86cObzxxhs8/vjj+P1+evXq1Wjp5YZW3Nu1a1dnw8zVq1fXWPF+7bXX6NmzJ3PmzKlxvD0px3788cdz4YUXRsP7/vzzzzpLkmdnZzNlyhSmTJlCWVkZhx56KLfccktMQmp36dWrF7Zt06NHD/r27VvvuO7duwOOhyVSERCcwgyFhYUMHjy43udGPt/d/f8lwsbmolevXnzyySccdNBBuy2Sunfvzu+//45t2zU+o/qqt5199tkcd9xxfP/998yePZuhQ4ey9957N/gaKSkpHHbYYXz22WesXbu20cIc3bt355NPPqG0tLSGV+qPP/6I7t8dOnXqxCWXXMIll1zCli1bGDZsGHfeeWdUSMX6PY4XdYXa/vnnn6SkpERFcFNCi7t3787SpUtrbd/Tz00gELiPyJESCAQJo7Kykjlz5nDMMcdw0kkn1fq57LLLKC0t5e233wbgxBNP5Oeff+aNN96odazI6mykJ1JdE61evXrx7bffEgqFotvefffdWuWzIyvA1Vd8v/vuO+bPn7/b7zUrK4uxY8fyyiuv8NJLL+HxeDj++ONrjNm+fXuNx2lpafTu3btWSeZ4M2nSJBRF4dZbb621ym3bdtSuESNGkJuby+OPP17jM3z22Wfr/Lyrk5uby6GHHsrTTz/NmjVrar1GhPr+f4mwsbk4+eSTMU0zGtZZHcMwYrJr7NixrF+/PvpdAAgEAvz73/+uc/z48ePJycnh7rvv5osvvoi5J9bNN9+MbducddZZlJWV1dr/ww8/8NxzzwEwYcIETNOMlu+PcN999yFJUlT4xIppmhQXF9fYlpeXR35+fo3vQKzf43gxf/78GrmRa9eu5a233uKoo46KXisauu7syoQJE1iwYEGN60l5eTlPPvkkBQUFDBgwIL5vQCAQJAzhkRIIBAnj7bffprS0tEYCfXX2339/cnNzmT17NqeccgrXXnstr732Gn/5y1+YOnUqw4cPZ8eOHbz99ts8/vjjDB48mF69epGVlcXjjz9Oeno6qampjBw5kh49enDeeefx2muvMW7cOE4++WRWrFjBCy+8UCMBHuCYY45hzpw5nHDCCRx99NEUFhby+OOPM2DAgDonl7FyyimncOaZZ/Loo48yduzYaLnuCAMGDGD06NEMHz6c7OxsFi5cGC0F3Zz06tWLO+64g+uvv55Vq1Zx/PHHk56eTmFhIW+88QYXXHAB11xzDZqmcccdd3DhhRdy2GGHccopp1BYWMgzzzwTkyfgwQcf5OCDD2bYsGFccMEF9OjRg1WrVvHee++xaNEigGhS/w033MCpp56Kpmkce+yxCbMxwvr163nhhRdqbU9LS6slgBtj1KhRXHjhhcyYMYNFixZx1FFHoWkay5Yt49VXX+WBBx6INlKujwsvvJCHH36Y0047jSuuuIJOnToxe/bsaCnzXT0imqZx6qmn8vDDD6MoSp1FMuriwAMP5JFHHuGSSy5hr7324qyzzqJPnz6UlpYyd+5c3n77be644w4Ajj32WMaMGcMNN9zAqlWrGDx4MP/73/946623uPLKK2t9rxqjtLSULl26cNJJJzF48GDS0tL45JNP+P7775k5c2Z0XKzf43gxcOBAxo4dW6P8OVCjN1x9521dza7/9re/8eKLLzJ+/HimTZtGdnY2zz33HIWFhbz++uvIsljTFghaLIkuEygQCNouxx57rO3z+ezy8vJ6x5xzzjm2pmn2tm3bbNu27e3bt9uXXXaZ3blzZ9vj8dhdunSxJ0+eHN1v27b91ltv2QMGDLBVVa1VgnvmzJl2586dba/Xax900EH2woULa5VNtizL/sc//mF3797d9nq99tChQ+13333Xnjx5cp3lkRsrfx6hpKTE9vv9NmC/8MILtfbfcccd9n777WdnZWXZfr/f3muvvew777yzRunmuoiUSX711VcbHBcpf75169Y697/++uv2wQcfbKemptqpqan2XnvtZV966aX20qVLa4x79NFH7R49ether9ceMWKEPW/evFqfYV3lz23btn/99Vf7hBNOsLOysmyfz2f369fPvvHGG2uMuf322+3OnTvbsizXKikdTxvro6Hy59X//5MnT7ZTU1NrPT/yOe/Kk08+aQ8fPtz2+/12enq6PWjQIPuvf/2rvWHDhhqvXV8J/JUrV9pHH3207ff77dzcXPvqq6+2X3/9dRuwv/3221rjFyxYYAP2UUcd1eh73pUffvjBPv300+38/Hxb0zS7Xbt29uGHH24/99xz0fLctu2U7Z4+fXp0XJ8+fex77723Rkl723a+J3WVNa9eGjwYDNrXXnutPXjwYDs9Pd1OTU21Bw8ebD/66KO1nhfL97i+78UzzzxjA9G2ABHq+n5E7H7hhRfsPn36RK8HdZWRr++8ratc+4oVK+yTTjop+j3Yb7/97HfffbfGmPrsr++7JRAI3EeybZG9KBAIBAJBS+D+++9n+vTprFu3js6dO9fY9/PPPzNkyBCef/55zjrrLJcsbNlIksSll15aK3xRIBAI6kL4kwUCgUAgSEIqKytrPA4EAjzxxBP06dOnlogC+Pe//01aWlqNEvsCgUAgaD5EjpRAIBAIBEnIpEmT6NatG0OGDKG4uJgXXniBP/74o1ZZ9XfeeYfff/+dJ598kssuu6zOPB2BQCAQxB8hpAQCgUAgSELGjh3LU089xezZszFNkwEDBvDSSy9xyimn1Bh3+eWXs3nzZiZMmFCjIIJAIBAImheRIyUQCAQCgUAgEAgETUTkSAkEAoFAIBAIBAJBExFCSiAQCAQCgUAgEAiaiMiRAizLYsOGDaSnp9dqcigQCAQCgUAgEAjaDrZtU1paSn5+foNNs4WQAjZs2EDXrl3dNkMgEAgEAoFAIBAkCWvXrqVLly717hdCCkhPTwecDysjI8NlawQCgUAgEAgEAoFblJSU0LVr16hGqA8hpCAazpeRkSGElEAgEAgEAoFAIGg05UcUmxAIBAKBQCAQCASCJiKElEAgEAgEAoFAIBA0ESGkBAKBQCAQCAQCgaCJiBypGDFNE13X3TZDsJsoioKqqqK8vUAgEAgEAoEgLgghFQNlZWWsW7cO27bdNkWwB6SkpNCpUyc8Ho/bpggEAoFAIBAIWjhCSDWCaZqsW7eOlJQUcnNzhUejBWLbNqFQiK1bt1JYWEifPn0abK4mEAgEAoFAIBA0hhBSjaDrOrZtk5ubi9/vd9scwW7i9/vRNI3Vq1cTCoXw+XxumyQQCAQCgUAgaMGIZfkYEZ6olo/wQgkEAoFAIBAI4oWYWQoEAoFAIBAIBAJBExFCSiAQCAQCgUAgEAiaiBBSgoQjSRJvvvmm22YIBAKBQCAQCAS7jRBSrZz58+ejKApHH310k55XUFDA/fff3zxGCQQCgUAgEAgELRwhpFo5s2bN4vLLL2fevHls2LDBbXMEAoFAIBAIBIJWgRBSTcS2bSpChis/TW0IXFZWxssvv8zFF1/M0UcfzbPPPltj/zvvvMO+++6Lz+cjJyeHE044AYDRo0ezevVqpk+fjiRJ0YqFt9xyC0OGDKlxjPvvv5+CgoLo4++//54jjzySnJwcMjMzGTVqFD/++GOTP2eBQCAQCAQCASxeV8xZs77j1/XFbpsi2AXRR6qJVOomA276yJXX/v22saR4Yv+XvfLKK+y1117069ePM888kyuvvJLrr78eSZJ47733OOGEE7jhhht4/vnnCYVCvP/++wDMmTOHwYMHc8EFF3D++ec3ycbS0lImT57MQw89hG3bzJw5kwkTJrBs2TLS09ObdCyBQCAQCASCts5bi9bz5bJtFLRfy8DOmW6bI6iGEFKtmFmzZnHmmWcCMG7cOIqLi/niiy8YPXo0d955J6eeeiq33nprdPzgwYMByM7ORlEU0tPT6dixY5Ne87DDDqvx+MknnyQrK4svvviCY445Zg/fkUAgEAgEAkHbImhYAKzaXu6yJYJdEUKqifg1hd9vG+vaa8fK0qVLWbBgAW+88QYAqqpyyimnMGvWLEaPHs2iRYua7G2Khc2bN/P3v/+duXPnsmXLFkzTpKKigjVr1sT9tQQCgUAgEAhaO7ophFSy4mqO1Lx58zj22GPJz8+vsyR2JD9n15977703OqagoKDW/rvuuqvZbJYkiRSP6spPJFcpFmbNmoVhGOTn56OqKqqq8thjj/H6669TXFyM3+9v8nuXZblWnpau6zUeT548mUWLFvHAAw/wzTffsGjRItq3b08oFGry6wkEAoFAIBC0dUJhIbV+ZyWhsHdKkBy4KqTKy8sZPHgwjzzySJ37N27cWOPn6aefRpIkTjzxxBrjbrvtthrjLr/88kSYn7QYhsHzzz/PzJkzWbRoUfTn559/Jj8/nxdffJF99tmHTz/9tN5jeDweTNOssS03N5dNmzbVEFOLFi2qMebrr79m2rRpTJgwgb333huv18u2bdvi+v4EAoFAIBAI2gq66cy7LBvW7qxw2RpBdVwN7Rs/fjzjx4+vd/+u+TlvvfUWY8aMoWfPnjW2NzWXJxgMEgwGo49LSkpifm5L4N1332Xnzp2ce+65ZGbWTEo88cQTmTVrFvfeey+HH344vXr14tRTT8UwDN5//32uu+46wPH0zZs3j1NPPRWv10tOTg6jR49m69at3HPPPZx00kl8+OGHfPDBB2RkZESP36dPH/7zn/8wYsQISkpKuPbaa3fL+yUQCBLEzlWQ2RXk2EOHBQKBQJA49GpeqFXbyumVm+aiNYLqtJjy55s3b+a9997j3HPPrbXvrrvuon379gwdOpR7770XwzAaPNaMGTPIzMyM/nTt2rW5zHaFWbNmccQRR9QSUeAIqYULF5Kdnc2rr77K22+/zZAhQzjssMNYsGBBdNxtt93GqlWr6NWrF7m5uQD079+fRx99lEceeYTBgwezYMECrrnmmlqvvXPnToYNG8ZZZ53FtGnTyMvLa943LBAIdo+vH4AHBsOCf7ttiUAgEAjqIZIjBbBqu/BIJROS3dTmRM2EJEm88cYbHH/88XXuv+eee7jrrrvYsGEDPp8vuv1f//oXw4YNIzs7m2+++Ybrr7+eKVOm8K9//ave16rLI9W1a1eKi4treFcAAoEAhYWF9OjRo8brCloe4n8pEFTDtuHWLOdvbyZcLwrCCAQCQTJy9tMLmPfnVgDO2r87tx8/0GWLWj8lJSVkZmbWqQ2q02Kq9j399NOcccYZtSbAV111VfTvffbZB4/Hw4UXXsiMGTPwer11Hsvr9da7TyAQCNoEW5ZU/d39APfsEAgEAkGD1AjtE5X7kooWEdr35ZdfsnTpUs4777xGx44cORLDMFi1alXzGyYQCAQtlQ4D2Nj3DAC2ViZFYIJAIBAI6sII4CWEjCWEVJLRIoTUrFmzGD58eLRhbEMsWrQIWZZFXo5AIBA0QHnQ4OmVWQBsL2pdBXcEAoGgNXF2yRMs9Z3Di547WL+zQpRATyJcDe0rKytj+fLl0ceFhYUsWrSI7OxsunXrBjgxiq+++iozZ86s9fz58+fz3XffMWbMGNLT05k/fz7Tp0/nzDPPpF27dgl7HwKBQNCisG0e/GwZ6ypUdmhpVEoiZ1AgEAiSFa/lFJgYKf9Brr2TdTsr6Ckq9yUFrgqphQsXMmbMmOjjSL7T5MmTefbZZwF46aWXsG2b0047rdbzvV4vL730ErfccgvBYJAePXowffr0GnlTAoFAIKhJyezJ7L10K5/YJzAs+CRHd+hE3d38BAKBQOA2pi1F/95HXsmq7eVCSCUJrgqp0aNH01jRwAsuuIALLrigzn3Dhg3j22+/bQ7TBAKBoFVil20lZfm7TFRM/i2dCCEIGmbjTxQIBAKBK8iWHv17kLySVdtECfRkoUXkSAkEAoEgPvzy4VOomPxi92LcmNEABEW8vUAgECQtql1NSEmFouBEEtFiyp8LBAKBYM8ortDx/foSAEV9T2KQZxMvancgbckG3nPXOIFAIBDUiWwb0b8HyYU8s00IqWRBeKQEAoGgjfCft96jH6vQUdn/2AvwyToHKL/TR1/S+JMFAoFA4ApKNSGVI5VQsXW1i9YIqiOElGCPOOecczj++OOjj0ePHs2VV16ZcDvmzp2LJEkUFRUl/LUFgpbAL+uK8P32MgAl3Q7Hk5GD6kkBQLNDbpomEAgEggb4werHB+a+0ce5pb+JEuhJghBSrZRzzjkHSZKQJAmPx0Pv3r257bbbMAyj8SfvAXPmzOH222+PaawQPwJBYjAtm5vfWMRxylcAtD9oCgCa1+/8FkJKIBAIkpaHzElcrE9nx9iH+Lt1IT+ZvVi3UxScSAaEkGrFjBs3jo0bN7Js2TKuvvpqbrnlFu69995a40Kh+E2isrOzSU9Pj9vxBALBnvPfBWtYsn4H/5GOJdTlQOh9BFAlpLyEoJEKqgKBQCBIPLZtEzId75Mx8GR+aH8sm2jP6u1CSCUDQkjtLqHy+n/0QBPGVsY2djfwer107NiR7t27c/HFF3PEEUfw9ttvR8Px7rzzTvLz8+nXrx8Aa9eu5eSTTyYrK4vs7GyOO+44Vq1aFT2eaZpcddVVZGVl0b59e/7617/WKl+/a2hfMBjkuuuuo2vXrni9Xnr37s2sWbNYtWpVtIdYu3btkCSJc845BwDLspgxYwY9evTA7/czePBgXnvttRqv8/7779O3b1/8fj9jxoypYadAIKhia2mQez78gwBecsb+Fc95H4CiAVVCSsYGU2/oMAJB8mLqYIkS/oLWiWHZyFiAjUeRKWjvhGQXioITSYGo2re7/CO//n19joIzXq16fG9v0OtZOeh+MEypVi3r/kFQsb32uFuKd8/Oavj9frZvd4796aefkpGRwccffwyAruuMHTuWAw44gC+//BJVVbnjjjsYN24cv/zyCx6Ph5kzZ/Lss8/y9NNP079/f2bOnMkbb7zBYYcdVu9rnn322cyfP58HH3yQwYMHU1hYyLZt2+jatSuvv/46J554IkuXLiUjIwO/35nUzZgxgxdeeIHHH3+cPn36MG/ePM4880xyc3MZNWoUa9euZdKkSVx66aVccMEFLFy4kKuvvnqPPx+BoDXy9NeFlAYMBnXO5IyR3Wvs07wpVQ+MAKieBFsnEMSB96+BH56FMX+HUde6bY1AEFcM0+Yjz3X0kjYQXP8WI707aK98wfZNaUAPt81r8wgh1QawbZtPP/2Ujz76iMsvv5ytW7eSmprKU089hcfjTJxeeOEFLMviqaeeQpKcDtrPPPMMWVlZzJ07l6OOOor777+f66+/nkmTJgHw+OOP89FHH9X7un/++SevvPIKH3/8MUcc4YQS9ezZM7o/OzsbgLy8PLKysgDHg/WPf/yDTz75hAMOOCD6nK+++oonnniCUaNG8dhjj9GrVy9mzpwJQL9+/Vi8eDF33313HD81gaB1sLk4wBj5J87qkIliDANPlXjy+fwEbI0gHjJNkSclaKFEvKlhT6tA0JoImRYqBrJko6oeJq67h2ztdx7a1AUY5bZ5bR4hpHaX/9tQ/z5Jqfn42uUNjN0luvLKxbtv0y68++67pKWloes6lmVx+umnc8stt3DppZcyaNCgqIgC+Pnnn1m+fHmt/KZAIMCKFSsoLi5m48aNjBw5MrpPVVVGjBhRK7wvwqJFi1AUhVGjYv+iL1++nIqKCo488sga20OhEEOHDgVgyZIlNewAoqJLIBDUJGhaTFPfYOjvy6GrAgdcEt3n1VT2Cj4HwHJftrghCFomkUUARXhUBa0P3bTQJCd0VdU86HmDofh3sot/c9kyAQghtft4Ut0f2whjxozhsccew+PxkJ+fj6pW/btTU2u+TllZGcOHD2f27Nm1jpObm7tbrx8J1WsKZWVlALz33nt07ty5xj6v17tbdggEbZn2FasYKi/HkhTkQSfV2OfVqhZyAoZFmiLSZgUtkMXhUPq5M2osFAgErQHdtPDgVFyWVA/+7sNh2YsUBP90RJa4bruKEFKtmNTUVHr37h3T2GHDhvHyyy+Tl5dHRkZGnWM6derEd999x6GHHgqAYRj88MMPDBs2rM7xgwYNwrIsvvjii2hoX3UiHjHTrEoSHjBgAF6vlzVr1tTryerfvz9vv/12jW3ffvtt429SIGiDDC/9BIBNeYeQn5ZXY5+n2g04qJukecUtQdCCCZa4bYFAEHd0w8YbFlIoHtJ7Ov2kBkorWbejgh65aS5aJxAyVgDAGWecQU5ODscddxxffvklhYWFzJ07l2nTprFu3ToArrjiCu666y7efPNN/vjjDy655JIGe0AVFBQwefJkpk6dyptvvhk95iuvvAJA9+7dkSSJd999l61bt1JWVkZ6ejrXXHMN06dP57nnnmPFihX8+OOPPPTQQzz3nBOCdNFFF7Fs2TKuvfZali5dyn//+1+effbZ5v6IBIIWSTt9MwA7c4bX2ifLEvd4nuI/2j8wN/+eaNMEAoFA0Agh00IjvOCsaEh5AwihkSlVsGnVEneNEwghJXBISUlh3rx5dOvWjUmTJtG/f3/OPfdcAoFA1EN19dVXc9ZZZzF58mQOOOAA0tPTOeGEExo87mOPPcZJJ53EJZdcwl577cX5559PeblTsrNz587ceuut/O1vf6NDhw5cdtllANx+++3ceOONzJgxg/79+zNu3Djee+89evRwqtN069aN119/nTfffJPBgwfz+OOP849//KMZPx2BoOWiWE4ivqTWHRo7XF7KIcqvmKXbEmmWQCAQCGKgemgfsgaqh/XeXgAE1/zgomUCAMmur1JAG6KkpITMzEyKi4trhbUFAgEKCwvp0aMHPp/PJQsF8UD8LwVtkfn/GM8BoW9YMuxW+k+8stb+P24Zwl4Usmb883QbeVziDRQI9pR7ejptQ1Law19Xum2NQBBXfllXxOYnJpGumux/7RuQks2Pj05l2JbX+TrvNA665HG3TWyVNKQNqiMC4gUCgaAVo9iOR0rW6q5opksesMEMBercLxAkO9sPvJH2n1xJsMNQREkiQWtDN23O16+mW3oK81KctjGb+57Oqev6k+kZwUEu29fWEaF9AoFA0Ip5wHshE4L/oLhb7YIvALrsTD2NUGUizRII4sYXK4oA2LKz1F1DBIJmQDctADRFim5r13Mo31oDWLrTLasEEYRHSiAQCFox6+0cVtkpKGk5de43JMdTZQkhJWih7LBSWWZ1plLLo6vbxggEcaZKSFX5PgraOy1s1u6sFCXQXUYIKYFAIGjF6KaTBlvfjdZUPGCAqQshJWiZTNz4IJnSFv7bfiL7uG2MQBBvKrax1DsZs1gFawPIMh0yvBym/cqB9k9s/0Wm49BxblvZZhFCKkZETY6Wj/gfCtoiR4c+RFN2klLeDciqtd+Uvei2gmkYCbdNIIgHqhXCK+kEbanxwQJBC8MIOee3YVsgOwtikiRxnP8Xjgt9wJql+SCElGsIX2AjKIoCQCgUctkSwZ5SUVEBgKZpLlsiECSOk6wPuFZ7hZTytXXufyrnb/QJ/oel3U9PsGUCQXyQwwVVgpbisiUCQfwxdWf+ae7i+yjKHACAZ/OiRJu0+5RshN/fBst025K4ITxSjaCqKikpKWzduhVN05BloT1bGrZtU1FRwZYtW8jKyoqKY4GgLaDYBkiganXXM/N6nNtA0Gg9NzZB2yLL3AHA5MK/ApPcNUYgiDOWEQTAkNQaVSlDHQfDVmhXvASsKm9VUvPoSAgUw9H/gn3PdduauCCEVCNIkkSnTp0oLCxk9erVbpsj2AOysrLo2LGj22Yknh2FsPJzGHImqHWXwBa0XrRwI0elPiGlOgsLAd1KmE0CQXOQZWx12wSBIO5YhuNxNaWa0TTpnQdQ8YuXFKsCti+H3L5umNc0Og2Bwi9Abj0L2kJIxYDH46FPnz4ivK8Fo2la2/VEPTISzKCzCnTwdLetESQQy7JRw0JK9dQtpPYtn8vR2rv4Vh8JB/8tkeYJBAKBoBHMsEfKlGrOYbrnZvK73Z0R0p+w4acWIaS2BlVygYqgQYrbxsQJIaRiRJZlfD6f22YIBE3HdC7CRat+Jutgl20RJBTdsqIeqfpC+zoZ6zhCWcjiki6JNE0giA+iiJCglWMZ4RypXTxSBTkpfGj1YIT8J+aGn1AGn+KGeU1i5U6dXGD5ph2tpsJmCwioFAgEe8Ln/iMBKJS7u2yJINGEDAtPI0IK1VkgksKCWyBoUdgWG+ROblshEDQbAXx8Yw5gTcqAGts7pPv4Q+4FQHDzMjdMazIjK+cBkFr0p8uWxA8hpASCVk6J6Uyg7VCZy5YIEo1u2mg4RSS0ekL7hJAStGhkhem+2wHQERVZBa2PLf6enK7/nZe63VJjuyxL/Jl1KPsHHmLB/o+6Y9xu4q3c4rYJcUOE9gkErRnLwg7HV9vBcpeNESQa3bQ4J/R3/LLBy+l1F1qRtLCQMoSQErRMKsJlzzV0J9RPEv2kBK2HkOEUAqqrqXpebi4/bbFYtb0i0WbtEVYrisgVQkogaM1UbON462MAlFCJy8YIEk3IsPjF7oVfVkCrO8dTUh1PlWIJISVomZQbCuvsHGRFI98yQBGeKUHrQTfrF1IF7VMBWpyQqlQz3DYhbojQPoGgFRMsqVYO2Ai4Z4jAFULRG3D9K/SSx6mdpFiiKqmgBVK8nreNC1ExOSf9CSGiBK2OHtu/4CfvBZy2snZV1YKcVA6Rf+G4JVfB3LtdsK5plIZr9X3fdYrLlsQP4ZESCFoxFUVb8QIhW+E/OVcyxG2DBAnFCFZwgfIOHtkH1hF19u6Qw54qReRICVoiZpA0KrFxcgIFgtaGpFfQTiqjxKrtderePoWe0kaGVn4LW5K/T2akimyl1XrkR+t5JwKBoBaVJVtpB/xm92C7Icr3tzXMQDn/p70IFsDMOsfs7HQw/QLPMrJLR55PqHUCQRwIl4bWUaK5JAJBq8J0GvLadXhbe+SkEgpP5S0jmNxhZraNB+e9BO3WIz+S+jMXCAR7RqhkGwA77TTKg4bL1ggSjaE74ZwGcr2d5D0eL0E8BMTpIWiBWOEiKdlSGc8EpkPJRpctEgjiTERIyZ5auzqk+7DC24OBJA/ft0xkHK/xyHVPu2xM/BBCSiBoxehl2wE4TFnEcUXC39DWMELOar3RQPCBT3NuA0HDTIhNAkE8MfSqkNS+rAK9ZSXdCwSNYjrXcVuufR2XZYnMtDQAAoHKhJrVZGSFh8xJAPhCRe7aEkdaj29NIBDUwirfHv37qOD/XLRE4AZmeJJpSPUn4KeFtvMv7VHSSrzAwQmyTCCID0YoSI11+vDqvUDQarDqD+0DaJeRCpWgh5LbI2XZsNnKBAWwW08IhBBSAkErZqOvF4bVnb3l1fjs5L7ICuJPZLW+QY+UpDNJ+YrKkMihE7Q8DH2XapOmqD4paGVEFgfqCO0DyM5Mh83JL6RCpoUevhfJreh7KkL7BIJWzI9ZRzEl9FcA/HbAaVYpaDNYMXikNK/f+U3rubEJ2g664ud7q2/0sS0aSwtaGTulLBZZvahM61bn/sw0p5eUneTeWL10K7epzwIgW8lta1MQQkogaMWUVOpU4DRc1SQz6VesBPHFDFc0MxsQUh6fI6RULBEWJYgdPQCW+1XyynOG8JfQLaywOgGg60JICVoX81KO4PjQ7Szrf3Gd+3fkjaRX4D/c2vnJBFvWNPTynXgl5x4j263nXiOElEDQigmW7aB6BkFFWbGL1ggSzY6UHpwWuoFZOdfWO8bjTal6IJo2C2IhUAx3F8CzE9y2JNp0OhIyZAohJWhlRMr6a0rdU3ZN1TBR0E33FzYawqy2kKsIj5RAIGgJXLfibJZ6J0cfCyHVtqiQUplv7U1h6uB6x0Q8UgCIsChBDNjLPwOjEtbMd9uU6CRzh53OFjsL3ZJctkggiC8RgVSfkPKozvZk76NmVBNS5ZK/gZEtCyGkBIJ4s30FLPg3/PG+u3bYNmlmMbJUlRcVKC910SBBooncgCM32rrwamq0OaIRFKWjBY2zxr8XAGYSTCFS/nyTBd5L2EAO+wUfpbLzgW6bJBDElZNLn+dr7+X0WvZsnfvTQ1t5UHuIC7bfk1jDmogRchbq1li5zMi+w2Vr4oeo2icQxJuNi+D9a6D7wbCXi6EvwVJUnN5ARwf/QTGpPODvSg/3LBIkGF/pas5UPqZ7RV9gWN1jNIUgHrwYhIKV4qYgaJQKM9zc2badH8lFL1CwhDypiHScRYBkX5UXCJpKullEZ2k7q626F7p8ks5hynwqg8nt5YnkL4bQ0M3WU/jK1eWkefPmceyxx5Kfn48kSbz55ps19p9zzjlIklTjZ9y4cTXG7NixgzPOOIOMjAyysrI499xzKSsrS+C7EAh2IZzgj1p3qdKEUbkDgICt8YfUg3V2LmW6+yvIgsSRVfQbd2jPcNjOV+od41FkDg3ex4DA0wTSuyfQOkFLJRiW24pkg+VuP5hIQZVIjlQoyfNEBIKmIoV7LklK3XMKJTzXUJO8gEOkiqyOmvT5XE3B1VlVeXk5gwcP5pFHHql3zLhx49i4cWP058UXX6yx/4wzzuC3337j448/5t1332XevHlccMEFzW26QFA/6xY4v1d85qoZdoUjpHaSTscMp0dQebD1NMETNI4d7tVhyfVX7ZNliQolkwp8BIzWs0ooaD7UbX9E/7Z0dwuU2GEhdYzyLa96bsG74iNX7REI4k2kMIOkeuve73Hu7xpGUrc4McPXiv7yGv5WdJvL1sQPV6M4xo8fz/jx4xsc4/V66dixY537lixZwocffsj333/PiBEjAHjooYeYMGEC//znP8nPz4+7zQJBY5iGgeK2EUCwdBs+oMhO4xTffDzqEjybJBjUyW3TBAkiFiEF4FVlQqZFUIRFCWJAKt8a/TsUDODzpbtmi2VU9T/bV/6TdaWbXLNFIGgOlLCnSVHrvo6r3mrN1M0Q1CO43GZr3oHcGbqO5z13M8Bc4rY5cSPp43zmzp1LXl4e/fr14+KLL2b79u3RffPnzycrKysqogCOOOIIZFnmu+++q/eYwWCQkpKSGj8CQbzYUpocJaQri5zJThFpHGrM5yL1HVK2L3bZKkFCCU8y7UaE1EXKm9yjPgGbf02EVYIWjmlUhRCFXF42snapNLnrY4GgpSOHQ/tkre7QPk2rJqSS+PwP2hpr7DwAVLv1RMcktZAaN24czz//PJ9++il33303X3zxBePHj8c0nQT6TZs2kZeXV+M5qqqSnZ3Npk31r0rNmDGDzMzM6E/Xrl2b9X0I2hZ6kqzql2g5vGPuzyJ1EKbq9AqygyJ/sE0R9khRT2x9hNH2Qk5Wv4CdaxJglKClY4cna5+bgwkpqe4aU80jBWDpoXoGCgQtEyUipOrxNGmeatvN5D3/Q4ZFyHYW9TSSO5+rKSR1gaZTTz01+vegQYPYZ5996NWrF3PnzuXwww/f7eNef/31XHXVVdHHJSUlQkwJ4oaVJDHKG7JGcLk+jZ5ZqeyrPQeAHSp32SpBQjGdm1VjHild9oAJRqgyEVYJWjgRr08IzfUqeeVaNr9b3RkgrwbANpN3RV4g2B02Wu35k860S8muc7+maRi2jCpZSS2k0rZ8z3XaS0C1fC43K37GiaT2SO1Kz549ycnJYfny5QB07NiRLVu21BhjGAY7duyoN68KnLyrjIyMGj8CQbxY1vn4qgeWe5OM4kpnEp3p17A94VXjkPBItSnCN1W7EY+ULnnDw5MjLFWQ3Njh6lv50jaMoLuLM791PY0JoRn8xzgCAFt4pAStjL8bUzkqdC9mn7prCnhUmaHBJxloPA/pyZsDnbbjd45TvgFAxgbLdNmi+NCihNS6devYvn07nTo5J8oBBxxAUVERP/zwQ3TMZ599hmVZjBw50i0zBW2crb5qnZpcXB2qKC1GxiLLr4EnDQBZFw1X2xIL00YzNXQNf3Q9pcFxpuwILUsXHilB40RC+wbJq2Dzb67aEvGIRcqfW0m8Ii8QNBXLsjEsJ8pFVer23ngUmVJSKDNUkiMepm7sXfO3Won32NXQvrKysqh3CaCwsJBFixaRnZ1NdnY2t956KyeeeCIdO3ZkxYoV/PWvf6V3796MHTsWgP79+zNu3DjOP/98Hn/8cXRd57LLLuPUU08VFfsErlFhq3xn7YUta+xvu+eR2vf7aSz3fscLoRuQMx0hpRhCSLUlNir5fGbJjGnXv8FxZthjZQshJYiB6hMiI+TuZCjSN6oCL6W2HzMpaqYKBPFBrxbVoil1+z481bbrpo1HTc5wObvaIkep7SfdbB15Uq56pBYuXMjQoUMZOnQoAFdddRVDhw7lpptuQlEUfvnlFyZOnEjfvn0599xzGT58OF9++SVeb1Vi3ezZs9lrr704/PDDmTBhAgcffDBPPvmkW29JICB7x8+8ao7iH9Zk8KS4ZocWLEKWbBR/BoovIqREjlRbIhTuC1XfDTiCJTvXVLd7AglaBt93mcxqyyn0ZLp8zuz/50w+90xntd2BQcFZ/NLnUlftEQjiiWHazNLu5WPPtfg2LqxzjEeVuU59kZnaoxhbl9c5JikIL8D8xziCQcFZmN5Mlw2KD656pEaPHo3dQGL+Rx813lgvOzub//73v/E0SyDYI/ba+CaTtA+YYZ7hqh1evRgAObU9xd33Ztx3Xjq1y+cZV60SJJJuFYuZJP9B+3I/0K3ecWZYSNmxTootE+bdC90Pgh6HxMFSQUsiaMnsJI3ubHFdSPmDW+ghbybVdOyIeKgEgtaAblp0lzbTW96AQd0lwzVFYqz8PT3lTZSUbIJOfRNsZYyEPVAhnOJHIcPC72n5HuQWlSMlELQEpLD7utJSG1woaG58hiOk1LQcvJl5/GF3Y43ROlaABLFxYOn/+Jfncbpu+bzBcR90OJ99A4/yU9ezYztw4TyYOwNePLXxsYJWR8iwopMhy+XQPik8OYvkSCVL+wmBIB6ETMupcAcoat1Fg1RFRg9/H91e2GiQsEcq8l1tLYseQkgJBHFGCidQ3qY9h775D3eMMEL4LScfypeRQ5rXuXCVBVtPEzxB48iWM8mUlIbLn1veLLaSRYVdd5+SWqjhBpBpHfbEPEELZcCmt9hPXgqAqbsrpCLn+Cj5Z57T7mLvFSK0X9B60E0bTXLu2w1dx3XJ2ed2zmKDhBeZL1Lf4XltBuaOVe7aEyeEkBII4oxcLaFSD7q0OlS5EwDLlvCnZ5Nu7uQy5Q1OC77mjj0CV5BtZ5Ipaw2XP/dqzq0gaMRYjjayMioqpLVJOpcsiv5tG+6ugEthIdVeKmGU8gvtSpa6ao9AEE90o8oj1VBjdUNyFksNlxc2GuLzjudyePBeDFvmUGUxZsVOt02KC0JICQRxRraqJpeGW315KncAUEwqmWk+0qwSrtFeZTLvuBpuKEgsSniSKSsNe5r6VP7Mzepz9NnwVkzHNU1HcOmVpXtmoKBFIlW7xu1M6dHAyOYnIqTKbV+NxwJBa0A3LTTCC1wNCqlwqG0Sh/YVyRmssDuz0W4PJLn3rAm4WmxCIGiNyNVu5K5dKFQvH3AQZabCEL9GiuLkRqUQoCJkkuoVX/22QMQjJdUTWx+hc3AlR6gf8evO2EI/t335NB0ALVS0hxYKWiIRr/vf9Snsk7mPq7ZEFgsqCAupVlJSWSCAmjlSKPXft41ojlTyipNIz7dQWHoks61NQcymBII4o1T3SLl0obCyenBp8FIsGxb4NXxqBgBeyaC4ooJUb4YrdgkSS9Qj1UhonxTOeZJjbJCo6yKkry0T8boH0aKTI7fYoeSA1YFS2Vksqu4tEwhaOrpps97OIV0K0SmSm1oHpqyBCdauTW+TiH22f0gX9Xd6yRsBMFuJR0qE9gkEcea/WedH/zZdanBaGjQIN0Mnw68heVKj+yrKSlyxSZB41LBHSlEbDu2TNGe/EqOQsqqv+otQ0TZHREhlUQaVRa7a8mjujYwJ3cdCzelHKYvQPkErwjAtjgrdy2mp/4aM/HrHzUy5kqGBx9nY/bgEWtc0hhR/yjT1zehjM4lFX1MQQkogiDM/q/vwg9UHcG/FpaS0FAUTnybj0xRQPVF3emV5sSs2CRLPE9JfuDx0GXrnfRscJ2lhj5QV2/lqGtVCAK0YC1QIWg0RT+cN2n8ZsOpZV22JlFBWw4sBQkgJWhOR87uxpuoBNZOdZBC0G67Q6ia7fjfNVhLZIISUQBBngobFUqsrP1h9CKpprtjg++ouVvjO4m/aK9FtAcnv/C4XHqm2wrdWf96xDkTKqr8ZL4CspQA1w1IbQredJor32ac3GLcvaJ3UOE9cXlUOGjWFlCimI2hN6KZzPjcmpDyqXGN8MhLJ2QWnorBlCCElEAjqYETFl3xpDWJy6Dp25B3gig1muVO1j/AEGSAgOV6HUIWotNZWiOSvaIrU4DjF45wbaoweKUl3epSVWg3nXglaJ7e1u5P/GmMAkFyeDN207Vre91xPua8jBYHZ3Nv9cVftEQjiiVVZwvue63mgdDo0UEjlUP0r7lBnkbXmkwRa1zTU8ALM+aGr6BmczcYu41y2KD6IpUSBIM5cWfYAqZ4KxgRnupeIXeEIKd3bLrrpgZyb+XFtKZf4erpjkyDhHGz/gCbreENDgJR6xykex1upxuiRkg1HSJVYXmzbRpIaFmqC1kWx5We9nes8iFF8NxddjdVkyiWkemRAQne5+IVAEE+sUCUD5NVgAHL9U/a9jd8Zq37K0u29gDMSZl9TiHikguEKg8nsPWsKwiMlEMQZFediEbJVdNOdm7occISU4asSUlvT+rPE7k6xmbwx1IL4YVo2NyrP87jnfnzFKxscG8gZxKjgv/i/zLtiOvbyFCex/5/aEwR3rNtjWwUti6BhRXMuZZebMqu2k6+neZzQvpBL11yBoDkwwqGzBgo0sGBlyeHogCQu4BApfhSKCqnW8V0VQkogiCe2jTcspOZ5ryRv6WxXzFCDRc4fKdnRbWk+Z+JTHoytV5CgZRMyLDTJ+V9H8kfqQ/OlstruyCYrK6Zjf9TuFHbaTv6fUSly7toa55Q/zQ3afwGQXBZSSrjHTge5mMe0+zh3yz9ctUcgiCdWuCCDKTW8AGrLzn7b5e9jQ0QWPU5XPuNx7T6y137sskXxQYT2CQTxpFoMsyLZSEF3JpnecKNUOaV9dNuwwHd0VBaStm080MsVuwSJI2RaeMKTTNVbf/8RAJ/mrKkFYwyLqgyZUY9EKOhOiX+Be4zXqyZAsst9m9TwOe7XJMYr31NW6U6BH4GgOYgUZDAklYaWwyzF2SvF2MLCDf7m+zs7du5kmuddjpK+5+eSQ9w2KS4IISUQxJNdL2JuuNltG5/hCDg1rUpIDS35jDO1D/loZwdgUuLtEiQU3bTQiM0j5bcq+av6Eu0qbWB0o8c2A6VOqAlgCCHV5oicV99a/VnrH85AtwyxTFTCVfu86c5vW5Q/F7QeIkLKkhqerttK2GPVQEEKt1lh5bPebke5kg4WtedLLRQhpASCeLJLBStX3OxmiB/TDqWyeBvejJwqWzSnKa8UKk+8TYKEEzIsfDg9niSl4ep6XsXkEvVtMHH6QslKg+P/tf4M0qQyAIxQIC72CloOWjh8eXroEgan781f3DKk2qRR9YeFFCJ0WdB6MI1IaF/D0/XINT6ZPVLR/EXF4wipVlL+XAgpgSCOGKHKml8qNzxSqpf7Mv/GN9u280BatTAXT1hI6UJItQWqe6RoREh5vP6qB0Ygeq7Uh9euEk9CSLUxLAstLNBDqO4Wd7AM1ts5qBh4UyJCygTLAlmkgAv2jJ/XFpHp1yjIafh62JwYls1mO4uQmk1WQwOjoX3JK07O0l+jQrFJkZ37UjLnczUFcaURCOJISEvnitAlbLDDRR5cWh0qqnBWajP8VQmqUnhyLId7AAlaN7ph4pViE1JeX3Uh1cg5a+pVAg0whZBqW1S7pnkwUEPF7tniTeNQ/SFGBh/Fk5JZtd1K3vAmQctgZ3mIEx/7hrOe/s5VOzb6+zEy+CiP9p3V4LglOWM5OPgA73W/PkGWNZ1L7Zf4m/YSPsVZfElm0dcUhEdKIIgjIdnPW9bBdDO2cLX2mjvxyqZOWYUzuc2qJqQUn+OdUg0hpNoCIcPiqtBFZPsl/h7OH6kPr8eDbitokokRrECtVu2x9oGrPJpBW0M3zXiZLGgBWHogugI733c5a7Z0B35xxRbTsjEtpxeN31+toIoZArXhvECBoCG2lwcdb1Cxu6FykRLhaiMeVtuXwTo7l2K54Wu9a5gGiuR8Vw01HCnTSoSU8EgJBHEkUvVsC+1YYnWjRM1p5BnNwK9zmBc8iSe1mWTWEFLh0BdTCKm2QMiCOdahfKAdBVrDVfu8qhJtkthoFb6wkNJthX7B59icf3hc7BW0DELBmh5IN4s7VG94nuKrdo63ktwLgXsEdOfcCpkWluVe49hQuGmtpjQ8XY/sDyVpQ2qzWqSDFcnXTuLCGE1BeKQEgjhilG7jKPl7VlkdGW/excWde3FAgm0wy7ej4DS9y0qpCunSwsnYmhBSbYLISqZXbXy9zKvK7MBDGgH0RoSUHSpHAirDxXiT9cYtaB5C3naMCTzEvvJSHvQ8jOpiGJ2+YzVvef7OTjudVP+79As8S6rfx4+p7Rt/skDQANVbQYRMC18jBXiai/yihbzmeQBp7SDg6XrH5YVWc706m/zNBcCgRJkXM3owQOQTnJ9/NpetP4LJ3Xuzj6tWxQchpASCOGJvXcKTnvtYYXXi8NBMdBcmmaHSbfiBnXYaGb6qr7jZYzQnf3wjIV973ky4VYJEYwQrOVz+gTwrg8ZKmsuyFO02Hwo2LLT1QBkeoCIspGLtPSVoHYQsiY2050+7CwAa7nl/jIpiBssr2WpnUOFRCOJBMSXX7BG0HvRAOWPl79EwCOpH4dPcEVLe4A5GyH+yLpDS4LhsfTNnqO+xbmdvIPmaUodCASI+Y82fThAPwVbyXRVCSiCII5EKZtFmpS5UtNLLHCFVrmSgVgsH8LXrxAK7P56QiOiNC5U7wZuZtNXB7PKtzPLMJFShAVc2Ov4ibqAsaPFMRp8Gx1Xi53/m/hyjfMtz2l34V58Dg86Ni82C5CfigYxc49wM7TN1J1zIQMUT9rzqblYRFLQajEApT3juA2CLfgOgNfyE5iIc/mbJDRcMksI5gUqS9lHTwyHBQVsjxRNetDPdC5mMJ0JICQRxxAg5N/b+8lo+81xFUeE+wKsJtcEs2w5AUMuqsT3NUyXuQoYVnXgIdoONP8MTh8LQM+G4R9y2pk6ik0xJpeFbsMMGrRvbgiEqG5kwlKUXcJk+jXLbxynqXH4pXR0HawUtBatoLX9X/4M33EtKc7FvU+R6a6CRosjcoj5LtlSKtWNv5OzurtklaPnYlUXRv4PBAOCvd2yz2hEWUrbc8HVZCTddV5K0YqURvh/pqHQr/4WZ2tP4Ng0A7nXXsDgghJRAEEcsvSoRu6e8iRWhDgm3wa7YAYDuyaqxPdUu42zlIxQsyoNH4lFjmV4L6mT1N87vn15IWiFl6U7IlRHjSqpXdUJXgnrDK/oVQWfiHPFI2G70ShO4hl28gfPUDyi3nYmbBx1sG6TEh+kYRtVigabKjFUW0knaQah8Gx4hpAR7gFqyLvq3HqwA2rljiOVcxxsTUsnukQr48pgUvIVUj8zU0CbGKF+xtKx15GsLISUQxJGIFyCCbCU+f0AO7HRs8dW88Kt6Kbdpz1Fpe9gWvId2qUJI7TYd9nZ+5+7V5Kealo2Ek5fUnJiGI+pNKbbL/NH2PNLUQuQtmdD14HrHVQSCSFjRnCohpNoWRsgpRlJEGp+bQ7FkDxNtC6TE55BEPVKSikeR2WmrIIERCsXkhRU0E0s/hNKNMGKK25bsNoZRJUiCgUYqmTYj0V5LSmweKTdDbRsiKHn50e5LtupBVp0oBjlJvWdNRQgpgSCORJqTmraEItmuuNk3Zg7llx0qodT8mjs8Tu8GvxSirDIANJy8KmgANRzmoTftBmuYFuMf+JIMv8ZrFx2A1Iyr+JbunHtGI7H1Ecaacxmu/sTSbQcB9Qup9N/+Q6HvlqoNotR0m8IMe92L7DQu06fhUWQmulTRzAyfe4akoSkyenhKY+iiSbSrvHiK87vnaMju4aopu0v16JLI4oErREqExxjal6xCKpJb6VFkpHA0TLJ6z5qKEFICQRyxwqvz5fjJoMKVC8Un3a9i5p9/cmpW15o7PKnRPwPlJUADTVcFDbN5sfO7Whx9LGwvD7FsSxkAumnjUZtPSEX6dsTqkTJk50YcWQyo97iB8l02CI9UW8IMe4HMsEAPmRa2bTfrokB9GBbssNMol1JRZCkqpExdiHtXSesAZZshVOa2JbuNVW2RrLGWEM2JbsuU2H4sreGFT9WT3ELKLl7Lucp7QB6y6kRyJGs+V1MR2eYCQRzZlDWMG/SpPGceBcR3xeXVhWu57+M/se2GK90UVTqvmZmyywqW4sEId3KoLC+Jm11tknenO7+DxU16WmXIjP4dMMwGRu45kRwpS4otR8oMCynLaFhI2cFdJkdCSLUpIh4pU9KQsPASImS4U3Bia8dDGRZ8kr+n3wE4IX5QFfIncIeQEvbYh8obHpjMJIlH6oPU49gnOIvFw25rcJyd2pGjgndzcfpDCbKsaag7lnOjNpvTjTeQwg3iW4tHSggpgSCObE/pyWzzCP5njgCIa7PK29/9nQc+XcbyLQ2s8lkWpRXORT/Tv8sEWpIISM4NLlRRGje72hzW7pdXri6eAnrzCqnt3q7coE/l09wzYxpvKo6HwW5k0mCHJ0eGHb59WM37PgTJhRXOA7UUD796z2Wp7xz07atcsSUSLhRpOq2HFw1MkbfnHrbN5hLn8y8p3umyMbuPXc0jVarluWaHbjgLp5rS8HRd9Xj50+7KKrtjIsxqMlVVZDUU1fmeCiElEAhqEQxPjg3Vz2orj81yfC7Atm1TFq6WtmJrA0Jq6xLu+f0w5nqm1xZSQFB2hJReKYTUblO+pepv1V8Vwx4DgWoV8RqrjrenFGm5zDaP4Pf2R8U03gp7pOxG8kvskFNp6RHzeAoCs3mly//tmaGCFkUkfNmWPdGCI255gCI9oyKTTDMipHQhpFyjcidd7Y0AlBZtc9mYPSB8ns8xD6ZMyXDNjNAu53h9RNqZuNG7MhYi30lT0lA8jkdKtd1rnRBPRI6UQBBH/KWFHCQvpszThVHl99O/fQYfxOG4hmVjhSP6Vm5rIFwiXPrcRCbLX7vIQEhJAVMIqT2i2CmLW+HvyNbzfqR7I9WUqlMjtK+ZPVKRZoeN3YAjWOHyuXYjoX2S7gipUtsPSM0uCAXJxdpORzE96GNgxzz+b+MVABhBd4o7ZK/5Hy9qj7OuYgRwIP+nXcfGkiD/7TaGzq5YJDD1IJHSIyEXq93tKb+lH8zLIZnNdjanG+5d444qf4ertK/IW306DLik3nEeBa5QXicraENof/AkVzGpyAKMKXsItu/P0MDjFHRoxxsu2xUPhEdKIIgjfdbOYbZnBqfLHwMQilMeTLDahXzl1gaEVKUjpHaSXqdH6q2uf+WU4I2s8fSKi11tkuK1APxWnsFNb/3WpKfWDO1r3puzVrGFA+TfyA8VxjTeVhwhRSNhUbLunH+VOOOTdQVU0DyUS6mssDtT4s1Hj3qk3BFSWtl6DlB+p4vpfCdDWjplpKDbYmrjFtULMxiBlrtgt0nNZ5OdTXupGLlsk2t2dDZWc6iymNTydQ2O8ygKV6hzmGLNgWDyfe52xCMla6ial51kUGL5XLYqPgiPlEAQT8KJ95HynvGaZFb3XhTG4JHaaafRsQ4hta3dML6zCxliutOlvVUQ9khtsHPYVta0EKKgnrhiE912zudyz52sWH8gcGyj4xfmTuK+9QOY2GkogxsYt87fl/Xbisj3lPOocT/S5l7A4/EyW5DkRMsYq3I0J8loYhuAuBEOq400K/WEva9BFz0IbZ1QsJLI9Dikt9zQraBhcb32IvvLS/h0Wx6wryt2yOEc1Micoj48moKOihcdzOSrWmkZVcWPIlESutlw4ayWghBSAkEciTTPS1FM3vX8H/5KE6yfYQ/7rAQNi6nKB3SVtvDw1nPrH1jpJPcW2WnstWvVPiDV63zlI/lWgt2gyFn9Pk75hk7FN8LOZ6FdQUxPrdQTF9oXuZnaMfaRCqZ2ZrEd4mAlp8FxH2afzcsrx3Bm6q9car/MigpRAbItkbP5G6arH+EJ7I/hskcq0gzaCofXTjA+oZP6C2lrA9DrRFdsausYYY/UFjuL37qezt4u27O75JcuZn95CdB43mhzIocLMjQmpDRFJpjEQir6XZU9pFhl3KHOIj0gAWPcNSwOCCElEMSTSClo1c9AeRXYOKFSexivHNRNbtL+A8CXgUEUVYwhK6X2hdUo346KE9qXUYdHqnflL5ypfEW7opHAoD2yqa1iD5jIA9+XcaU9m/3Mn6Bie8xCqno4X3OH9kUa5dox5nBFKp81lvNUERaAmtcPgdbTC0QQG3nbv2Oc+gbzKhXHI2U33nusubB3WSwYbP7OYepclu1wx3sgAD18LgRtrUUv2I3c+U7078byRpuTSGU7WWnEI6XK4eIvldhGgMR3dWuYFe3HcH9IYlD3npyExZnqp2DhVMGVW3Yobsu2XiBIMuTIjd2TVrUxDqtDgWpFCvaT/6i34IRe6lRJKiaNdG/tdZL+W9/nDu0ZehZ/t8c2tVXWZQzj/sqjWWF1cjY0YbWyuhcq2MyhfViRSWZsQio/WMhFytv02fq/BsdVBJwbu8/nhIcqdvKtfgqakcg1TvHws7oPH5j7Uqm51Nw7UjEzfI5b4d+2KH/uGhEhFUKlvAULKcWsdl13U0iFF6oUrXEhFWlIrSdhH7ViLZevrUFsTe2H4qn2XpLQe9ZUhJASCOKIFJ68SnEWUsFq5XyfN46isJ6CE2UZfZhnDmKD1hVZrr0mFbFLNlpwo0SXWbzeacIbKbZAE/JDKnWTvyhzmSB/2+weKSkyyWxkJTNCfuVS/qa9xJDt7zc47t61p/Kbdwo9ZCcBW20lvUAEsSEZVULqudQpXKxPZ2f2Pq7YYlcTdeAksgPYRsufnLVUAmoGZbaPXvJGhqx8zG1zdhvFqnYOuVhOXwmXCJfDVVXrw6PIhOyIkHJP+NVHVW6lhKpVKzLRChq6Nzm0zzRNnn32WT799FO2bNmCtUtzys8++yxuxgkELQ05fPFVvF6CtoZX0uPiZjcCFdG/t5PBym1195Ja3W8qZ3/en+4ZdYcSyj5HSCl6RZ37BY1gBCn/9T36SToBwg1s9YqY/79K2Wbu1Z4EYHZoSjMZ6RDJ1yPG0D450m3eavjG5rMrSJGCKP5MADThkWpTSJHzQ/FW9a5xqbiDaUsEbC0qpCLeV7sVrHK3VEoy+vCEcTb3ak+SV/q72+bsNjWugy5O9i0bDGRkteHruKZUeaSSsY9azs5FnK7MpyCwP15v76odTejDmKw0WUhdccUVPPvssxx99NEMHDgQSUq2SEyBwD3mph7Nm0W96ZM9mFA48VMPhYjNJ1A/oWolZYNo9VbuK650LkpZdeRHASheR0ipphBSu0XRGv6y9GrGefz8bPUEQA9WxPz/DVSrUlT9f9ocSFbTPFKyJwYhZdt4bWe/ktoeEB6ptkZUoKsePIYM2OjNHaZaD//rfBmnFB7NRd16MYoqz5QQUu4RMizK7fC1xGi59xmt2nVQcjG07wL9KiwbFgw6rMFxiixxuXkFkm7yTPt9cK+FcN302voJp2kv8U1JCE09npCt4JHMGn3HWipNFlIvvfQSr7zyChMmTGgOewSCFs0C3wHMM3tzR/u9CIW/XkYosMdCSg8FKbH9ZEiVXK/+l9Ub9gOG1xpXXOZMzusqNAGg+tMB0ISQ2i3sorVIwAa7PZEiv0agPOb/7067KuTTDDWvkPrJO4KfdRiVfxh9Yxgva+GcJ6uBSagRQMHxPqjpjpDSEEKqLVHl6fRyeem/OMT7Cb8t/SsM+r+E21K9FDtUywcUoX2uEdQNKsJhz1oLFlJq2NM+1xzMjykHcYQLNpiWjRVee9PUxuXGKrmAStMkpCRhe5Powp6GFs7n8mBihAItXkg1OUfK4/HQu3fvxgcKBG2QSJ+gdJ/KFrsdG+xs9Dj0kirx5LFPcBYvKhO5UH2PQaVfYlm79GCwbY5/fzi/eM+js1Z36J8WFlJeq+V2nHeTHRtWArCRHIJh+WQ0IbG3wpDQbee2YQabd5LxqzKAf5vHUNzxoJjGKx7n5qs2JKRCVTbLeQPYK/AMo+Tn9shOQcsiEr6M6kWWJGTJdq24Q+Ta6lHCkTER72srCBdqqeT8+QrPeu4FwNOCF+y08Hn+lDmBP9V+rthQfe6gKo1Hf0UWFJKxj1pkAcZWvWiKVFUYIwnDEJtKk4XU1VdfzQMPPIBt73kjrXnz5nHssceSn5+PJEm8+eab0X26rnPdddcxaNAgUlNTyc/P5+yzz2bDhg01jlFQUIAkSTV+7rrrrj22TSDYHboEljJUWkYalRyt38WBwYcJtIvFH9AwkWpvW7KGADCEpWws2SXcIFCMbBtkSBV407LqPI43xRFSPruythATNMr2DSsAqPR34kb5cgoCs9mx9+SYny8HdqJJzv+yuT1SkWbQWgw3YAA1HNqn2Q3c2HQnpDRoa2SlpRDAS2XLLcwl2A1ey7mUicHbWdfhMEw5nADvkpA6dNOzPKXdS8/i+QB8l3Mi+wUe4cue012xRwBWtTA4r91yF+weVs7gqtBFLLW6NH+F1XoImRY3qc/zuHYfnq2/Njp+nPQtlypvIm3+LQHWNY2IkJIUD5osMz54F/sGHiGQ3t1ly/acJof2ffXVV3z++ed88MEH7L333mhazRCiOXPmxHys8vJyBg8ezNSpU5k0aVKNfRUVFfz444/ceOONDB48mJ07d3LFFVcwceJEFi5cWGPsbbfdxvnnnx99nJ6e3tS3JRDEhSuL76Wrdx2LyvrgUWUCuhWXROzICtOG9H1gO/ST1vHd+k10zupRNahiOwDltpe01NQ6j+Mp2J9zQ1ezzc5ktm6SVkeJdEH9BLatBkBu1xVlmxeCwRpNdhujU1nVDc5q5spKuaG1DJE2k6r3ADo2Ol4J9zprqHiEGSxHAcrxRvuYJePqp6D52CR34Bfb5i8pOVU5SS4JqS4VS9hH+YmvQlsBsLwZbKEdZSRhaFMbwa7mYWjJkQ9zrSF4rC30ljfQsRJgZMJtMEybA+Xf2EteixksanT8cczlQO0H1mzZFzfsbYiIJ1tSPciyxDYlB9200e2WXzy8ybOorKwsTjjhhLi8+Pjx4xk/fnyd+zIzM/n4449rbHv44YfZb7/9WLNmDd26dYtuT09Pp2PHxicKAkFzE4mrVlQfHsVwhFQcQvvSdvzG89oMpKJebFE7kWdspHzlN7B3NSFVuRNwmvFm1pMj5W2Xz1xGYNo25UFDCKkmIpeuByCjQwH+EucG0BQhJVWrlmiFmjfs5eTyFznCO5fCNQEYMqDR8Xa7Ak4N/Z2szCwer2dMpSXzozmIcnwM8cvM1B7Dg44ZOATFJxaw2gKR65lHlaNCyq1eMHI47yJS0UxTnO9kPMKpBbtHTVFtg21DCyxKFjIsjlEWcof2DPNLDgTOTLgNummh4bj8FbXxTFxTcu7nVhKGy0W+q1L4fWiKjG6a6EbLj4xp8izqmWeeaQ47YqK4uBhJksjKyqqx/a677uL222+nW7dunH766UyfPh1Vrf+tBYNBgsGqE62kpKS5TG47lG2B9T9U/Wz9Ew6+EvY7v9GntiYiifeq18st0mP09KxEWXMX5B61R8dVK7dxqLKY9YEAmzOHkLd9I9r674EzqgZV7ACgyE4jy1/3RVeSJFI9CiUBg9KAQYdkK+2TxNi2TXrQ6Z3UoWsfjlj2HSO0z8j8dTl0uyKmYyiGs0K70upIodqz2WwFUMLV9ORGGjlG0PxpfGsNIN/y1TumIrU7Z+vXI0vwi9/LicqXAFRWlOEXQqpNcGDRu/RVNpEVqvJISS55pOTIOR7usdMt8Ac3qy/RccMg4EZXbGrr2OHQvtnG4dylXMjiFiiiAEaZ33GQ7ITTNdYSorkIGVVCKpY2FqbsAbPqf5BMRD1SivNdPVd+l2x1C/a2ztB+iIuW7Tm7vRy9detWli5dCkC/fv3Izc2Nm1F1EQgEuO666zjttNPIyKia/U2bNo1hw4aRnZ3NN998w/XXX8/GjRv517/+Ve+xZsyYwa233tqs9rYZPrsTfn4JitfU3vf9U21PSIVv7KrmoxdrGSyvYFU45G5PsML5NKbiJdBxBGz/gJydi2oOqnSE1E47rd6qfYQqOEn9ikqlnPJgbEUIBA5rdlRwV+gUeilbmNZnCAWfvcvRygI2bO0a8zGksJBaanelzGzeWkWyFVsjxwg+zbGnoVC98pDjfUvxqPg0JdorTQ9WimCqNsJRZW/QTVvNt5VjKQtPitz3SDmCrkNoDePVj1i+c6cr9giI5stV4qE8ZGDbdotrk2OYFg+qD0TzWd3qlaebFv6wDbEJKWeMmYRVK19PP5OHiw/ihA4HAHA0X7GXWsiaojOAIa7atqc0WUiVl5dz+eWX8/zzz0eb8SqKwtlnn81DDz1ESkrdjUD3BF3XOfnkk7Ftm8ceq9kp+6qrror+vc8+++DxeLjwwguZMWMGXm/dE4jrr7++xvNKSkro2jX2yZCgGsGSsIiSILcfdB4O7XrAzkIYcrrb1iWciEdK8/owJA3s+DTHi6wwWYoPb88D4DfICG2qGTYR8UiRRm5KPRddvYKbjAdBg28qr9tju9oSi9cX84E1kn3yM7kmMw9LDUsHPfY8gIhHqgJvtIBIcxH1SDXSyDGCV7Y4U/mYDMMEYxTUEUpSEXLEmd+joCoyFWjhXmktNxdC0DQifcMUzUuJvyvzzEGEfAWu2KLYu4Q9hT1kckOVJwXNS3gSH0TDsp3Q5xRPywohD4ZCpEpV1+cGK5k2I7ppkx71SDUeWWBJ4YbUSRja94fSl++sHCZmdAHAjM6PWv53tcln91VXXcUXX3zBO++8w0EHOSvaX331FdOmTePqq6+uJXT2lIiIWr16NZ999lkNb1RdjBw5EsMwWLVqFf361V2y0uv11iuyBE1k+DnQbwLkDwWfiBPTbAMk0Dx+x81ugaXvuZvdDh/Dkr107DOUQ4P3sZY8/jAtvJH+Ehmd+EYawmKrByfU55HyVBWhqKwoBTrssW1thcXriwEY2DkTADsqpGLPdVLDydcnKl+xoGIpzZkQXDXhjS20z6sq3KGFQ7f12+oUUim/vcxi7018Y48EjiCEc57pweQLJRE0D2rYC6R4fCzPO4qrfu/FlNwCV/rsRHqeyZpzP494pqLNqAUJZ6u3G3PNwUxRPmIvaS2Vm3qS0q2/22Y1iWCggurlmtxqOq6bFp4mCClTdrf4S0NEcysjeYxhIWUloa1NpclC6vXXX+e1115j9OjR0W0TJkzA7/dz8sknx1VIRUTUsmXL+Pzzz2nfvn2jz1m0aBGyLJOXlxc3OwQNkNff+RGAZVWFAvh8zooLcXKzhz1StuolN93PDk9n7KDBmu0V9Ong5KbYA45ncsiLbtqcU5+QUn1YyMhYBCtL99yuNsTmVUsYI//OgVkRIeXkEjWl671SbWx+cEV8Ddz1tcKiXokxtM/r8WDYMqpkYQQrUP3tao0xAyWkS5X4wue5Hk5u1pu5AqEgedCoEi+RvjXxqEy6O8i2GbYlLKDC57oihJRrLMg5nn8vGcznnukcrvzEhuJNQMuaI+jBmh52t0L7QqaFRtgzJjc+XbciQsqlUNuGGFb5Dd3kHaTpBUDHaGGMeETsuE2ThVRFRQUdOtRexc7Ly6OiomlVqMrKyli+fHn0cWFhIYsWLSI7O5tOnTpx0kkn8eOPP/Luu+9imiabNjmJ3tnZ2Xg8HubPn893333HmDFjSE9PZ/78+UyfPp0zzzyTdu1qTwIEceSD6+DnF+HQa+HAy2vvL9kIhfNA88GA4xJvnwsYpslM/VQ86Ezxp0fjlePhZpeiQsqHJEn0zE3ll3XFrNhaHhVSlbqJbjoVcLLqC+2TJIKyH79VTqhCCKlYsW2b/M2fc7/neYrW/gEcDJoTxiwbsYe1zbWGcI70Zvh5zSs+1IiQ8sSeIxVEQyWIHqys8+ZgBZ1Gz4bieOP0aFPiltt4U9A0Iqvzqsd9IXVu6kMUbi3lv/n7A1WCSrZFczO3iJwLFTgLTaHylnef0QPlNR57cEeYGKbNwOAs+rT38lFW4/2W5mUex9Pb9+bsrgfhTgvh+jm7/Dm6e9bya9lBwN7RhWYrCfO5mkqTC7gfcMAB3HzzzQQCVZOAyspKbr31Vg444IAmHWvhwoUMHTqUoUOHAk7Y4NChQ7nppptYv349b7/9NuvWrWPIkCF06tQp+vPNN98ATojeSy+9xKhRo9h777258847mT59Ok8++WRT35agqVQWQaAY7HpuoKu/hjcugG8eSqhZbhKyJR4zJ/KAeSIeX0rV6lAcXNeWaWDaEnY4uXtIZjmPafcx9KMTo2OKyp3X0RQJv1Z/IYOQHJ4ECyEVM6u3V9DecHrVpHcoAEDSnM9RMmMXRF8b/XjDdEKiZav5hJRt2/zXHMP9xiSknNgaQntUmWA4VC8UqFscmkFngmGGwxr18M3QCLX8VUVBbESqiKmanz47vmCx91ymrrraFVtCpoWFjBau0hsprOJWTougqlhNeURIVba8qsjVPVL/0E/jIeN4VxrY6+HzG9UHcuPT9WJ/Fxbae1HsSb52QNFQ8/DCXiQMsTUIqSZ7pB544AHGjh1Lly5dGDx4MAA///wzPp+Pjz76qEnHGj16NLZd/8nZ0D6AYcOG8e233zbpNQVxQg+v2Gj1FBfpuI/ze/NvYJkgN2+FsmQgqFeJSo8iE1RSKbJT49Jw7t30k7lq/SjuHTKQPkCHvA4cufwH1FILitdDZmeyZx/FL94VXKtchyRNqPdYuuIHA4yAEFKxsnh9MfnSNgCULKeHXURIKTF6lgzTQjdtApJzA1HM5hMfumnzqjkagCm5sQkpRZYIhT1Mu4a2RAl7nkzV+d5fnfoPVmwL8O+c/eizZyYLWgK2jSfS4sHjQ5Ml0qVKPGZ5I09sHiI9aLxhz1gkR0pxKadFAGcUXs+N3u9JlZzrm94CQ8gjOZ/byeRJ81gAbjctfAmex0TyijQ1tqqHkT5qydgkvcqT7QhsKxKxk4Sl2ptKk4XUwIEDWbZsGbNnz+aPP/4A4LTTTuOMM87A7xcFcNsMkVAeT2rd+9v3ckSWXgHbV0CMk7mWTChYyUBpJbrkRVVkXsqZxvnbTuWu7oMYvIfHdiq8SXg05+LTtWMeS+xuDJJWwdpvIfNEpIrtZEiVKL56/idhDDUFgmAGyvbQqsTy8e+b+WNjCZcd1jvh5XR/XV/MBClcxj7TqTq0NXsIAwJPc/rwvvw9hmMEDIs+0jr6yE5TX6UJnqymUr0haWSSGQvBqJCqJ1Qv5EyY7fACSkjLopQSglbLKm8s2H3Otm/H0APMSGuPpLnrAfq7fj+2FsIf7AdkUpndn9HBmezVNa/eptKC5kUzK6IiCsBsgQt25Z4crtUvICPFB+HLdFC3oi0iEoUZrOBh7UHSyvxg7AeN5Lt2N1YyRfmc/M1bgObtU9hUIhWNIx6pF9tdwA2rJnJtl4PZ203D4sBu1aRMSUnh/PPbVn8gwS5EKpXV55GSFeiwN6z7Hjb90iaElLlzLe96/06p7QcuqMofMPd8dSiywhSp0NczJ5XvrX4MklfB2gUw8ESUYBEAti+7wWMt6DWNtxeupKvaa4/tSiS3vP0b64sqGTuwI307JLb56y/rijkv7JGKCCmv5qUCHxUxpmMEdJOb1ecYIf8JVFUcaw500xFtEEmUjm2RSw97y4x6PFJS+HsfEVJu58gIEowkscDsTciy8Hh90VA6t4o7HGZ9R4oSZG24GIDi8bPK7kQ7slyxR1BVer7E9pMhVWK1sAU7gAo1k1fN0fT3+xhS8TuaFSKoHwbE1koiXpihAMco30IQkBpfEOsTWMxE7T/8uWkjMKXZ7WsKajQk2LlmlHnyWGVLVEgNL/y2BGISUm+//Tbjx49H0zTefvvtBsdOnDgxLoYJkpzwynS9HilwwvsiQmrQSYmxy0Ui4VCRvJGImz0ek8yjSt/gfO0nOm+eCgNPpyAnlSesPkzhI4xV81H1AKrpvL6c2nB1y6JOB/OJ1Y4JVssqV19S6UzWSgOJnbRZls2yDVvJlcKx/mEh5fc4/99Y+0FVhkxSqq3Ualaw2ZpVhgyL/3hm0FHaCdv3h06x+UT/5bmQ4rIy/i+r7ipbWz1dKLf6EEjpBMAxwfc5Vf2V1E0mDBDX/taObdvR65lHkZHDYTqqS1XNopOz8Cp3RNjrcVi8EuweEe/kTtLJoBKzBfaYi5zjmUqIlzQn3mBt6DxiXZCKF1b1QlUxVO2LlEiXmjFsfHfx2DpIoGrONSMyP4oUyGrJxCSkjj/+eDZt2kReXh7HH398veMkScI0m7fJpCBJaMwjBdBxkPN70+LmtycJiJSA1sOrVvuXfcwp2puw6ig45JY9OnYvfSlHKN+zquJIANK8KqtSB4EOypZfodjxPhi2jCc1q8FjpYabI5YFW9Z3tTIsWCpDiZ0krd5RQVpwM3jB1lKRwmXB06QA96qP03ONDPabVY2R6yFomPjD1Z/u1E/nTfMg/mI0T7hIyLTwR/uPxN4z7w/PQFZa5VSodYvsD3OnMHvl4VzRwcmIGqL/xAj1a34qGrXHNguSH72ihHOV9wjiwaMeFS2t70afHduy8ETaTYSFlN8s5xr1ZXLKVOCQhNskACUsqv8pT+X9yr25rPNeDHfZpiZTuoHR8iI6U9VGJxSqBDITaoYRLlRloKLGsOAmRRtSJ1+OYKRIjSe8+DI4uJAh6tfkbtwOnO2iZXtOTELKsqw6/xa0YToOwvBkoKRkU+/Xu1O44MTGX8C2G51otnQilcsiHqkccwsHKb+xuKz3Hh87ssone6pWxFJzu7NhfTb57IDlHwNQRBqZKQ037utY8SfHyV+hlvYH9ttj2xKBbloY4apJsXqA4sXi9cXssDP4Z/pfuWZUfvQ89qkyk9R5UAYYQafUfwMEdIs0nHPkR6sPW2lHQDebRUjppk1GVEjFHo4SWdGv7zOuDDnbUzyOzZGE4dbQVFHQOHrZNm7UZlNpe0CZiRL1SCV+4mYYoWiglRb+7nkIcZn6FmZQBp5OuE2CatXZfBmYlQrlwZZXij598wKe9dzD7xX7RLfVV8m0ObEM57M0JDW2yXq42IqcZH2kTNPicv1yNAxuTXMWIvsHfuZw9W1+2Z5BSxdSTS4n9vzzzxMM1r5phkIhnn/++bgYJUh+Ph14N31WXcOJr+1g0dqiugfl7Q2nvQQXzkuobW5h6o5HyggLqYgnIB4XtYiQUqtN1nvkpDHf2psNaQOh3CnNXWSnkVlfM97I89a9yQOeRxlR0XL+LxWhqol9wEiskPp1fTElpFLc6zgYURV37vFV88bqjfdRqtRN/OHQvqDs/B8DevMsTIUMC09USDUsrKszwl7MacqnqNuW1rm/POQcM8Xr3Nat8LEtveVXXhI0TqSaWQgVjyoj+TNZaPVliZL4HNhQtXmIx+tcayOeKQXLqRYrSDiRME9/ihP2H7lmtCSsSHSJ7CMUljD1VjJtTjvCpcEjPZcaQ1Kc+0qyeaRCps371v68ZR2M5nXum3Z4EY4kE327Q5OF1JQpUyguLq61vbS0lClTkiu5TdB8/Lq+BNuGH9cUcfwjX3PVy4vYVLzLZErzQb/xkNm51XujwEkMBTDCCftRT0AcLmqa7UwaFG/V5L1XbipX6xdxZ6eHoN/R/J6yL99b/RoVUrI3zTmW0XKaqFb3kDSX+KiPX9YVATCoc82wDq/Xh26HvUkxlHAN6FWhfeerH3CiPK/ZvGu6aUVDKZoipI4Jvs8MbRbpm+puK/F/a85nvvcyOlU4BTPscC8QWkEvEEHjGKGIkNJQZAkpswsnhW7hb94bEm6LXq13WVRAadXCWIWX1BV+l/vynbUXfeX1PKg9xMHrW55n0A4vDJmyt6rpeH2VTJvVDucctqTY6sJJWnKG9lXPE49EPdjh+ZHUFoVUfcnR69atIzMzsfGjAveIrDLlpTs3rjk/rWfMP+fy4KfLEh56lSxEPFLR1SM1fh4pLVqVqrpHKhWQWLmtHLoMZ0b7O7neOL9RIaX5nYp3HrPlCKnK6h6pBJ5flmXz2/oSDpB/Y3/jeyjdHN3n1xQqwzdZ9MZXKwO6hT8c2necNI+T1bnN5l0L6TqKFE7ibUJonxH2lNXnYcoyttNJ2oHPG+4BEhFpraAXiKBxjGDNPFCP4iwkuFG1MZKTatkSqhou8OOpJqRawQStJXKjdg2nhG7C409jojKfXmU/uG1Sk7EN53puKd5qTccTf40zox6pGIVUJLQvyRpSBwNlHC1/y1HKQlQ5rB8iubtmcom+3SHm8udDhw5FkiQkSeLwww9HVaueapomhYWFjBs3rlmMFCQZgWKu+GEsk70qr+/7DqP6d+a2d3/nh9U7+dfHf/LSgjX8bUJ/jt2nE9KOlbD4VdD8cNAVblverBT5u/GgcTwpmV3pB0gRIbWHFzXbth0hJRF1iwP0zHU8S6u2lWNVlqCXO57irJSGJ86q33mex2pBQkp3R0it2l5OadDgMs/bdPtoMfgfhyGnAeDT5HDfpcqYhFRlyOA+4yRO9i+kwFiBl1CzedeMaqv1TfFIWeGbm13P+/HazmRC8zvFKOzozTC5btyC5sEIC+zI5NLN8vcBT3v6BZ4lTbP4Iby466nukWoFE7SWSKRVhy/FuUa0pAW7KBFPkOJ1WkLY9beEaE42+vsyMPAUJw/P56YYxpdmDWBy6DoGdOnGdc1uXexYZdt4xPMgIVtFkm52NirJKfp2h5iFVKRa36JFixg7dixpaWnRfR6Ph4KCAk488cS4GyhIQkLlpJrFeJHxe30M7prFaxcdwDu/bOSu95ewoTjAtBd/YummEq7tvRHmzoDsnq1eSO1I6cm/jJM5NDOX86iqoCPtoZs9aFh4w83sNG9VsYku7fyossTf7SeR7j6VEZ6L+JZDGvVIecI3OL8dIGiY0d5UyYxbQmrxekecFmg7wCRa+hzApylO0r1EbB4pw+JR8zjIHsZft1yHD52iZnovIcvmYeM4OqbKnNRIE8fqWA15mCwLX9ij5gmL8WiDyCQstyuIP+YulUm9hPjOewlew4DgH+BNXH833bKd6oFK1TRG02SCtopXMoS4d4lg+JrmTQ0LKavllT8n6pHy8UH6iWzatpPBWsNtRZqDkCVRRgqWNyum8bY/my+swahqXuODE4heLSQ4uqwXCe1LsjDE3SFmIXXzzY6KLCgo4JRTTsHna7hClaAVE3JWmCrwkuJzTiFJkpg4OJ+jBnTgvk/+5IkvVvLaD+u45uAhTlW/HSshUAK+ltW7qClUNc0NR8xqPoK2imnvWX5Y0LAYG7obDwa/9jwoul1TZLplp7CtKAMJm2tCj1GkBMhKObTB43lSnBDcFClIWcDAm5b8QioQcidH6tf1xYBNnuUU86gupPwehUA0tK/xVdfIBEPSHDHsI9RsojCExj+NUxicnslJTQjts8PJynZd+SXV3qM3xZkw/9TlLK5aOYLjOvZj3z0zWdAC2LWgjurx0kEqcnYaIYhds+8xkUbn0estTm8rHRUvBpYebHrugmDPMEJ8ZZ9D0Kvyh+8hALx2CxRSZpVH6vPUE/l881bu0XITbkakH1o0HK4Roh7iJOujtmtFYyAa2ie1JY9UhMmTJwOwcOFClixZAsCAAQMYPrzFdQoQ7C6604y3Em+0J1EEn6Yw/Yi+PP1VIZtLgqwJ+Ome0RlK1sPm36D7AW5YnBCkiu30ktaTjTMZ3Zh/JP0WdGJs7w48sQfHDRomNjK65InmAkTomZvKjzuqKmYZKGQ04pFSwsUmUglQHjRpn9bg8KTALY/UL+uKyaY0nKMmQUZ+dJ9PUzg6dBOSqvFTwcGNHisUKGdvaRV54YITPikUFd/xJmQ4+VGRpoexYoc9TFJdHqmwkLJsCX+Kc9LY3kw2k02pLRbW2gJF2YM5M3Q97TIzeQjwaCq6raBJJrYRqL8VRjNg71zNv7RHCdrtAKe/nqbKnBS6BROZd9M7JVLXCXByizIk5zqxOsPx4Pjtlpc/+Vv6IXy4RqFv+wPxBp2Fxua6VjdEu9I/uFt9lo6b+wN3NTo+xS7nZOVzepSkASOb3b5YieSXGdUkx7q80Uz4zc9BHXqT+FI18aXJQmr9+vWceuqpfP3112RlZQFQVFTEgQceyEsvvUSXLl0aPoCg5RMOY6qwvdF+MtXxaQr7dMnih9U7WVC4g+4dBzlCatMvrVpIFax7i0+99/HD9iOBw/EozrRiTzt3B/XIyqtSq9BLj5xUXl5S1adKwWo0tI+OA7lJvpyVoTT+r4X0+HCj/Lll2fy2oYQCaZuzIa1DVSgbTrGJItLBAAu50dVvf8kq3vP+H6x3HnvRm69qnx6gh7SRjnbTjh/xSNVV8cwOliEBlXhIDReb8GrOuw4muJKiwB0q1Cy+sgbRz+N4JL2KQggVDRNDDxK77zMOlG9lkvIVG60qT4FHkfnD7gY44YdCSCUWPRiMhm6ltXPCy/x2ZYvrI7nCP5D/mhlMz+5Lpw3L2FtaBRWdgO4JtSOjciOnqHPZULQ9pvEpRjH3aP+mssQP3NKstjUFU6/tkTL92fxuF9BHSa4wxN2hyZ7vc889F13XWbJkCTt27GDHjh0sWbIEy7I477zzmsNGQbIRinikfKR669bi+xZkA/D9qh3QMdzUbtMvCTHPLSLhUFa4JHS8ErGDhsn92sPcqzwCFTtq7OuRk0YJqdFeF0vl3o3nPKV35MuUI/jKGtRienxU90hVhhIzaS/cXk5Z0KBADX/mmZ1r7PdpVZfPWMSdFf7eWOHLro9QswkQb/EaPvdezV3bLmnS81bmHsYFoel8m3NSrX0h02aR1Ytf7R74wwso+WW/cZP6PPtufzMeZguSnJDpnOeRa5tHlYm0xdUTXB7a0Gv32KnugXWjAEZbRw85i6whWyEzy5kDKJKNGWpZBSeii5eazGmbZ/Ke9//ouOWrhNthh/P8oj2XGkENV610o0F2Q9QlpCLXED3JwhB3hyZ7pL744gu++eYb+vXrF93Wr18/HnroIQ455JC4GidIUvRqOVJ1eKQARvbI5vEvVrCgcAcMGORs3LQ4URa6QyS5OZyw365iDf/W/om2LRt4fbcPGwiZHK984zzYpclkz1yn6eEhgfspkDazLn2vmI6Z6nX+b2UtxCNVo49UgjxSv4YLTQzNLIMyauRHAfhUhZOVzxkmLcNYpsHeRzV4PCs8mSjydeHp9lczd2UpJzfTezHDoj7WsrkRKtJ78j/LINfTrda+8tSuHB+6HYAV4ZDenMAqjlE/ZHFpbCumgpaNZ/sfnKZ8isfqAxyMR5UpCU8jIqXRE4UZzruoHi6kyBJnqp+QQxHmjj6QmvhGwW2ZUKCCVCCIh6zMduwTeJIKfPxgeWhJzXFyypeyr7SWTKtjVSVTN/qSNVVIhatWahhgWSAnR5ZgREhVvx9lBTdwifImHXfkAy07NajJn3LXrl3R9dpq1zRN8vPz63iGoNXhSeV3erLcyq/XIzWsezskCVZtr2Bbelh071zVurvNhy+0kZLQPgIcqfzIwNBPe3TYUPWyq7tUYOuZ4wipzWTznd2/8bA+ACPEIdZCJsrfUB5IrpWr+qjeRyqYoBypzSXOxHBjhzFw4iwYcW6N/bIscbCyhFPVudibf2v8gJHVWi2D9RlD+NXu2WyhfZZRe7U+FqKhenWs5peHRbdXlVHCyc9y+HxUWkHlJUHjZG7+jhnaLMZVvg84wiUSzJXoPjvRc3yXSeY5yv+4Up2DvWN1Qu0RVFVn01HxeRQq5HQM1Oi1o6Vw9JaneNV7GwU7vqqqZFpPb73mxLaczy12j1S1XNUkuiYXpfbkGv1CXkk9I7otK7CBv2qvMKbkTfcMixNNFlL33nsvl19+OQsXLoxuW7hwIVdccQX//Oc/42qcIEnpdRgnGP/gb8YF9QqpTL/GXh2dCn3f7kiDS76Da1eCnPwV4nYXKVICOtIUL7I6tIdudj1QLSxCrZnUn5vuJbWaVzCzkR5SAFg61+28hQc9DxOoLNsj2xJFzWITiQkFiLxOeWpXGHQS9BxVa4wuO/9jI9B46IoULtJiKr5oWGBzvZe6VgBjIdvYwkT5a3oWfVNrX+R/UN0LHTnHlVZQeUnQOLuGLwP8SXcWWb0ISbH3K4sHZh2hfQB6+Jw33PAgtHEiXskQGpIkRecHLU1IqZZz7kiav1qvvMQLKcmIRLnE6pGqNj9IovO/1JPHa+Yofkytilqrune0rHOjLpoc2nfOOedQUVHByJEjo015DcNAVVWmTp3K1KlTo2N37NhR32EELRjDtKIr1qn1hPaBE963ZGMJ36/ayTGDBybKPPeIhvaF45Q1Z2Kh2nt2odDDIWEWEvIuF1RJkuiZmxbtdxSTR0r1O8fCJlBeuke2JQo3qvZFXqd6LtSuGLIPLGLLAQj3JrG1FA7ZMYcsZSNW5flxsXVXbMMR76bctMltx/I/eNDzCMu3DQAurrFPW/oOX3v/zk/SYMAJY1TCN27FFkKqLWBHBHq1Js9Xy3+luFLnk3YDEmtLpET1LosFRjhny9KTZyLZVgii8aPVm1I5i47AlfIrtNPWo2/Ogw4tp0GCajmiSdF82Gr9BXianfAClR2rkKrukUqiPmp6Ha0KlOj8KHns3F2aLKTuv//+ZjBD0JIorxZmleKp/xTatyCbZ79ZxYJVOxNhluvIkQtX2CMVuaip7JlHKrrKJ3nw1VH5qEdOatOElCyjyz68ViV6ZcsQUgEXqvZFxNu+O9+HP9dBj0NB89cYYypesMAKNd4rRQpXu7RUP0dseIwJWoAHA3+Jv+FUhT1ZTQztUyLnbB0eJqt8O52l7ayWqryYsscfHp88YSSC5iPikbKrCfRIgYdEF3ewwh4pa5ewJ1PSwK7qeSVIHGUZfZgUuo1OmT7mA4fYC+mtFPLrzrXQgjrNRSb3ssdf1e/IFSEVvq7GuCBWvR1BMnmk1NL1jJZ/osDoSaQsuxyZJ9EGPVKRPlKCtov85T/50jOLF+0j8KhH1ztu3x7tAPhjUwmlaxaT/v2Djsg47pFEmZpQfvUP59ftNl3bOVUKayR+7kH5VzNcDUuXPNTVradHOE8KICsWIQXoSgpeqxIj0DKEVEXIpLe0jkzK0YOJSSAP6BYedCasvANW4oSm7iKkDMUHOtgxeKT+VHrxiDGR/TsfQu7Wb8EKYMXQyHd3iK7WxxhbH0EOv7+6VgnNgBOaqCtVn0HkHE+2KlGCZiLaqLRqYud1qQnoirwjuDjwOGMKOvKvatsNSQ0LqZa/0t3SCIYXuaLnhJICFi1mwS6CFl5IUrwp0bzkaOh+Avmf72juDwzhtsFDqF3+pzYeReZSfRqKovGYv12z2xcrOZu/5FnPvSwqPgg4HQA5HM3QGu4dTRZSEbZs2cKWLVuwrJoXz3322WePjRIkN2bpZrrKW8mi4RtVXrqPHjmpFG4rZ8n6bey3+BXwZcLEh1tUT4lYme8fzSdGf2Z0cKoUql7nQiFjg2XEHOe8K0bY22HUk4MQqdwHMXqkAENJAX07ZqCF5EiFDD7x/hWAa4I3AMc0+2sGdZMOUjg8WfVDSnatMZbqiAo7BkH0i7QXi4yO/LvnCMzF9zr9p2LwZO0OO9QOPGOMpVv7vjSls5/iSQHq9kiZ4fLthpIS3RbxumqNXAsErYRoFbGqa9HfjYfYx/szFStuh65n1PfMuBO0FHaSge7NqrHdkjUn3DaJVuTbCpGQ/0gLDl3xg06LWbCLoIUXkhTNz7bc/Xl4RTGGdwhHJNiOctvDVrKQ6rj31IVHlfmftS8qEnhSGn9CgoiEBFdfgEnWUu27Q5OF1A8//MDkyZNZsmQJtl2z0agkSZhmK67KJgDACjqTb1PxNzIS9ivIpnBbOZ/vaM9+sgaBYihaA+0S29guEey6GqdV914Ywd0WUptS+rJ3YBZHD2jPPXXs75mTFv07K5ZiE4ChOhfZyP8y2dGr5TukmsUJec2AYdJZCpf1zuxSp/i3Ig1sYwgjqp5zZYWLVDRXJaj13p48Y0zm0i69OLwJz4uIf49dd0NeAFOtOq/N3P4cFvwnKanpvLtHFgtaAtHwpmrVQ9tRSmdpO8sCifleRoh4wDxKzRzGSPGJSJ6gIHFkrPqI+d6/80flPsCh0UWXlnKfiRC5/ilePzvyR/FPI4tDPbmNPCv+RHKLNCW2unCR3kyGZWNZNrKcHAvWdfXDiuTXtsnQvqlTp9K3b19mzZpFhw4dkFqhZ0HQMFY41MzUGl/x2LdHNi8vXMt3q0shby+nl9SmX1qlkPIHt9KRHfgk5wau+VLoHXgeRdVY6k1r5Nn1EzRtyvFj+Op21RfkVP0fMmL0SNla2IsVbBkrhZFmtgC6aTcwMn5Uhkzy2eY8yKzbr7Mw8yie2Nyf6waNYFIjx0sPbaW7VESKXYEVTmC29ObxSEXyVWK9AUfQvI5I0upKAI4UPVGrzjePL5WVdj6Z5u4tEghaFgvzJvHo2u4Mab8fh4W3RQqaJLq4Q8et33CH+gae0v2BwdHt/0mbwl2bJnBVxyMQXaQSix0oppO0g01EFl2c+0xLE1JPyX+BYAkTMzriLXO8a4lqu1GdEZVfc7z6Ax02lkD/0xodrykSh8k/kkUZoZLh+LI6JsDKGKij2qecmstJwZvITEtlllt2xYkmC6mVK1fy+uuv07t37+awR9ASCE9qLTU2jxTA4vXFGMMHoW5a7Iip/sc2q4lucPnOuxnk+4VfNt8H9MCjKhiomKaNbdu7vegQKZEdCZfYlXSfRl66ly2lwZhD+wr7ncdd834hYPfaLZsSjR2sCp2zzcSsNAd0i/yoR6pz3YO86WwmmzIa/y5MCTzHBO8XbFxxQ5Uny2gej5QcKiOPnaTStBwsNVw8wlNXgZRw+faoCKdaLkSCCw0I3GG9pxcfWTI903tGt0X6OCVaSLUvWcLx6qf8WF4zc3Sbtzs/2+mUa1kJtUcAVtjDbkTEtce5VtgtTEjNtsdSbOpMSsslpXQzBdJG0oOJD18eoP/KiepHrN9eADQupDyqzA3qbHrJGynfejQki5CKVjSump+oXi8L7b3IsRPbNqE5aHIfqcMPP5yff/65OWwRtBTC+SB2DB6prtl+Omb40E2bNZ7wpH3T4ua0zjUivXQiSZQRN7ttO6723aXdzl+4R32C0dtfrnfM2Qd0Z58umQzrHluCaXnBkbxuHcpqq/1u25VQqnluPHYwGvLQnAQMk3wp4pHqWucYn+aI2+oNg+tDi5TUrZ7A3ExCavCOD1ngu5TD/7y9Sc9T0vKYHrqYG+VptfaVKO1YZnUm4KsKcfHalVytvsJ0+3nnRBe0akLh0P3q4XRWOHfTTnBOkl3H5AxAU50Fq0RcIwQ12bXPWGTRRWqmojrNRfUw/c4bPmCu92rOL018kSw5XLVPUmMTG5oso4f9I0YoiXIEI6F9SlVIsMelap/NQZM9Uk899RSTJ0/m119/ZeDAgWhazYvYxIkT42acIDmJXBQlT2ojI528uX17ZPPOzxv4IdiNngAbf2leA10ikjQZSaL0qDL/UP9NO6kMo2gQWvtY6u7UJr18DcerX1BYWn8Y2GWH9eGyw/rEfMw0X6RRYsvIaax+I/YTJKCbTQ5bayoB3aKL1HBoX2drEzeq/2HAim4wqq4Mtiq8dgAkUDyprBz2f1z8zk8o8l7xNtvBbFrZ3AgefypvWIeQZqq18vE+7HgRz64cx6X5VV5Mr2RxufomAIYerNnHRNDq6Fa0gInyCtob6RAOnIskkCdaSFVNzmqe4/vovzBA+Yn0zTpQjydZ0CxYuwipxT2mcvHKAxnbvjcHuGlYE7BNnQHmHwQkD14FQuFcZzeajsvhZrWSEtt1XJalqJBKpvL/0YqH1RY9NFliivIBfsuC0CFJVRyjqTRZSM2fP5+vv/6aDz74oNY+UWyibVDi7UiRtR1zl2pJ9bFfWEj9b3sOf5FV8KY7Hgat8XColkQkryTikdIUmSOVH8iVSigp24F/N4WUHW7kalVbzdlT2lWuZYz8E5WBTsDouB232agupKQgAd0ivZnn7AHd5G7jVDqPOY9eBQfXOSbb3skU9QN2bO4CdZYCcbBtG68dBAk0fxqhrMF8Zwfobe5+7lyDNLGRY4SIhy1YR6+uipBzU6/eO87jrfoOBwOVQki1cg7d8l8u8Czk89JOwKFAtbyHZvKu1ktksWCXc3xE5Tccrr3Br1tSgOMTa1NbJ1qdzblXeVOzKCKdEr3l5NLr5cXM8dwCQLEylYpIZVIXhJQSXpyVY/RIARjhYivJ5JH6OWMUH6z3MTDnEPYLb/NoCn9XX0CRbAje1KKFVJOXdC+//HLOPPNMNm7ciGVZNX6EiGobvNvvLg4PzWRL1pCYxkfypL5aG0K/bi1c+m2rE1FQ2yOlVlsd2qOLWnhlyVbjJ6Ryl7/CM557maB/HLdjNieyUSWkvjEHRivgNScB3eQ3uwcVfU+AdgV1jlG8jldWtRqeRAYNC1+4RLjmS40KluZ6H1J4khnrSmYErypzuPwDY+1vMIPlNfZVhMMXUzxVuXoeX9X3WA8mzwqooHlQwotFUrVrUaknl2VWZyqUzITaIkVD+2qe41EPlSFK8ieaaMPm8P8g1evc/8qCLacyWyjSt9FW8Ho9KN76e+s1N1EhpTVdSJkJzllsiOXegTxvjmV79rDoNk2RCZF8tu4OTfZIbd++nenTp9OhQ4fmsEfQAigLr0yneuoufrArffLSyErRKKrQ+W1LiCFdW+7KQ0No4QR9LZywL0kSevhCoYd2f5IZcYvbavxW+zV/BgAesxLTslGSpExqffyqd+EK+xIq8PGd3b9Oj0m8qV6uvD7k8P9aMxv+/wZ0kxSc/6PHl0r21oWcpfyPNaF+EK1/Fj8kq+78kcbwajIPaw/hl0IEis9FyesR3XfxmquZ5tnMqsqZgLNdURR0W0GTTEJ7cI4LWgZyNA+0SkjNyz2d6etG8X9d92LfBNoiWXUvFkRKLCeqKI2gijIlkyVWV8q8eQB0qlzGHeospB2dgZHuGhcjerjxeAAPqYpcrQCPC6F9tgHSbnik7OQK7YvkQUXyxsGpMKij4ieEEQoQ22wyOWmyR2rSpEl8/vnnzWGLoIVQEc6rSfHGpsNlWWJEd8crtaAwXAWtFSama3ZESFUJnoiQMvdESEVCZuIppFLSAUiVApSHknu10DAt1puZvGUdzDzZCQyoDDV/gmq6vpUzlY/J3Ph1vWOiHqk6+i5Vp1I38UuR3iRptCt8h9u1Z9nf+CF+BlejqUnKETyKTDB8zgYDNRPEO+hr6Suvx7dL9ciI11UPtqyEckHTUaxIqJH7SeMRIcWunvqwsIp6rAQJ47sOpzA+dDcL8s8GINPYxpnqp+xXWf81NNnQg04ofQgNWZaiC6NuNI5VbOferDQhGiXSR83Sk+f8z61YzkhpCZnG9ug2jyoTitw72ppHqm/fvlx//fV89dVXDBo0qFaxiWnTald7ErQiLIsrfjuZ0z0y30r/iflp+/VoxydLNrNu6Y/w54WABOe1jLCyWHnNPJQMyjkyLSe6zZDCiZ97kIgtm/EXUqrPyc1JIUh50CDDl7x9gALhCVoG5ezjL2VdmU2gmT1Stm3T11zBHZ5n0Of/BEPG1TlO8zneVc3WwTJBrntdLaBbzDFGk6+Wclp6R5TIzbmRkMDdRdpNIaVWE1KRCUUEr+U81vw1i8wEJQ8pBDFEaF+rR42GGlVdiyKrzKEE9XeL8HLW+fx1y1imFwxnWPUdES+sEFIJJxhp1RH24nvCC3Zeu3n65TUHketeEOfaqXqrWkLsSRuTpmLbNteFziNNOoPX94q9XczrnuN4uWQk53U4gN3Lyo4/E7Y/y43er1i4DWAE4FQYDCVjhcHdYLeq9qWlpfHFF1/wxRdf1NgnSZIQUq0dvYIcfT05MizyxT6x36+HU2Z7+YZtYH8PGa2rmpJhWswwTgdgfFanqu0RN/seXCjkcGifpMVPSEkeR0ilSgHKkzx+vTJk0ktaz9/UlzhS/4HP1CEE9OOa9TWDhkVHaYfzoL4eUoBavXKlEYB6KlkGdJOHzEnk+L2cltnZKYGOU6CkOUIrl8h9qTRGMyhncOODdyEUnkDooZoeJq/tCCXNn15jezzCVwUtAzUS2uepWiEfUvIZZ3sep2T5gXDkUwmzpYg01pOLtEuj8kiJ5ajHSpAwqpcNB/CmOHlzvhYkpIzwdS8ULuuvZXXiGWMsO+10LjGsaH5rs9th2Wwnk+12JlpqbG1NAJb4BvNHUU9O8dddadYNIhUPq+dWyrKEEakw2MLvHU0WUoWFhc1hh6ClUK16mtdf96SxLvbOz8CvKWwOKOAl2tS3tRCsFtZSvXGuGRFSe+CRet5/FrdsP4J7BuxH3NpgeyIeqQBlSV4CPaCbjJcXcKTihMH5CVGmN28YUVC3yAg3s1X8WfWO8/ir5fvplfUKqcpwvpXf40wwlHD4p48QAd2MJmXHi0+Ug1luDOHFgv2b/NzIBMKo7pEyDTw4gtuXklFj/F/9N7O+KMjdaT0RtG7UcB6oUm1RJ9WuoI+8nqWBjQm1JRSetFfPuwCiHikR2pd4JqydyVTPt6zcfinQF2+qc63w2y1nomwEwqF94eugp10XbjUmA3BuAoVU9T5okd5osRBpCxJKouJvch0hwUC1Uu1tzCMlaOOEBVCF7SXFG3vYkKbIDO/ejsLlm5wNestZoYqFoG6SQzEhVDxK1UXvhtSbWb61gqfzD6JXA89viBLTw1baoTZhVapRwhP+VAJsSnaPlG6SIlVdaP1SgG3NXLWvek6T7K1/wcDnUTk8eC8FHXOY5a///xMIhugibaGj3A5sGzVc6tUnNY+QityEa00yY3mu5AF7l9A+vWrhw5dSs2T7eq0Hy+wyAiRveKggPjzou4iSop2cllEtaCgcciwnuDz06NL3OExdSfsSL5Af3b4qZzSnLfNxYIf+DEioRYKM0BZ6yRvZGBZOKWEhlUKAoG7g1ZJ/ylme2oV/6Schp7WnL071XVkCy4543BJzndMNm3OUD8mTilB39IKOsfUc7G2vprP8J57taUByFIVT7NpFagBuky4mFApwZ7v+5LlhWJxo8lk9derUBvc//fTTu22MoAUQ9khV4CXV27SVmX0LsvltefiLZAYbzClpaeiVpSz0Xew8MI8BxZkoW2oqAUxC1u6HbgX1SLhEHD+r9r35d9rFLNqhMTHJhVRFyMRPNSFFKOrhaS6qV9lDq7/KpE9TWGF3RjbTGjyXrYqdfOW9EsoAe0e02p8XPZoDFk80vZw0KvFITf+cjLCQMkPVhFQ43MWwZfz+mp9HJB8i2Ao61AsaZp60L6usCs6otqgTycOTE+wBGhn4iqHqT/xePqbG9mBKJ+Zbe1Pg6ZpQewRV50AkDD0lzRFSimRTXF6GNyvLLdNipsTfjQfNSezlT+dKQLJtuqglWEaAYChxXh7dsjhJmcdAeRV2yVkxC6mjgh8x3vMWf66ugINGNbOVsaGEGwvvWn3wN3UA2wJBgmp6XU9rMTRZSO3cubPGY13X+fXXXykqKuKww+JfxleQZIQnVJW2t0ZjzljYt0c7HqPaioRe4TTnbQWEqlcsq17RSt3zilbjA//P3nmHSVLVX/9Tubsnz87ubM6JJS0555wRUVGiJAExAIIiCAIG9AeIgIovEkRBUAmKCkiSnDMLu7A5x8kdKr9/dFV3z0znqe6dWeY8Dw873VXVd6ar7r3nG875Dy3yUprawjAloGesrpUXmr7Aixs3cmBicBOpeD8ipafIZaWQsGzCeOUoOcr1AMK+H1QB8Qsj3pP8PyqqKIGcJFJ+aV/Q+KF5CweGXmftZz+FiReWdO7fwydyT8cGvlKfjudblslSZywuAi19nvtDjec4WF6C0tYIQzquOIxCSMkYS+lMp+BFmaUqZ6RS5UJ9otz+nDtM7KsPyfGy+N53IofS63u8pwuGAJHq2+eFGeMF6TyQYFHiaKD4loaBwLQdZJJjKUU0yBG952EQ+aj5HlyS2udZ9ap3MssYhyJKJlKPPPJIv9ccx+H8889n2rRyi5eGMWTglfiUk5HaYUITtqThuAKi4CZJ2RZCpHwzUgsROSMzcbj+JKcq79C46lTY+itlXXtP+3X2kt9jTU925bhyUeuVkw12+fOEaRMW0otCWDBIVLhHKm5klBMWyEh9XXqcafEO2DQJRmSfA31zW13UklIOU/fjIulyPtVr+WUFiFTKyLEME+d3I3vy/qYOjgiNTr0Wi4zhYOMGAOb38Y87RP8vW8kf8mb7PsBe5Q96GIMbrss+5ku0iaAKaU8gwS/tq7JhaUpBsM8ms8lYwynSU0zpmATMreqYPu9IyeP7PXSiyNHib1kVE7lfrGcoSEy50Y3MEpYzSvAymhlqudW0eDAtF8XrS+1rOp0Pjn+sPXj6jvxnVeojmLU376JKKxHbRsH4arrQBYvSC+izXUQUufjii/nVr34VxOWGMZghyixzR7PSHUlNiRmpsCqx7bhGVrgj6YlMgC1IVclXLDP71E9vbc3ji9KLRDoWlH1txfs7SWpwqn04DttaH7G/+C7R+OBuBI5nltmRzEhVIouTiYTpcId1FNeEfwAzcxPYsCLxJekFTnEfg45lOY+zvQXYFLzvsGE8b2m7Ms+dUhFSmPYfKU3+HNKR2Mxx+d5xkiikI7UebN8AdYgrLw2jACydXzg3cYd6E5qQnrvFVEaquvN56h5Xet/jI+OL+IlyNwdserCq4xlG2k8vc8PcFRpLO/VEq+D9FwRGLf0HT2o/4Os9ngKlJGN5W+Vqmo4btpMS+EEsvi/L9eX/B1FG6s/ScfzCPAm3cUqv10+0/s1PlLsJrX13M40sGATW+bdo0SIsa3BHtocxcNgT92I//SYA3imjQX7XKSPYb/nNfGXqBH7RMHjkOQcK3wfBRCGc8bojJhd5dwCqfaqrgwCyljszUjpcLlj6bS5Q4bbYwQFeN3jEDZt6r8yuUxnFH2L74lTYRyph2cxzpyBE6qElt1ZiSJFo88lzHgEVPyNlSukNhm9sW4kyRdm1QOhfSlEMprgriIifInc0Akkp/5iXtYwoUj8fFdu7xx1rmEj5ePDN5TSEFQ7fZkzhg4cKMiLcSmZkWa1lpdtCh9hc1YyDn3XtGyzws7DSZjBQ/bwj9Z0o6VXQF9LpGeS9uD5cMzmPORlZIBMVmURK0a8aMG2HGr/HVSpB4EIcfBmpRzmAjbbB8Y2993y2qIA9MFXjwYCSd8IXX3xxr59d12XNmjX8+9//5vTTTw9sYMMYnIhllIFF1NLFD3aZ3MTtz8O7K9oLHzyEYHqN+abQe8JLEakyG7Ftx0X1JId9h/VAIEqYoobi6Fhe/85gRdy0ucM+mmWth9A9bm9ufd3gzApHN31yEyog8BFWJOJucuNm6dGcE6rjizWI3gY0upEj7OeYLZokrJ0DGbMP23GR8TNSpROpo6KPsK/6H95fqeOX6omLnuUJ9Yd8Is0GDut1fOoeH+IStkFhU4/O9x/6kLAicdjWo6tm4FlxZES4NS1NpGIt27G3fgu7j2vmgSoOR/HmRblPsECUk3NwtTNkw4D1Qgs4CcRQWtnzy9ZjSPJixPU1MGsI9FB6ASE7I+hlCCphN5HymKoGTNspq7TPTZX2DZ773+9XVKS+QTivmsEcPNmzclAykXr33d4pOFEUGTlyJDfeeGNBRb9hDH3EjNwlPsWgtT45OXXGB89DHgR8QzmrD5FKTWplptl1y0Yjea4SCjIjBZYUSRKpRFeg1w0aCdPmeWd7mkeOY1JdBPisoLjDQBE3bQ4T32QbMwzRmVDTkvW4kCoS9w1sE7HcE6pnG2BJHhnuWMbF0V+xShnBB2ZpYhCFkLkA991kFgPf0NSPzALYPeuYLa6gWxjR//hU1nVoL4ZBocOb2+KmjV5F35lKwzLiyIDuyqgZv1MQgjrlwM+6yn36LvyysuGMVPXxPe1qlvbE+Htr2gh8L+MlZsrzeLn9SGD/zTa2ouEFhBwpPXdanh+kVcXSPjOztK+UjJQ3btEZPIGtWdanJARQ2bPX6463XxpIxc5gQMlE6rnnnqvEOIYxRCC+fTf/Vn/HU+KeCMKRJZ8fViV+Jt/BXGMpLLkVpuwT/CA3A2JSPX+390UNN3Nsxut+tJ4yJwrddFL9CEqgpX1gyREw23ESgzsj5ZP3kCIx0lrHDGElpj6yop+ZMB1+KN/HpLb1sGn/nERKlUR0fAPb3CbT66VW/mQdzLjm2UyClGpfUv48WFKYuQD37R8pBqkNhJUuY7G9e8QQ+9+Djp/1Gi7tA5KlqD5ihr3FECnTSCADBkrK9BMyiFSVlbdOta5EcnT+1NrbLSqVkRomUlWHn3nItOqwPCsQe5CvMyl4856TkZEyPXPeXpYQFYZpu3zBuIapTQp3NBQv5b+yYUe+v/Qcdhg1l9xF6dWD67r8WbqGkGyy0TgcSFsnOH5GaoibZ5ecUojH48Ri6fTmsmXLuPnmm/nvf/9b8oe/8MILHHPMMYwdOxZBEHj00Ud7ve+6LldddRVjxowhHA5z8MEH89lnn/U6pq2tjZNPPpn6+noaGxs566yz6OkZIg/sEITbuZKtxWWMFTvLOj+iSkwV1zKHJRBdH/DoNh/awxP5nnke9zed1/sNv36/zIlCtxxC+NKhAZb2kfS4AnCNwf28xE2bfcQPmBN/h5NeP56ntMuoja+u6GcmMk2A1dwEVhAEDK9cz86j6LRUncmPrDN5b6JX/uxFzZPy58FuQA3L4X/O9vzT3gO5fmzhE/rATRGpNPm3E30yar2OH3w1+ZsT0YxekOgQ6QspBr6gjoHcy+i51mzjUfVKbur4btXG4jguS+yRLHTHo2aUkUGG9La75fzthwpS8vgZ94cte56KevdmGVOpEPyAUEZZ9Bu1B3KvdQjdUmPVxmHaDovccaxQp6XWi2LQVTuVB+0DWFizYwVHB88tWM9Db68seJztpNUH1T6/h5Pqr/2cEanjjjuOe++9F4COjg523XVXbrzxRo477jh+97vflXStaDTK9ttvz29+85us7//yl7/klltu4fbbb+f111+npqaGww47jEQiHfk8+eSTmTdvHk899RT/+te/eOGFFzj33HNL/bWGUSRsPbnptuTyNvURRSbm95QkqldvXGkYWSJxQEptRyiTSCVMm6P1n3Kk++uc0trlwlV9IpU7kzIYEDdsfqv8mlM/+3ZKqYsK16onTCftXZVH/hzSfU92noyUrzIY8sxrK+kjZdouv7C+yiXOtxFHzyl8Ql94cr9CBjHy75Fsz/1bY0/meP1a3mg+rrwBb2GI9clIbSmwdJ9IKchiutdBkQTmiouZaS8E163KWDKzX0qfEnPFJ1IME6lq4z7rEv6pXkHYaEu9ZitDI2DnQ/TmPTdD9vw/LWdxlfV12rTqCWT53kpqiS0U/vGV9mZa8pdL0B49i/Vd+bN0hmkiCcl5Qdb6EimvZHGIZ6RKLu175513UjLnf//73xk9ejTvvvsuDz30EFdddRXnn39+0dc64ogjOOKII7K+57ouN998M1deeSXHHZdcoO+9915aW1t59NFHOemkk/jkk0944oknePPNN9l552TD9q233sqRRx7JDTfcwNixpUdjh5Efrp58aGypvDKzsCpl9JTkbs4fajCNBGEShKTeG4l3xnyZy5bswFcnzmLbMq6rWw5rGYEpq70iZEHAVZORXGGQE6mEYaVIjSWFke14r7KzSiBuWGnJ9TyGvAD3qyfy/7oO4lezDqV/B1ESbqKLJrqokbyNtfddyoKDoQebyfEX0Mzyq5LgjU2w+hMpR+7/3MdrJ/Gea7CtmOu3/3wh05ctNsg92kpBPDKGS81zcUWVGzIENORMWwZLLyl6Xi5M2+Ei+W+4CKjmnhDKKBeqH8dZxiU01tdzY8VHMowUHIfZwjIQYG2GEJXrESkG+Trj45O6PXlpnUxD/Tap1zSl+ibPpmFykfx3RsZrwdql6PW/zuliX/F9xna1AdsUPL6ssVk2Z/JPkGD50jdhu31zHmvocfxVQ+3Ts/t649Hcv3Eax4zep0IjrQ5KXmljsRh1dUkT1f/+97+ccMIJiKLI7rvvzrJluX1USsWSJUtYu3YtBx+clmZuaGhgt91249VXXwXg1VdfpbGxMUWiAA4++GBEUeT111/PeW1d1+nq6ur13zCKg2v6G6ryMlKqLJIgudCaiaGR6i8GY1c9ySehM7lo3Q96vS5otbRRT9QtjwT5LuuV6LPo3Opr/Ng8jfftKYUP3owwjASykFzATK05+aJZ2YyUbcSSptFQMCPVpY7iM3c8Uak+5zEHbryPd0PnsduiW7xrpp8fUw+WFOqWg4aBJpaZHVD8jFRGz1MeIqVtJrGBwYotNSOlq038zd6fJ6Xem6ZeRKpK5Z2G5XCh9CjflR9GdXo/P3KojmecnXiN7aoylmEk4WSI0/RSmPUCdmKF5+yg8E79AVxvfY2NzTulXqsVdZrpSlXkVAO2Gec78sN8LXovuMXPrWNj87lX/QVHr/p1xcYWi6efuUSByiIzI1Ao92lP2BCZxrPOjmwKTQx2gFVGyURq+vTpPProo6xYsYInn3ySQw89FID169dTX597I1Eq1q5dC0Bra2uv11tbW1PvrV27llGjestpyrJMc3Nz6phs+PnPf05DQ0PqvwkTim/k+9zDL6nK0zdSCL6XjlVFl/BKw/Gi9ylxCQ9+VqDcRmw9EedK+U9cYN8XuJypNftY7rEPZ545uL1unIySOTOUJFJiHs+moD+zUEbKJ7nxPCV6kp0cr+CTsoyyETvgDYZpO7yhXcC7nAQbPyt8Qh9saNqJq8zTebXx6NRrMSHMWrcJU2vsd/zY2HzOkf7FtI4XBzLsLQaxLbRHyp/D+qq1KlrG5qhKvQ6Z5UJinwzYQOfcYZQHIyMgpIXS94SgJedPwRwaGSnd7F9Sd9rKH/NO6DwmrSldC6Bc2Jl2EiXIn/s+aqJTuWcxEUsHwRMFsu5mptKh2LsGyf8bVzPTVwmUTKSuuuoqvve97zF58mR222039thjDyCZndphhx0CH2AlcPnll9PZ2Zn6b8WKFZt7SEMH3mToFojS50MxPSVDDW4OIjU+9gnXyXex29ryHFasRDdny49zsvl3IFg/mlrPKDGqW7hV6m0AeOaTdby7vHgfsVRZmSDjqslsuGBXlkj596YlqCDmzwZuwyK+K/+dpkX/zHmM5Jci+gEIQeCfM37KOcbFdDvBiogk5c99I8fSVftiTbO41z6MD0PpTP+TYy5gd/03fDjupH7HT+h6lyuU+5nb+UzZY96SEM3IQuUj10MNTtca9hffZTthca/XVVnGcL1npEoZKd8AHegnDa0KFieIL3C09RTYWw6RHewwPLNaxxXQMkq4Vk/7Kvvov+Le2rM219BKQk18NeOFDUSENBFxRM8Sokj13ZcXbuSPrywd0Dgcz1vJQSi4BmXCF1uppI9aPJqu4ooVeMR8IqWjQB9PvbHmcr4ovsCotjcDH2M1UXKLyoknnsjee+/NmjVr2H77tFfAQQcdxBe+8IXABjZ69GgA1q1bx5gx6Yj5unXrmDt3buqY9et7K79ZlkVbW1vq/GzQNA1NC7bf5POCuFjLBrcBV2so+xoJuZ4Nej0GJXgjDHL4E6zbZ+ParK/iQPlpPu3eVNZ1fSd1CwlZCrajrNZYz87CfNrduqr53Wzo1jn73rdoqdV484qDC58AuF4W1JYjKSIiV1hqu82t5QLj23xpx9EcUODYWe5izpQfZs3yDuDsrMfITnK8YkYmd9now3jqw085yQ72ezWs8owcffiCKXoGCYh5/w5nMeEW/AjoEG8YDgqZfVFRfcshUtrqN7hH/T/et+cA30i/LosYKKjYZds8lIpeUe4+97gmutyk3g4uYP0IpN6qfsOoDAyvSsBARsvoz1TqR7LCbaXZrHzvXBA4e/VVXKd9xv+6fgtsBWQqmRa37nz/oQ9Y2R5nr+ktTB9V3v1ne9ldW5BLynhIKdXKyhGpHqWFvfVfo2FwQd3cvMfqUoQbzROJaBJ9FRRm97zBd9Xb+XjN4cBXKzXciqOsbuTRo0ezww47IIrp03fddVdmz54d2MCmTJnC6NGjeeaZdJSzq6uL119/PZUF22OPPejo6ODtt99OHfPss8/iOA677bZbYGMZRhoPT/8Zu+i/Y0VL7ubCgteoOYld9Nv5bOvvBDiyzQxv0utLpNLRofI2maZHIgwheOIfmfcX/q5dy1nS4/RUqQRpQ7eO6yb/bztFZsG80jdHDhOfchj/zzqK+c64Co4SumyN/zi7s3rC0QWPdXxJ8DyLrN/HIWaUCfrENWjVPsOyUITyM1K1bg+7Cp8wLvpR6jXfG6lG7U/6/NKqcu/xLQ29e6S2nIyI7WWB+pqOq7LIereRdW4jll0d4mgaGfea2Hs8vUyoh8l91WB6QT8dFSEj81CjJee5aq0xA4XsGdmKGf08qXW9SCK1T/S//Fi+h45o+QE/XxK87/NWCIK/53Ard+9HTVjpjmSRO66XuE42JKQ6brVP4E/KV/q9J3j2MOWqGg8WlBwKjUajXH/99TzzzDOsX78ex+ld27h48eIcZ/ZHT08PCxcuTP28ZMkS3nvvPZqbm5k4cSLf/e53+clPfsKMGTOYMmUKP/rRjxg7dizHH388AFtttRWHH34455xzDrfffjumaXLhhRdy0kknDSv2VQh+zb8/OZaDiBfVjm9BjdipkhapN+FJRevLTLPbnuSwJZS+IS4EUUtGyiJCgqhu0VJb+Syt3rWOY8WXkwIcxqHUhwovEqvsJn5knsHXd5+JtN3J/OzJcURKKHUoBwmvZjvUV84+G7wFV8ijJKh4i7MUShOpKZ2vcrz4EUr8wAGMtD8sM2NRkkrP+o7smc9ftetYsWkScAYAX1t+Naeoq1gfvwaY2ut4f+Eu9x7f0hDTbfYQ5xFzNWLGzM09nMDg94HafcqXVVnkQOMmAD5unFoVJVbL6x+xkJDF3vFgVVGwXQFJcHEso7xo8TBKhmk7rHabiQk1ZNarNOur+L78F5xYA7D/Zhpd8ZDdLL6NviVEERlX23H5ufg7EOHDpc/BlC+VNY5U37VQ2hMl+4qwFfRRi2UE/wpl3fPKuHsEVRjiQbiS57yzzz6b559/nlNPPZUxY8b0ijyUirfeeosDDkgXzlx88cUAnH766dxzzz1cdtllRKNRzj33XDo6Oth777154oknCIXSKeL77ruPCy+8kIMOOghRFPniF7/ILbfcUvaYhpEffv1/JEtkulj45UFbkqJVwYxUmWl226wckfJFFGrQqxctXPcxt6hJ37g1HadRP7pwwGONVcfb9qF8aZu9aM3I4riuO6D5Jx9q4ms5UnyTMV0A+b1DBG+RFfNmpJLvyaF0ad8uC27kYHUR1yeCVU20jfKalH34ykpyxuI2Xv+MMeIqnhf73yfSALOuWxqk2Dr+ov4UgJ/rh2zm0QQHX5XN7pMBUjPKuAzLIVKBqaovTO8eN5H7bWIUWcRERsLENHWGi/irg57aqRyp38bIOo3Mjpc6cwPny4+xxBoawW3FzZKR8i0hiugBjBkWdd6/nejGssfhWMk9g10ikZI8Fc1KlvaJG+azWDsZUXB5YsWPgO/lPNaMdzNbWM4ooan/mykiNbSDcCXvhh9//HH+/e9/s9deew34w/fff/+8Te6CIHDttddy7bXX5jymubmZ+++/f8BjGUZx+Maib/Il1WS5eytQnkHs9vY8LlR/T9N728JOfwh2gJsJq5RJ/Nveldr6rXq9nqpXLnOTaXvKhqZYge2AJ0sbIVG1Xg4jkRYYifd0AoUXV79hP6JKhJw4Y9mI7iqYtosqV4ZITUl8xGXqLbR//BoccFTeYwWv70mycxOp5925LHJGsnvj5NRrKcPHgBUILTN3I34xkDwVNiWjNMQngkqof72/mKrJHyZSAKF4WjFWT1S2l6+a8PtA7T5BHVkSEQVw3OpJ4Me0Fo7Uf8aUEWF+0+c9VRIxkAlhYhnDRKpa8K06+qo6hiJJNecQiYoGv4KCP+9lSnWngmXFECk9TaQSTvkB5w3KeI7Vr+PwmWO4oJQTw01ca55Kc0MdF5b96fmhtH2WsgeJRJfnPVbb8CFPaD9gRWw80FusyC/tG+pBuJK/5aamJpqbmysxlmEMdrgu0xLzmCE6bBhARqpBTLCbOJ/1nVuKHS+8VnMA/zG34pqJW7Nfxuu+FKlUZpo9HQWuYEZKSNBepYyUFU/7cCSinUWdU2duYJa4mtqeCUSW/ptXQtdzn3UQCetLJbu+FwvJ8iTJi1CnFFNEKjch+rV5PLbj8trYtECPmyoXCXazbTgCj9u7MKpGZqcySiBl7/fJJFKaT6TCdf2PVyofAR1KyOx5sxPV852pNHIpkwL8XLmTaazAXVEHW5ffP1ssdFfhY3cyUhbRI0US8a3eLWPLIbKDHT6J7jsnh2qT31ENCeKmPaBqlmpAy0Kkupvm8JC9NxuUGRSSSOoxbJY6s9lNnE/CLl8NN47KB+40dqqbXNJ5UriOu+wjmCHXVoxIZdqDFJK192XcLbF/UE/0iNRQLwsveRdy3XXXcdVVVxGLbTkeQMMoEpaOiOclEh6AEpK3UROtLece8heRvtE4SR2Ygs7SyDYcpP8ff51y3cAGmA0ekYqQoLtKRMpJpGVTjZ7CRMpxXPZ23uYB9Sc0v/IzZM+TJCzogYs0ZMKXK3cLeEhBmkj5Tcp9YdpOSlgjnKmMWELdfSmIibWcb17Eba25M/n5oGjJcal4RMp1CZH8e2iR/s+92TqXrxpX8FP5m+UNeAtDpv9LNQ08Kw3XK192spSLzhaXs7P46YBKmUqB7zujSP2zG5IoYPpEygz22RpGbmirX+cR9Sou0X/X6/Wwl5GqIU5PYpBvmF0XleQYlYwy7I2TjuAS8wKeUwtpuCb7yKNucg51B/D8p3qLpNK26WoVfNQcI02eChktp4LB2UQz/EDzECdSJYcGbrzxRhYtWkRrayuTJ09GUXr/cd55553ABjeMQYaMB0aN9I9MFwtfuSxfKdRQg2magNsvGmc1zWBv/WbGjWjkwTKuG3U1Frnj6K4Nto8GSBMpQa+acaiTsbAYscJESrccwnjS4VpNqowujE7CqNxCIdu+yl7hjJReN5Ev6New17RJWSvFE6ZNPT0k0NAySxFT5SIBZ6Rsf5NZXrZO0ZK/s4oJrgu2gewFUNQsGSmpdgSvOlvT4gwXUQF8Zo1mkTMGHZUOqwoNQ1XC8hF78fePozTVb9tPMsDyrCzsKmWApO5VfFN6lAZ9DNC/zeBa52xs2+RHkcqqew4jDSG2kbniQrQ+84DolQNLgkssFoX6YH3zAoVjc59wNI6ZYJdQeq5LWUIUUboajyZJxmq3mS4KB+JyoTa2km9Ij7Ft22x8GfZioEoCOwkLGGuIYO0FcvBzkJtBpOQCAXE3JePen0j1NM3hW8aFTBqdfe0cKiiZSPmKecP4HMJ7eHRXpiZU/qZJ9jZqSoVNVauJczdezx9DzzNv2RWw42Wp1xUtzEp3FLJbnoGxX3ceUipQwtYwgX+3nMnLawSmVolIZU7AVrw7z5FJxAyLCJ7inVaTKrULY5CwKpeRUjy5ckErvBDKoRredWcwThqT9f24afOWdj6qYOPGPgJ1QvLaSnJDETSRMr1MnVJm2aPq9UhJOOBYqeceIJQlgKKl3Om3IPGYAWCNVctBxo0A7GKXb1w+2LCmZg5/tAWOq+vf12gLCrjp6HOloXYt51Llr6yOTgD6Z15fknahy7S4TKmvyniGAY5Hoq2+pZ8Z5dHxni6gpYqjKhGSzPXuaXRbFs+G03O/JoGG0SuYnBMb5nOg9B6r3BF8WLcPx5Y5lKbYEr6j/IW1a+cA3y36PFUW+Zt6LaLpQvyrUNda5gjywEj/HWS7UEYqd0mwVTOax5w92U8dGez4qoySidTVV19diXEMYyjAm0TiaAOqc/YloBVny8lI+TW+Yp/mfj8rUG4T9sjOD7lIfpLpHbsBwfm0AVA7ilfGncn9K5fz3SoRKcFIZ6TsjDK/XIibNhEhORELag145KPSpX2qnQApLRGfD+GUkmD271hP6Kier5OQUSoo+P5LRTQwl4L6zk9YrJ1M25IxwCcln69E6viFeRKWqHIF4FoJNriNyFhEIv1NNTW7m1Okp5BsEThswOMf6shUI92SDHn9aHy2UiNLVMCuHpFKS7FnF1PxKwPMCpY3fS7w6ZPQMAFa5xQ81LFy9POKEnG0ZBVBtPCcv7mhZ+n1Grf8nywIfY83uncA8itxmvHk7xhzQymV43Lget5Kbo57PBcUWUqJrRDw2uIjsy9KLUSk8jyrfmnuUH9Oy94Nv/3223zySXKR3nrrrdlhhx0CG9QwBim8yHQMbUA+UoqWQaRcFwa5ik8x8FVnfAUzH5qb4Afy/dQbLrgHlvy7jun+iC/ID7NwUw9wXlDDTaFWS04B1Srtey1yALPd/9BID50UJikJ0ybk9+ooEVC8Hin0nMRloLAdF81NZqSkooiUwNnSv5m1SQZjTqoH0IeRIbDRKzq77Slc9dEoFsvTCNKa2rEMRMFFoLxGZ00L8Tv7WLDhB4KMEWplV/23AHyUJYASMrv4iXI3UVfDdW8c9KpclcZYYynHSx/R7taySN9zcw8nMNR2LWJX4RNa3P6lWb6Sn1OlniTH22Q6OcxKdxfmIYgbcDunwujhrFRZWPMB3P/l5L9/XEQ/ax5hpEsbbuLD9TpXy4M4G0WyDK3Z2kACNVXOB2lPqWLUdy1PYCaKRmwg66qdDM6WSqQyVSt9W5agkemZmHDy7wV9Y2Eny+8RcaIcLr7B1GgdsHugY6wmSiZS69ev56STTuJ///sfjY2NAHR0dHDAAQfwwAMPMHLk0E7RDSM3HNumza2nza1ntFZ+RkoJ1RJ3VSwpRJ2lg9I/yj3U4LuIS32JlOhwnvwvcAHbSDVXFouUb4Vcmb/RRHMJOwkLSCSyl6UFjQXCFHbzNuXn1k7l6ALHxw0nVdqHGklnpDDoqFBGKmHa/M3en3fdGVw36/CCx2uyzOXy/UhdLug/7EekdG9htRGRMr5/YdIe/MOJIZoEKgucLqUoXfocegumGJbTy7m+l1iGBzWU/E5UrIpK0g8FGJbDfrzND5QHALhSV6DgXT40sOOKezhd+w9PdX4T6G0i7ZdzOQELp+SC45lO58pInWffzzbqAhau2xZmFd9fMowMrPuotOO9776vlyLAxpppLHPb6DYH99xgbviM10Lfos2tRVa+mHrd92ZSirB4sBPJkvW54mKOWf1r4J6yxuL6RKpECwtVFjFQgHhyz1EBPFx/Kj9Ztwftbh1ObStv5Tl2fWQGv7OOoalhG7br816dvo7b1Zvp6GwgnxfVYEfJRfTf+ta36O7uZt68ebS1tdHW1sZHH31EV1cX3/72tysxxmEMEsRbd2Bn/XaONn5GzQBK+5SaBrbS7+Hs1r9uESQK0qp8Up/fR1Yzfi5jk+FLY7sVIlJfef90HtKuQYqtr8j1+yLT+LcYE+BkaZ9XLqREoGEcT4aO4J/2Hil/qaCRMG3edWfwN3t/1PFzCx4f1mTivltNlhp6M558TUftlZEMeRFPxwVzADK5feGXhAyESG0lLGNH4VP0WBdxI92nJ4n9N0KKv8kQbHRjaPuBDBQxw0rfr6TVH7cEiP6mLEvzui5F6HLDVMlGKn2P58hI+Qbm9rBqX/kYm1FllMfv00e+Xph05cPgLnU1PN/GZEYqvT32pdAVCs9vrp7u/Y2YbWWPRfCzSWVkpHzVykrd/+vsOha4E1lPU8F1fGVka35hfZUPWvr7MYq+dQbVqYipFEreDT/xxBM8/fTTbLVVOsozZ84cfvOb33DooYcGOrhhDC74kWlBGJj4QURNbiArtRHeHEgRKbU34VG1jJ/t0iU+fQNAoUKE05YiyI5RNb+baT3vUCu28YEzjZ5EcUTqEXtvNtbO5usTd4fmqdzT/F1e7djErytFpDJq5MUsxKEvQrJIApVaElnNdf1SD10IkZmrCvUs4xDxLda6zSQsOzBPLD9aXy6RkiWRe9XrGSl0smnTvrhdHfxVvYZF0lTgiH7Haxn3uK7HqcvSR/V5Qcyw0xlUQLJjQ8KEtBgIflmT1D+rfk/Ttzmv/RRunbpD0J2cWeGXC+Uqe7IFuddxwygD9RmKh0VUjliuSIdbgyn3L4feL/EsO8gfoW0UgYkBDzQ4mInk/K27Sq9eQNkT4FGLsDHJlDyXByKo5T1v5WSkulwZBLCMOOU3YeRGZh9owkzae2QLsgEYdvLYbL2VfgWPMsQ9CEsmUo7j9JM8B1AUBccZ2g1jw8iPmBdNqlHlAW0Mwh6Rig2gEXOwIVdGSpVlTFdCEWwsI45cohpqikhVKCNlKTVoZseA/C5KwSnRP7K1ugCA/606Crg/7/Fxw+ZZZ0e66pv4uhch9Um8XqEeqbhhs7v4MU2yA9FdoWZE3uPDqkQCLwqbpdne9MwLdaHPvfHpv7lDvYmH7H1ImOdQHyqP+PRDmU3KmTC838dIxLA6V7OruABFyL5c+OqDAKa+5QjIlIOkymT6bxBxE+iWQyhLSeRQg5+RErKUJ6tedrVcUZ1S4ebpu4B0yZ9rDhOpspHpoWfGChKp18aczMmf7MbpEyexd5/3dut5mpnyGzzRsSPZgjGDBZaXkdIFrdceR/GJFEbhwEimTYwzECLlBRqzlErmgyL5pX3J+bgSphQHdP+Lo+SlHCa+yVqaieqHUB/OPk45vomJwjoasqg1yr7P5uctI3XggQfyne98h7/85S+MHZuUQV21ahUXXXQRBx10UOADHMbggTT/Hzyg3sLb0o4MRJ0rosr8n3w703raYMPdMHJmcIPcTHjLmcVat4FZdaN6va7IyTS7go1lGiU/cJKnbJi5WQ0SrifekClxXUmEnPQiEzHbCx4fN5MTrE++cV2axRittJEwKzP5Jkybq+V72YrlsGZnmJ5/XgsrEnFXA4GspX1RoYZ/2HsSqmlhdMbr/neqYQRKCgda2gdgeKVRlhFPZSsNMcc9KMo4roAouJ97IhXVbWqEdEbK92jbIoiUn5HKRqQ89a1KmoBmYkH9nvxBv5ojJs5gVpb3Xa/kz6lQj8jnAfa6j9PZDCMKkea8x/tqd1qWe93xIojVCtiVC8tIEh+zT8moT6Q0zIKBkc+UWUx1xjBNXDMgIvWquiePG82cP3sXxpdwniIJ/ME+kno7ynn1E4uQdCodh+lPMlteBMBENrAm2k19OHvAcec1f+Ei7U+8veYkYLfeY/WVa3HAtkAqv2Vkc6LkWpLbbruNrq4uJk+ezLRp05g2bRpTpkyhq6uLW2+9tRJjHMZgQftSdhc/Ybq4ekCXiagSO4qfsaPzEcQ2BjS4zQfXdbnSPIPTzR8gjtm213u+gg6UF62XbF8NsDIZqRSRMquzwIXc9MKi2IXJW9xw2EZYzExnUXIxN3q4cclxvB66EFMvwtOjDOiWTTglcFE4hRhSJBJeBBCr/3e8KTSZ75gX8uDIPj2k3oY0hBGolHun2MAL9rZsrN+67GuYPpHSE6nSREvKcQ8KAoa38TCrZMg6WBHN8D0DiJDYYjLvKWXSLERqz9hz3Kv8nOmL/liVsbQLjbztzqKzPnsQLpWRqpL4xZaIDe/8K/1DEYE8I488vpMK2A1uImXryfXJ6JPHUWpH8Li9C0/ZOxY05X1H3oEfmmcDEBoAkVpPM685c0g0l1YsKwgCj3AQd9hHk6ipjCG15vb+vRI9uWXtBb9CIktmTdIyXhvCQY+S6d+ECRN45513ePrpp5k/fz4AW221FQcffHDggxvG4ILtlShZ0sCyI2FFossvhTIqsxmuJizHTfXiZkqmQjI6lEqzG6VPqn+QT+LWngP4ycz83hXlwjecFavwPVi2Qzij7ElzCn9m3LT5jXILk1ath3XTYdxOqffsChGpuOGkvKsy5cpzIaRIKbEJ14jSt+jD7wXs11eopKOcQUq5f6LN5Rfm5fxo1hzmlnkNU1DBBduIpUyUTSn33+JK+XtsiNl8T2ks8xO3DMR0u1dpX82WRKS88mVB6U+kRjnr2Vf6kAVdU6syFj/zpWTZtEO6rHW4R6p8+AGUPzuHcUpNYdny3Vf/kYOVl+huPxX65gm9gFSm/9BghO2t0X1NhZWm8VxgXYTrwsGWDeTO9kd1m5i3HoTc8gNLvgBRNmJaCKosYthOxUptQ26CzIUurz+YXxKchUjJmQFi2wAKr7eDEWXl0QRB4JBDDuGQQyqzuRvG4ITjESl7gEQqokqs9SYa24hWpBmymsiMUPUVDBAEgdPsH2HYLn9qmFbytZfZLax1axHrxw54nNkgeD5JklV5IhU1bGoyNpnFROsSGYa8KBEQJSxBRXYNLL0yi3LCLDUjJXKNeRohDO4bvxd98zaGnkAmS3mX1/cWEgwSVnCbbd/c0C+3KusaogYOWHocxyvHseXcz/3bod1Y0hPlWxWpyB86iJk2d9nH4dSORjC6eNHYjmnG0K7/9/Fk7XF09Cxn2/r+81gq2lylqPKYrg85U3qVyd09wIx+779cfyQPtU/jgBF7s31VRrTlwfGIVKej5RUT8DEytoidpHm8YvVXgE0F7AY5keqJjOcv1gG010zpVYQmCAKaLJIwnYJl2Fp8LQ46S51WVrgjaXXcokSL+mK6Po+50sc0t8mU2koxVVqPKLThdM+Bliklf3Y+2I6bXh896LE8GSnHE5LIIlKjKirfN88BSeUXFeoDrwaKprrPPvssc+bMoaur/x+ss7OTrbfemhdffDHQwQ1jcMGPTDtFROnzIaLKyZ4SwIwP7lR/MTAsh/e0c5infR21Z0W/91dKE1jsjk1lpkqB7m2wtYAU3frCmn08N5kn8rY5EbcIiduBoCcWQxMyPIncIjJSRiapSd53ppiccJ0K9XUlzAzBgCIzUvPcKbztziKhNPR7f/qKv7MwdBqnr7629xs+kQq4tC9FpAZwz1gpg9UErpetdOTcfws/alqo7GVLR0y3eMXZhntaL+cndVfxT2fPlEjPUMfzoYP4nX0sZsOk/m96REqoEpGa0f06Vyl/YvrGp7O+v6xuLg87+7IpHOwm8vMExyvDqyNOPF/GwYPo5BZGSgXssvSQDiZsat6Ry61z+Gf4C/3e0yQRGQujQNDrW1038aB2HTdbX+RU84dlqxPvpr/Kdco9jFr535LPvcy9m0e1q9CWPFXWZ+dDPCPQ6LctGPHunMenRGqU/hkpRZZ40D6Ah6y9h7QVTtEr7c0338w555xDfX1/l/CGhga+8Y1vcNNNNwU6uGEMMngbKneARCqkiKlSKCMxuCNUxUC3kpmWGkFHyuKx4m9oy0mzH2E9y7nSY9RGlw94nNkgb/8lbrFP4ANnaqDlZdnQdzGuIZ4iijnPMaw0kfLuO79Xx61QaZ+hJ5AEj1Sqhe91RRJRvOxP1r+hJ4nu9u0x8hYODTNQsYn92//Oh9pZ7DLvJ2Vf4+Wag7jB/BKb6mZhORBztXQ/XRbs47zBV6TncLsH1j851BH1yvgimpyyeYhuIRkpf/7KGtTxNs8pifQKQ8hTLgTJTS9UT/xii4QXqDpNfgpr/uMFDxfz9PNKoToAZHtwE6mcghmWzjucxMLQaZixzrzX8AUmol5tQrnPv+iX0mbZUxSCLfry/8H3CMbiiVRAtEtqAsDKR6T83yPLs+rvjSzHxXEqG8itJIou7Xv//ff5xS9+kfP9Qw89lBtuuCGQQQ1jkMLfEA6QSAmCkCwdIl2HPZRhmBaK4BGCLOnrE3mGenk1wsbRMHqnfu/nguu6nMSTbKcspqPrSKB88YBcCCsSgpD0W+zRrbQ6XgXQbclcYpzHnHAbe5qv0k2E6QkLrTb3Z5pGPE1qvPvOlsNgkFUhLwiYmfdkHvKQib3lBUxhEc7yGth2/17vCd44+5kqt8zkjvpv8dZGiWMCLO2T7QR1Qpw2t/xrvlV3EC+u3Z5ptTN5efy3+cKiozhz/BRyOQWeFv8TE5WlvNG2J/Tzr//8IKZbHCK+xc6JkajiaNaRNjQe6piYmE9CiBIStu3/prdJEquUkfLLhXIRqTHWSg4S36G+UwRKL6keBggZGX8zVnidTvXQZREj6Zl+HEe9GiESbmW/4IYYOOxEN/VEiUh1vd+Q1KSyHBQUOfIFlXwiVe7zL3ry52I5RCpVURA8kYpH06SpW24mbHVh5BHSymeboEgCe4jziJDAiO1JqLYp8PFWA0UTqXXr1mX1j0pdSJbZsGFDIIMaxuCE5SaN6oQi+kYKwRDD6I6MaQ5tIzYAQ8/o9cky6R3jPsu28gIWth0JFE+kLMdFJfn3kbWB/82zQdQ72U5ZRYcpETMsqGCPS48t85CzL/Pq6rhh0xeJmzYv6DbNefRZ7cyMpUekHD+zk8X8NgjEHJkfmGez67gQJxQpx3q49DpfER5n45KmfkRKtHwi1ScAUTeaFxuP5YX1GzgkwIxUapNZxgLswxdNSZgOcS+iGslDss2MUsDPM2KmzW3KrWjLkt/BInUMrxkHbOZRBYNruq6kTovydmI3+pqq+gIUvu9dpSH45uZy9j3Jzl1Pcal6D++t+hKD2bdoMCOzn8lM5M44+JC8715U+2ektMYxzHOn0GIO7h7KKR//lg9Cd/J4zwnAvuk3BAEdFQ0jr/qu67qE3TgIcL/6M1a6LcQ2/QdGZBPpzw9pIBkpX/6/AkSqx1U5Qv85YyMODVP24uH3VvPDxtnsn+P4t9Wd+bgnwsym/uqDiiRys/IbWoUOohuPgtri90eDCUWX9o0bN46PPvoo5/sffPABY8aMCWRQwxic+Muk65il/5GFY44e8LV+FbqAWfq9rJxzbgAj27wwEhkTa5aMVHpSKy1aq1sOIZLnKFqF6oc/eJB/iJdyqfwgPXplS5B6Esnr12oytaEkQenW8xPplMCJoKQ8JtaMPpAHrP3Z4PbvRwoCUUflAftA3mj9StHnWF7fVjYlQdHKnckNeaUNQfZIFYrWF4MWoYPZwnKk7tUp1bmIlptI+Z5V9uecSCUSCTQhfU/XCIktpkdK8TZ2YhbVPkFSsV2h4n2Wqc9z/dK+HBtz/96vUqlhXzhDvFQJ4Jkx59DjevNaEZUjUg5TekjO+QDRCq8xA4ZXCudkua98bykrj/puwnR6qXaOFzZixvOXAuaC//cUy5jHnZT8f/D3f9wS+MSdxKLQ1kS8dbwnzxz3uHYYV1tfJ9q6c7/3VEnEcL2/6xA2zy6aSB155JH86Ec/IpHov1DG43Guvvpqjj564BvsYQxexPzItFa+0aePiJq8xpZQ9mJlZkak/n8bn0jZWTyG8iFh2qlNmapVSBZUS5Yw1BEnWuENn9m1lgPEd9maRRkLa/7P7HA0fml+mfkzv5F6beHW3+IH1rl8JlSmkdzvcyrFRNVfeN0sWTLJ9r53tY/qnaWznfEe+4vvBkqkfOPUgWSkDu94kCe0HzBj2V84euWN3K38gomxj3Meb4uVKyUZSjD79HxuST5SCsn5X86ScVjVegDT9Pu4ddItVRmL6GWkcpU9ud48nMpcVRGu63LS71/miF89VzH56WpggbYNf7OThXh2EQqptitguBJSFqJda27gfOmffM15DHswE0xv/nayeOalvfVyE6moYfVSpgXQY4Wzedkg+aV9WUQaCsGfjyvho+b3gYZVmRpvHY/lIcim9wwoWXorRVHAFJLXsIfw2lF0ad+VV17Jww8/zMyZM7nwwguZNSuZqpw/fz6/+c1vsG2bK664omIDHcbmh/8A1QTQR+P34sS2gEZsU/cVbBRUob/MacocssSJQrccwviKNwOTnM8JLSkeUyfE6Kzwd1Gz/l3uVv+PJZ1bcaIlM1JbyfK198CU/XOes8mO8Lh9PFtvvWOqQ8wnOEFKhvdCbBP7iB8wybAoti/NtwRws/hx+Q3WQt+MlN7DhSsvARV+a35pQEPOhBhAaZ/r1bMLVoKpsQ+YIC3heXJvIBxxuLQPwNZ7b5oi6MQKZF2HBGwr1SOiZCFSqlcKWi3iUKgR38/GpqSXqwjdtLlszUU00sOSdS8xa9yIqo8hCER1K+WH5Fsg5MOFkV+yaEOUBybs3u+9GmMT31ceYI3bTNSwqA8NPBhbEfilqVn6eXwiZecxHY/GYrR4QgztYhNNTnteIYZ8kPB7pEovh/QDCW4Fehbd9mVcKD1C2B7PzPZ6dlP+QfuaQ4E5WY+PmJtoIYZG9v2F5dEQ6/NApFpbW3nllVc4//zzufzyy1MpfEEQOOyww/jNb35Da2trxQY6jM2P01f+mC8oXej2z4GBZQP2cN7hm8rDjPtoH9j62sInDGLojsBL9taEQ1rWDijHL+0rMc2umzaN+L0AFaot9zJStcRZXeGyC38xtqQamq21jBbaWRjtyHuOn6kJq+loVlhyqSOGa5RPFPJhVNeH/Em9nnVLtwKOK+ocxxOScLMQiU+lGXTaPdQ2TO79RsZ3auaJcpaKgag9peALY1gJFCf5O0nh3M1sfgSUCkRAhxIcr7TTRUDARRYc9AqpS1YVGb1P2cqMU0SqSip59ysncnfP7nxnUg75Ey9DXC0VwUz0RHvYWfwUgNc/fQXGHVP1MQSBbTY9yV7i+8kfijBs9xXvstkuqJHkOlNDgqg+eImU4M1fbpb11reEyFe+HEuY3GUdTrNiMldamiRSRfSX9YXjuNxqHs+Dwn7cNO2gks//OLwzn3XADs27Z3FZGxik9sV8T/kby+NTaDMOZK70Hs/Fcgu6/Cz6Y2aGlvDZxj/CzOP7ve+XTOYjqIMdJRnyTpo0if/85z+0t7ezcOFCXNdlxowZNDUNTaWNYZSGOfG3qZV6+J808MVyDBs5RHqHlZv6y+kPNXQrIznPvIIdxzTycJb3y02zJww71SNFxTJSHpES4hWvX/fr7G0lgmnVgJVfNhVA0juZIyylQZ8AJAM1s9++mg9DD3Jn7GSgAqbg3qahFONp1zOrFbIYG/81dCLvmwfzh/F9asQzvlM7T919qVjhtvKmM5MxdePLvobrb0RtHc2T81XyECnfkLUSpSRDCl6wQNdaCOlJ8aVi+ksGPTK+V6VviSrQaKzhduVX1K1tAB6q+HA+ZQLLnBF8uzGLpxXpIMLmKO2Ld7Wl/t25flnVPz8QuC5nbfwFkujwP3t7pPrtmVrglHzy+IKanDsiJFifMKGhQuvZACH6ZdhZzMc/jezAvPaRGELuMvseR+Za6zSmNNbwO+tqMIsri+wL03GY505mnjsZacTkks//tG43nloxmZ82b1PyuYXg/z6WGEYswh/M762Us5R8QjojZQ/htaMkIuWjqamJXXbZJeixDGOQQ3OTk4yaZ0NVLFxP+U+wKqO8Vk34UVhf6awvym381C2bLxlXM75e5JZw88AGmQuhpGBDNXqk8AweHaUG0/CkzOP5jR7n6O/xU+2X9LyyC2yfNN8UPW+nVO9RwPDlyp0si2ku+EQqm5Kg7mXV+vVciRK2ICO5FnaAGam7OY4bjSN4as6+hQ/OAcFrGBdtnVDqua/Lefxbo0/it+u3ZYeGvXKqN30ekDItV2uxzC5kR++tPDlU4ZUI2a6AqvbPdIZJcID0Jt2J6gTGzDzZD0gTKXEzlPbFe9rTP2xcWPXPDwSWnirlvND8Fue37MA+BU75qflLUCwi+iygjxCQt97LgkM0FgMGZwBVzFPa9/CYi/nn+tVcFc6d4/EFmyKqhIWnMltEWWRfmHa6j8w3Oy8F/nNhVqDU1g8MWVI4ZbQsW7nnONkvUcxhuGsLCrili3ENJpRFpIbxOYRtppqNtUjuDVWx8PtFxC2ASPkb5VyL+uPNp3J9236cMWbPkhx2EpbLO+5MurTarLLqgcAXmxDiRBOVncgEj0i5Si2WnFxYnQJlD36kS8gwxvWJlFwhIuXLlTslyPwvr9+R01Z+n+On78AJfd5LGMnNXEjpf3/YooZkWzhFlM4Ui1RzbxkLsA/BI4aSlUDzDJG1PERqQ+N2POHUMFYaW/ZnbglYZLdymXkO587dBla+wYufbaTTqpw3W7XgyGF+ZZ6ILDicmmWe85XaZLc6xGUP8zVkqZ2a2CSgsd/77c3bcaX5dUbXz8jRuVE5xGPpNW2eMSqn99qghpHe/McIFVWtsI/7DiHJZLWQJSCXMZcmol3A6CBGGTgW1ezIR+0SPTUT+r3nZ9r0POQkEYvRShsjlBBd4lgWdo0l6pS+dpuWw0Hi2zQSRenZDpr6jycfGogyQ1iJ2lPPQNsw+sLxgkW2HEYOJYmUksdoWXFNEHJnpB5Wj+Hhnl05qanaT2pwGCZSwygOGanbUHjgnkb+xnhLIFKNG97gfe1C1q2fDrzY7/2u8HjmuRLdUmklsLonppCtVCIwhBp4tfWrvLrSxNQrTKR8XxKtFsdITsCuUYBI2XEQews1iJ6nlt+7EzR8IkUJxtNmZBQvONuza2h6v/fui51Hi9bOyo6H6eVNAtiSBnY00LIG3c6tklQs/IyUZnchkoyOajW5iVR6k7FlKNSVi5VWPW/bB3Da7L1Z2XoY13zyDjvbgzP6XgoMuZZb7WSI4Eypv6COr+RXLSL1Neef7KTMZ23brkD/8iWjfip/tg/hwNCoqownE+trZjA5cT8ALbLKRVUfQQDwiJTuKkRI4Mba8h7uOg6qF2hVtSyZfFEigUYInUQsfxXC5sTTI07mwSX78r2mmf3e05TCc1x47Zu8HrqQlW2TuXeHB/h/KxdzbuNUjixxHKbj8C35UeaKi2D9/iUTqV27n+Zn2s0sXHgwHFYol1gi/Ky7HElVKah27n2cn5GSc1i4vKbtycLOHo6KZC/THQqo4A5tGFsU/L4RVyASGTiRSmcVhj6RcvQ4DUIsacSXBX6mqtRGbDveyVnSvzna/O+Ax5gTssar0y/mFvsEesz+G6RAP8ojUqJWi6t4pZ15yh5c10X2yJKYYUgsef/W3ERFfGv8e9IfYzHwyzrjWWTMQ+hogplV7cz2ZHbdgHqkXNflRuFm3tAuoHbhY2VfJ9o4g9utY3gvvAcJz+cjnCcTPTqxmGPEVxjVnVsi/fMA3zMqokpEVE/ifwuQP8+MwmfLvEveva1ggVN5wQk55VmUPcqtyMm5zKyS+EUmejJUGjf2GHTGh6Bqo7dZ1gSTj0Jnc/qCC/IeblkGopCci5UcVh26mCRYZply4NVAOnjZP4t80vJrWKCdxuxV2Tqhk7C9CgtTChP2SrnL6T02bRcZb97IYqlSEH4FSwVU+/yguqOEUcLJIJHmZM9Iua6L6glmKbmeVa9yYnM8q0Gh5IxUNBqlpmbgG+lhDC24RhSBZJq/JjTwRKYU8mqmK1SeVU34DfYp5bI+mJH4iAukFxi7fgOQW92mH7rX8SPlPqI9tcB1Ax9oDtRq5U/4peBpZT+eN0dx1Lh9kewXWeCMp53c/Xa65RB2k39bMWNxlr17J4SBYTs5e9PKheRlSYUSSvuaxB6+LD3HrDUfAb0d3DVXByG7WMP8mefzj7cW0U4wEsm249JEN6OEDmKUvzDFm7fmeuur7BkewSX6AYg4vJPHP27Wpqc5Sb2D59u+ABRvZLwlwXVdRhir2EFcS310InViEyPpwNGHfrzSiHczW1hOFC1rz0YvE1bbALFCBuIeZNdKPlM5NmcRO8oe4jwmx5qB3So6lr7wjcfBZSQdLFu7ke2mjKnqGAYKJ9HTK8peKOBpJOL4s4OaI/Nw+5if8NLiDr4qD+K/hRlFwk5lnzIhCS6aYOUV1En1D8k11Gi+xUvpgRTTclKtFJRjrO6JBYkVIFKC3wesRFJtHqKbQ9rcSROpXBmpKe4qGsXlSF2jgZGBj7caKHlH3Nraype//GXOPPNM9t5770qMaRiDEHoijuhKxNGoUQdOpGRf7cUdug2GPnwTUl9Uoi9mxd7hQOVB3t9oAGcUfV3f6NfMQdCCQovbxgxhJWZ84L1v+fC6sxWL7IkcPnYnVkTmcMmHu7NPqIUv5zg+YdpEhOTfVtLSJETxMlJhdBJG8ETqeXFX5pk1fHHigUWf0+R08h3lDmIr6oHvp153bIdIqseoP5FaN+1L/On1d9jVaRzosIFk1lPxehSkLKIAxcLfSLTHkougg5jKsGSDIFdu4R4q0C2HI8TX+b7yAObbKwi1LefN0EtcqX8XOGJzD29gWPMBT2g/YKk7GkE4s9/bvSTRbR1yNJYHActObzJzZaSaexbwF/WnrOyYAJxdsbFkw9ilD/NX9QF2FRcA8MqC22HKV6s6hoFCj3cRJlmBIgkuaoEyakNP4Ied1FB2kZ71DdvxobuSI63BKX0OcPXS07g5tIn/Rh8EJvd6z/VNeq3cfwtfWMKWI8zZ+ARPqL9j2Zo9gDtKGoeZcY+TY1+RDynVygqIrTxVczS/Xz2NU6bswujJuzA18WdcQWSx6yL08dE0LIdH7H0JCSZHhRuyXu/Lib+xv/o085fqsHM2A5nBj5JDZX/+859pa2vjwAMPZObMmVx//fWsXr26EmMbxiBCT+NMZup/Yg/91lTKeiAwG6cwI3Ev352QO00+VOB4E6uTg/CkpaRL22Q6nq+C719RKRz4zoU8pV3GhJ4PKvo5vipgXUim1stq9uTJgsVNmxA+kcoo7WuZymP27rzmzKmIKe9b7lbcaR+FOX6Pos+Rvb4A2ekdrdT1eKrkRYv0J1KhIuruS4FpualehVybzGIQEmwmCOuo7VkKgCwKOcVUIFMl7fNLpGKGTUTwPLdCNenyZXPoq/b5Hi8m2Td1SiZxKlGdtFSYdvoel9Xs97jo3ftSlXq2MhHpXpYiUQDG2vlVH8NAEW2YxYXGt7jOOhUgZYGQC4bnlWa4EpKUfX9QrcqHgUDx5i8xi8R/2qQ8d0ZKyFCmrXVjzBZX0KSvKXkchu2gCuVnpHxD6krMx6vdEbzpzsZpnkpNSMFBxHWzZ94My+FK6yy+Z56HWpe96iKtajx05c9LJlLHH388jz76KKtWreK8887j/vvvZ9KkSRx99NE8/PDDWNbgfUiGUT782n9NVRHFgffSRDQFE5n4ltCc7m0c3FwTXsrTpFQilVy8LLFCZrweXDWZiRL0ytauT9fnsYswn1pi1Gle/0g+ImXYvOhsyx84HibtmXpdmLg73xcu4nf2sSnD3iARzyVXngd+X4Dq6r16RBIZ/QChLD1GTbEl7CZ8QkTfWO5we8GwnVQphTQAE+fmns94UbuIv5kXcqfyf1yh3p/3eNH7LMkZuovhQBHVLWrwe/pq0x4rTrwivXzVhG9CagnZiZSqSMxK3MMOPAC1lS3PMSwHxdtk5lICk705t1riF5kQjd5iCkr70JNA75Kb+ZezB/+0k/Ouhp63980yks99LqINsF3sVb4hPUZt++Dto1S8ChlJzdLn5RMpO88c5/WWuUr6+S+nD3ygPVKC91xUQv7fX7PDikxYkfCTUFGj/1ru94VLooCUY9+YaokYwtUMZRdvjxw5kosvvpgPPviAm266iaeffpoTTzyRsWPHctVVVxGLbQFu7sNIwX9I8pX3lAJ/k1pO/fBggx9JyUmkpPLS7I63ecnVexUUfCIlmZUzDnVdl2vc3/I37VoaOj+hddNrPK1+j8u7f5bznLhp84yzE3eop8K03mV2flY0YQbfoDrFXMgOwmdE7OKJpd/zB/Qq/dDjyb+p4cpIcv8Fcdq71/Ogdh1z9TfLH3AGMktChAFI5mc2jB8kvcsuQv6ouljBhXuoIGbYhL0MKmoNUij5XEXcREXu02oitVHOQaQ0WURHJWFXVrAG/GCBT6Syj8cXv/AVw6oJ2VMiXSQn/YYao0uqPoaBwq8eiJFBVPOYrkZrJjA5cR8HSHfnPGbupv9wufIXRnW+H9g4A4Xrpqwe5CwZKSFVWZK7tE9MKdPWZEiDl0OkMnukyiBSkh/YCp6c7NjzAmdIT9CiL0OwTX6r3sadyv8Ri/bfPximRQM9NEgG5AgmuX5GaggTqbJ3xevWreOPf/wj99xzD8uWLePEE0/krLPOYuXKlfziF7/gtdde47//raDa2DCqCmnp89yh/IolwlbAwQO+XkSVuFH5HWPaDIj+BWqCabbfHOgSG3jXmY5dMznr++X2j/gZKVuqbEZKCCWVdxSrckQqWfaUXKRCNfWEY1HGiqsx83hsxD2Sna2UNCwLSSndgDNSrutyOXexs/YpHWsnwri+rlDZoWYqVVkJ8CKaug3P2nORJJH9sp3olUTljXKWAGOgTcoe5D4SxoaY35xYVDzfqc9xaV/UsKjxSvtQa5G9ctSIoBM1LMLq0PWTSmekst9T5SqTlgPDdrjcPI96yeS2puySyX5Z6+bISClWMiO1qWk7pm34jDHmctws/SODGfa6jzlMfIOl7mgcV0iWJxtR0PqXJ0Ny3gEhlZnOBldNnisYg7TUNWN9lrUsQkMZJuW5sECeQZu1P5NbtqPZK+UuVBaZDabtcKn5DaY2CFxZP67k8xO14/l/1lE0j5zEiSWfnR9HJv7NjsqHLO7aCcRdOEJ4BST4pLsDRrf0Otbu2cD7oXO9nzqyXi8VgLaHbhCuZCL18MMPc/fdd/Pkk08yZ84cLrjgAk455RQaGxtTx+y5555stdVWQY5zGJsZQtsSDpHe5pU8qftSEFElDhXfos6KQ6JjSBOpN2v24wpjBldM34qds7zvLy6l1iv7mS5HqqwCllgFIpVZ9hSqaSDsZazDbjznJiNuJvt0poiRpPy+X26xYQEv6V+kTavlUzPYvi7TdlPiENlU9nJB0zR0V0YTLC9y2wxAjzqSM83LGBnSyJZzEnwCEhCRMm2Hpe54dMLM1soXD1H6KCyZBVTYUj0pn+OMVNywiXj3OEoEwdt0RkgkS6OLv50GHXxBnZylfZLIj+Q/0Sq0Y2+cjdQytWJjMSyHF5ztqVVkCGVvYPdL/pTNkJFS/Xl03M6w4SGahW42rF/NyNbSN8SbC/WLH+P36m94gMN4xN4LUZT5gph7u5iSDc+idpeCp4IqDNaeQTNNeJRQ//lOr5vIK/YcVom5TcefkfbmXWsbfj95J0bp8wDQctii5B2K7fKssyNrQ/UQKt2HTq+fxM+skzm0rjVwIuULjyihWhBFYoSIkEDP4g9meplsAxk1RyDBz0gxhHukSiZSX//61znppJN4+eWX2WWXXbIeM3bsWK644ooBD24Ygwe2r0YT0KY+rMjE0agjnrdkIHAkuuCTx2D1u3DUDYFc0o/C5lxE/Eb8EqOjn4W35xTjco6YNKOPflCwkHwvCDtaschpd8JkBL6seC2huuQGqIY4cdPOWjIaN2xuVW5jbvciWNIAszzlM498RCqQkYqbNmFvM6yUYDwdViR0VDQsMNOlH35JVy6BFtGLckoB2QAYtsM55iW0hjVeb9267Osood6/uyXlz0jprTtyiXEe1I9hbtmfOrQR1S1qM0r7/I1jBJ2YObR7hx1vk2PlKDNWZZGDxbeZJK5H71pXUSLl+83kEz+RPcXKzVHaF7KTa6XaOJa1wkhGuxtYv/jDIUWkHE/GG62WSzpPRxDg+EgzuVYGaf0n/Fa5mW5zPHBA1mNSPYPWIG378AOXroCaxfNvw9QTOPflSewQauT0HJfwe8lrNRlNSgaywm7pc7tpDcxU3fdmqkSGWHPjIIDqBRoTQpiIm8DIQqSsDJGaXPUR6YzU0K1mKJlIrVmzhkgku+Gaj3A4zNVXX132oIYx+GDrySiSJeX/7otFRJWIuyoI9IoEVQS2CZ8+CR/+FRY8kZTnBTbMOYMPnn+I6asepX7Xk2k65HtlXV73NsvZ/FUA2kbuxpf0q9hq3ESuLeG6m4QmXnK2ZY/mWWWNq1jINY0A1LixivgyAcRiUSRPvQ61hlAkSd5qSdCdsLITKTOj50TJ2MgryXswJJgksjS4DgR6huS6Eio+hRBWRS4yz6elLswv6kb3uh6k1fn6wld2k1wjEBJr+AtwjnuxWKh9SvsKESmhaTIPOfsy1q1s9nQwI2bY/N0+jEXN+3DqmLkQauRx6QDeNKczVR/avaDtdbO43TqGRN0M9szyviqLGF61gmkkqGQxsmHanCC+QIQIWPumRAAyIYeb+Jn5VZBUfui6UMWyOsOVibsqSm0jr9Udyvq2DsbFQ5Qf1tgM8NTnfNsJ1yVnwAtA6FnDkdIbLLQ35bxkSnzBGqQZKVHmKWEPLNtiSpbAl+a9pufpdxQS7USwqFFFtFAja9xmNrgNtDhuSSJdpmVxrPgyk8wGsHZJG+wWiZDoMI4NNOk6sGtJ5+aD47gpJV01nCSKuhgGux0j3r+ipZDaJ8DS+p346aooc0bsyZzARlpdlEykLMuiq6s/8xQEAU3TUAfgXTKMwQvXq2t25PwbqmIRUSU2ecutb/ZbMfzru/Dun1M/Jhqm8YyyH9fe8QFfE5dwkLyYeUvn01Tm5Y9uu5vrtMdpW/p12PWqfu+7kRbedGcTEluynJ0bfrZFKzMqVSyUibvwB+sI3nVmcLBuV4RIxaOd6R/UGgSvHjosGKyOJxhV338DnuhFpDIyJBmkytKDXZQTpkOj95mCWkJpnyzxjLMTra7Wq4+gZskTfKxdzMexbYFn+p0neU3NIQx0yylJKTAbTDtJVnOR+mKh9cnG2Ur+AIqfHdCtoS2qMBBEDYv/Orvgjmjl1Jbp0DKdX9epzI92c0zAhL/a2NS4LddbX2XXmma+m+V9WRQwvO2EZVQ2MGYYOjept4MNmN/JQaRq+H/2MSgI/LDKvUlfE3/JxpjO42N34L3pI7nnlaV8I9HKUVUdxQDhrfdSqBZRcAi5BtFYnIiavVzYTgkj5d4wS2FffGGQZqRqRnCRcxE9psVzWdZATS5sVXGDfg3bhBaxes09hOYew076bQB8bOUmodlgmTq3qL9JthVZ55dMpBr0tbwc+g6JdSGguD7fYpCw0muyb8ZrSBGwwYr3F2eyUyXBuX/3dfXbcY9dz4X10wMbZ7VRMpFqbGzMGzUdP348Z5xxBldffTWiOPQd3YeRhGskJz+nwIaqWIRVCT9uacZ7cqZ9A8GapErQyonH8evowfxtVTN41C2heM7ciY6yLx8xOxkrtBHNkcL30/NmiWn20T0f81Xpbcb12EDlSmWkaftzo5Ag7tj8QLdorgn+2zCiyeBLAo2QKPUiG7HuTmht7HdO3LAJC36pVMZ9l0HmrUTQRMpK9UhRwr3uCwn0VWdz9BgRQUcVsi++cgaRSph2AETK4Tn1ItSYCN3PQ11rWdfRFJm7rcP4uvwkAI6cv8wxbHdzoPgOsqUCh5T1mUMdvjhKTYaoRETdMtRJ/UxnrnI6QRBSin5+OU+lYJkZvRQ5BFX8QIJpuzglZgMGih49GSSqDSlMaUk+N0s2DtIsTA74ghCCWstD6rXsIHzK+k/vhF2zd9ykiFQez0PFKyEvR8WuWvDv82zBy1GrnuZd7WI+ic4C9s96fshNJMveInW9yrljRmlEyrYy2gDKEA3yS8aDFluJGXZqffTtPEyvSsmKZyntK2CbANUVqqkUSiZS99xzD1dccQVnnHEGu+6aTBm+8cYb/PGPf+TKK69kw4YN3HDDDWiaxg9/+MPABzyMzQPB62MSAiJSEVUm5iaJlJGIVpRIJbrbCAEXfrYT77kjUCSBo7cby5l7TWHV8wvgM5CMzoLXyQXR884RcigW1ZqbOEN6glHdjUDxJq9zul/hWOXPfLY2Bhxb9viKQY0mETftrF4QQaDDDXONeSrTW8KcDCBrrBJHE7UkEvHsC2vcdDJITUYmVBQxBA3V1YPPSMVjyII3oWfzEsmBsCKxl/gh4612aJ8FnpqY65XImDlK46TpB/KL51bwoTOZQwKQyDZMmyniOnAAofxAliaLXGOdzjXW6chYnDpuQl6tzkjPMu5Sb2C1OwL4ftmfO5QR1W32EOcxy+oCcyuQNZoUi3p6iA3xjBSxTUwQ1tEg5H4mTG8WtytNpIzCREqRRbYXFqJgYZoHomnBVFIUgmk7qWBKXUhmSksNTXShrlsNWaWIBif8PiZBq8UQQ+AmA5654BZh1eFOP5iv/vcKOoTm7AqmmxmObWPYNiBkJVKKJNAk9FDjZv87GJZDxOsDDkXqEUWBsJJcV0sVm7F7BQtKF/jyjapl7KT/V0BJjVjCpMULboqesqEtJ+cEx+ifabTNZN9TPiJV53QxV1hIY7cNDE2RupKJ1B//+EduvPFGvvzlL6deO+aYY9h22235/e9/zzPPPMPEiRP56U9/OkyktiT4DfRq8Q34+SCJArrgEaksKeEg8aBwBIa1mmhoNBfuPp1T95hEq1dKtjaSLOhTzf7RlGLhK5WJOcwh6/V1/Fi5l/XRkcB1RV9X9AUIlAr3ndgmk5UOaoSuirnOt7t13G0fwWEtrUkiBVzYchfvLu/g92Jj1nPiukkYrwFV6X3fGWII1dax9WDLRBKWw0/NrzG+xuF0pfh7PaRIfEt+lN3FT3BW7oboESl/cbFyqd5N2oN7xU6ilh2IcIZpZTTslrEA+5AlEUkUsB0XCxk1lH8jKnvN2Qpm1TMAgwUxw+Ie5RdoCy2I7QMdK7hz1bEsVkfzij60rUCmL7yLF7W7ebrrRHKJCfibJafC6lv+JtNBQBSzZ3BVSeTv6jUogk20+8to2oSKjslHbONy/qpew3q3kRrtCKZF4rwbOg+nR8DWT0bSgglEVho+kRK12qT1gQ1mIjeR8lUd8xGpSPMEXnWSnWKG5eQVC9kcsBa/wNLQyXzoTEZTDuv3fmqOc7OLIsSMDGXa2qSY0h/l66gTOtE3/Q1GFE8SUoq9iDnv8XyQMvcitgEFVFeLRcy0+Ir+I0aHbX4dTu6dHpn+c/7w6grOapzJoX2Oj0r1PGLvhVIzmvE5rjm963W+pV3FwhU7UemAcaVQMpF65ZVXuP322/u9vsMOO/Dqq68CsPfee7N8+fKBj24YgwZ/HvcjHllzMt+ZMDMAF6kkrpC+S1vc4V8zDvLEoiuDu92jWWrFePDM3dltam+ZdaUm+cmaVT6Z871zcnlopMwhS0yz+34VYqWJ1Lp5/D1+NmvUZj7VKzOR+QStRktPObXev3sS2cmbacSS/iXQOyMFfFq/B2s2thF1gjGI9hF3Fe6wj2ZOTT2nS8VfO6x44imAqfekmu1dT0jFztNbGFIkooZNIk/tfbGwiyh7KhatchSMGJuoJ6Lk/1soXsRfw8KwnWT55ucMcT2RlL+HZFmor9on6KmyvyGLlBVD7nvKEhVwwDYqS6T80j4rj6SyIonoyCjYKQnmaiDevo5dxQWsc5tQJJHRY8bT4dbQKERZu+xjRs8cGlmpfzefxtKli9i+aTa1UpJI2XmIlOuT2zyehzVaek6I6hbqAAzDKwEzEUMlSV6y9Zj6ZdhKjnW8J2HS6hv6ekIM090VNIudzIt2lDQWyyvtswS5rGodOVN10NYDC8ZGDZfX3a2YEAqnAnVapBYLmZ4sQdj2mmlcbH6TfZpbODrHNX3j+KFsnVFySGDChAnceeed/V6/8847mTAhGfXZtGkTTU3ltu4PYzAiajroqIRCwUXUBLUWHZVYACVN+dAeSz6gI2r7T/JqXZJIRewBEClvYhWzSKZCpjlkadkeyS8ZrDSR8nwq6ogRq1BGyu1ex07CAiaxNvVaXSi5Oc9VThg3HW63juG90V/q16/0r6lX803zu6yXxgQ6Tn/Dm0tlLxc0WSThLXlmPF1u6JfE5hRpiXewvbSUGcLKfv1V5SBIInW/eBWvhL7Nc9rFTNLn5z02TaTMz63ghJW50VRrM+TPExUrma0WBE+a2M2TcfhZ6GK2TtzJumnBNbdng13A0wqSFQ9mSvyisqWGmdB72gGICsnvXpJEVsnJfVHbso+qNo6B4k1lFx6wD0RoGI/tlSU7eh4i5RPtPPeHrHdwhvI0p0hPZd10b25YejLoZaCgSP0Jum9SrnoKq30Rj8dQ/F5Y79lPeEbmZpb+oXxIZfjy3OP5oGb6AAZodOuXKNeo/QOi2fpA8/Wc+RB9e5jPE5G64YYb+NWvfsX222/P2Wefzdlnn83cuXO5+eabufHGGwF48803+cpXvhLIACdPnowgCP3+++Y3vwnA/vvv3++98847L5DPHkYasVRGIbhIc7gKjdhWIsroxCJG0U5TpP+kFK5vYaNbTxsNSY3XMiB5qX5Jzk54/HplhdImCp9IiUrubEYg0DwpciFBT6Iy0dvRG17mIe0ajl59c+q10zf+iqfUS2la/ULWc7otheutr/LaVpdDn+xQWE1OXUH7SNnxTrYXFjJFWFPSeaIoYHilqnamalkhIrX4Oe4yvsdPlLsC+V2sjLInBpgV8sUDxgptNDrteY9VvCCCJpjoQ9wzqVw4nvCJLchJlS1vM1VDomIBiqrB2yi7ObLuAJZcS5QwulPZki3L67uw8yiBARlEqnoZKcPLPMTEdFlwR3gyAPqaT6o2joHCJ/41mozl98Dk6Ud9c8xJbJW4i39NyGMhEtvEj6W7uFR+sLqBBb0bnvghrHwr72G+2qQhqFkF1VLBIsHMKowQi2aQJU/x1fCIlJUnm5cNjnePOwXu8VxQZBnD9eb/AEttze4NnCY9ySHOS6nXZnY8z6+V29hhwz/6H28aKFioWYipD7+3vFSfzcGEkr+lY489lgULFvD73/+eBQsWAHDEEUfw6KOPMnnyZADOP//8wAb45ptvYtvpDcZHH33EIYccwpe+9KXUa+eccw7XXpt26CnkczWM0nHihls5StlEo/5DYGIg1zzQfYMLlOdpWLAcpgV3z2Sie+U8ntR+wBq3mYbw1/q9Hxkxnp3122mKKLxbpkzuSnck850JNNSOyPq+rKT7R0qB7JUM+hLZFYOWlrQ1ouX3iuWFnsz4uRl9RyPs9UwXV/FpbEPWU3xikc3MNiRLgIthBjv5hjd9xD+0q1izaQKU6AlvenXomQIYm+TRvO7MpjuSo0dD9jM5Bp0BZHLsjE2mOEDZZ1NQwYstyFr+TulMoRXD0IHqNPcPJjjePW7LESRIZVElwcUIuJev2hC8uUjIk+VMqW9VOCPZpYzgW8aFbDO+mW/kOc70NqGmWT0iZUWTAQddSj8vetN06AG5fWHVxjEguC7bdr2ILDrUydsT8+5j3wIlG3RbIE4IQcvTV5oRWIgmqrhp/t/18Npvkv/9OLeolB8AM3MoD/p9on7Wva9NSMxw+Ju1Ly1hOMALYqWIVIl94J3yCC4yzmfPGa18qfDh/ccqi9xnH4wiiZwSYCBW7FjKtcof2RgdBSQ1EEYmlrKf9ArPxfpL409c9S8+C13NJ2t2BZ7Kek1/7fBbJIYiSiJSpmly+OGHc/vtt/Pzn/+8UmPqhZEjR/b6+frrr2fatGnst19a9yUSiTB69Oi+pw4jQOwYf5VWaT1vCcGppE1nOV+UXmLZhso5vsc6N9JEstRiTJa654ZwMurelbDKNkS90job3XJ4cWr2Juy0go4Djl10psCfWKRKl/bJGqagorgGVrx89cJ8EMzkfZNJpBzv324i+yJj6THGC+tpcPuTkGM+uYRvhZ7nvo2XA3MDG6fjbXhNqfS/uSVq4ICTkZF6ccSJ/PmzXfnO2BnZfWS8RSSEybogMlK2y6fOOCLhUM7m3qKvJaTJkRwuIDmVSaT0ONA4wE8fevAtImxfKj5DmMfOo3g2FCB6pX3ZPJt8HGi9yOnyazQu3QizTq/YWKJCLY85e+I05i/rtTwTULuaRMqbP3U5valUWmfBCqjvWVK1cQwItsEVPT8FFd6WT2J5ZDr/2bArkfAMZuc4RU+VcOVZ27znQRYcojmUWiuCmGcSnKNixIdPpKwcREoJ1/OeM5Uut4atTAf6XK6TOi61zmOn5qaUHItvZJ6vvywbuoVaHnH2oXnklJLOS41VErjGOh0VkVMiwXWg+3YjPkGEtGlzNn8w1xM/yidCIsrJ51QqsfVhMKGkHLyiKHzwwQeVGktBGIbBn//8Z84888xeG9777ruPlpYWttlmGy6//HJisfzRP13X6erq6vXfMPJD8zySlFAJGp4F4HrR+HyRroEi1tWW/L+Y3UjQJ1K245ZVt+26birNr+Xoq1EyM0p28VGX37lf5BvGRZiT9il5XKXC8Lwg7BJruYuF6BEpISP75XrlD4KRfZEZF/2Yl7TvcvCrp/W/nk9GzWAXZMe7F3PJledDupcgPf/EjeS9kdMfSklnpIIo7WtXRnGo8X/8atrdA76WlbH4KYWIlKTxS/Fsvm+eg+EGKwAyVOB777h+P58oJck1YOfpLxkK8Huk8vXdzbI/5cvy89Ruquwewffj0wqYTvsmoJWWY8+E6xEpI4NI1Y2fA0CruSIpRT3YkbEea5E6Fo08mAvM7/J2S24hojnr/8UNyu1s1fli7utmGJzrlap8yIaIVymyy9l5D7O9tcQUswcLhIbxfMX5GaeZl2c15fUFlSIZPnK+x5Jb4vPv3+NKmcbqaoZ3ZbZ+rnJhJ/qvj1Ioea/nI1JuPqPmlOfV5yQjBXDKKadw5513cv3111diPHnx6KOP0tHRwRlnnJF67Wtf+xqTJk1i7NixfPDBB3z/+99nwYIFPPzwwzmv8/Of/5xrrrmmCiPechDyiJTvZh0EXG8TKQS8Gc6E3p0kUpkRwkyEFJEb1d8zhyXEF9dRN2ffkq5v2m6qtSpXNE4J1XCGcRm2oPCnPBNKX7xtTUV3JnPViMkljakcGHItNVYHTsWJVMaGXE1+J4KZY5Hx+4uyeJf5946UZfIeELxNhF0GkXoptC+vRsdw5pRD8W1wfSW+cC7xCi9KGhJM9ADEJsyUcerA5cftjA2FGi7w3Isi/1CPYlUszlfd8mXXhzKW2C38xDyZU7fZmknea6vGHc5bSzfRZQ0uqedS8XHdHrzeFiFUNz3nMb4QhVth+XMptoHDxTeYFZ9Kvmz0I8pRWNF2johUruKhL0zLJO6q2Gr6eRk7ZTZ3W4exyB3Lj0y9ap5WZcMLbCVchdpwiIgnJhDVcwd6xnV/wO7SC7yemJP7uqKELmhoro4eqyKR8jNSNS15D4uGx/GcvT1Ltak5j9FkEd1ysgrqJBJxwiSozSBSCa2Zdd2NxEvsG1QTmzhYfJvJ0R7ImQfMDU2SaKAHzTWxjESqv2ug8AVHMtdHxVsb1GxGy0Wofdo1o/mV+UUa6kZyZiCjrD5KJlKWZXHXXXfx9NNPs9NOO1FT07sm9qabbgpscH1x5513csQRRzB27NjUa+eee27q39tuuy1jxozhoIMOYtGiRUybNi3rdS6//HIuvvji1M9dXV0pxcFhZIHjEPL8fEIBEim/h8BXNqsErGiSSJlq9nELgsB0cS1bsZzl7atLvr5hO9yv/IRWoZ3Qxgdgwtx+x6iqwv+c5Ou2IFFMYZ/ruhnlEpXfhH02+mg+WLiMDW59Ra6veL4kUiaR8v4tmdkzkqJ3jpvNBNorCxStgEl4qjyr9D7LteHpvOu0cFztrNRr56+4lB9rn/Fx+8+BLGUaPpHCCET+3I9kZpPvLRWumF4etEJEinRGVg9YAGSoYInZzJv2UZywTTqD/Mluv+SSz95mJ7tx8w0sALzUcCwPWTvy/abcm7qUYptV2chyU9d8bldvZvW6mUDuEsLHQ0fxWVcPe4fH5jwmaDw/9hy+OP8ATp8wgYO810bW13CjdBY9usXpHRYzWvNeYrPDSfQgAlFC1GgyNWqyH1VP5F6n06Wf+cvnDDGMZutYVSRSbnQjAhBfM5+wpecsT10z7jC+bjYzJ1JPro5tTZEgYWUNeo1Y/RyfhC5lyZptgaQYw9NTf8Adq77CN5qnckgJYx4Z/ZTvqzeyYclMoHThNkUWeFi9mmniGuIrJqFMD6aqxa/YyLTzUCLJPUPI7b8Wu0Vksp3a0fza/iLbhxo/P0Tqo48+YscddwTg008/7fVeOf0lxWLZsmU8/fTTeTNNALvtthsACxcuzEmkNE1D03LXeg+jN1wziv/NhmuDI1KCVzMtZotkBAQnnmz+tdWGnMfEpbqk4aCXvSoFumkzWVzLWKENR8ieUciUUjVtB6mIHindcjhMfAMNi5CxIxCszHdfLJh1Pj+ZP48jqEyvoexljqSMDbn/b9nKRaS8+yIrkYp4xwRbtuOT+ny+T7ngi2LEM4hEjdXBSKETJVfvgFfWoGEGUtrX1PUxT6lX4CyZCvxrQNdaEt6aXePJUp1wTeHnfnt3AePFTdiJrYDswiuVwsYenTeWtHHInNayy2EGipQ0cIayqf/vShldVwt++XI+E1XX8xAS7MpmpBzPY8cpkN337wPTDq60qRC6fXXbUHrjKAgCU1pq+HBVJ0s2RpnRGmAwsgLQY12EgZgbokWTmdH9Bou1b7Jy4QzgzaznCCkvxfyWC0lz3w6sHH2xlUDXpjU0AOF5D8CBl8GI7PvClFR3ruoBx+Ex6zwkTWdNz/NA76CjX75nSen1Kqzmt/jIBZ+AFLrHc0GVRAwqUNpq+Cq06d9RyyBSffvMi7FNUPwyxCFsm1EykXruuecqMY6CuPvuuxk1ahRHHZW1ZTuF9957D4AxYyq78fw8wUhEUwajkUhwPVKi6qlaBZ1VyES8I/n/UGPOQxKyR6SiZRApy0ElOUmKSnZyrsoix4svUSvE0Xt2I9SUv8TAv+4V8n1MFDdgdR8LzZW9n32j3Er5e/zL3Yv3zLF8eXzakFKsGclqt5kOJztp8e8LIQuREry+M9kOmEj5WbAyMlJjhDaOEF+nfnUMtk9qLalOcnySluN64WaeHXUab63SCQVQ2ifp3cwQV7FBH3ig6IWWr3Dl6j2JkODpcB41Lg9Xxn7BCHUTr7fvDuQuj6kErn98Pn9/eyW3fnUHjtm+ehkIH47j0miuZ5bQRm1iNpDcrEUUEQ0Ds4p9OpVAKLGBEXSiibnJvutvoitc2ucU0XcBME7YAMIaiE4DRuY9Nij45uK1od5bq1nNAvLqz4gt0mHryvpsDRQJn0gRIqSIKFoEUXBR8gQ8JY88CwUyUv+e/EOemLeGXaRJeY8LEkZmpj+6MSeRKlgBIoqMcNtRBIsVWVQ4/bK3zFL0mnItXuzi7vFc6O2jFuDzaPbpAwVCXpAtQgLdcnr3AxeRkVIFhxnCSiYaClD5fvBKoOzQ3cKFC3nyySeJe+orQTa09YXjONx9992cfvrpyHJ6glq0aBHXXXcdb7/9NkuXLuWf//wnp512Gvvuuy/bbbddxcbzeUO8Jxk9irsqES04N3LB21xKAW+GM/GBthN3WEfS0bJTzmNML1vlxvJ75WSDYTmovqx5Dld3VRK5SrmXnyh343QWVz6omzaakLyulMPoN0jUiiaj2YSYKP1vUAiu6/KYviO32icgT0h/D/Ftvsqe+m1cz9eznid7C3c2SV2fhCtOsCR8vrY9v7a+wJqRe5d87hzrE36n/prZn96eek31egvlXLLAoXpeGH8ev7WPCyQjNdBIZiY0WcREppPaVJ9EPviywbZZfdKwqj15H6xo3zwy4wnL5njxRR7RrqbhjXR5+6ynT2dB6Ax2T7y8WcYVFL67+hLeDp3PuK73cx/kRZ2FEgR1ykKR9/g3e27jP9oPaVxVveDv8Suu5w/K/zFR7y11fhBv8Yh2NdvPv7lqYykXejS53ieEEIIgpIRm1Dxzra8wm8uU3sfGkbvxirMNbXbl1zQfd219Dx84Xll1bGPO47Z56wrmaV/nqPg/cx5jekqQptH/b+GLJjkZyrSz257jb+qPOWT1/ytt0J6JriuVN48LgpAyrLYCnI9fC+/Hmcb3WDQlbSUTGrsN2yf+H/vov+6XeV+tTOS/9k501M/Iec2w081T2mXcHr0oqWo8BFEykdq0aRMHHXQQM2fO5Mgjj2TNmqRx5VlnncUll1wS+AABnn76aZYvX86ZZ/auoFRVlaeffppDDz2U2bNnc8kll/DFL36Rxx57rCLj+LyiOzSW2Ym7OcC5DUkMrnyzc8Rcdkzczg2TS5xkSsCL8h781DqF6PjckQ6/7M9NdJR8fd1y0LyMFDnKGgRBwEhNwMVNarqV7kvLlpEJGtvMu4HXQt/i0K78pbPlQLccLCcZaKnJ2JDXacm/iR/F7QufJElZSIjdNI3n7e1Y6A5U5Ls3PlK351fWl1g39sCSz/UFMDL7tlTPVFnKo3bpR/ASAWSkilFJKhYR0aGBHmqJZfXy6gtb8OWmq0+kOuPJjUdnbPOYOkZ1m4jQ/7sWvWc3V/nqUIHsJP+uYh4rBtfLRlS6tM+/x/NFuQFs7xlwKtyzlYnp0Xc5WHqXOqn3Z4bGJkUYmhNLqzaWctFRP5MfmmfxoHIcAKpHpLQsPTA+JM9MVcwjjw/p+b+apa7tUYONrlfaH81NpAQrRo2gI+fZ46SCRXoWIuX3emeoE9Y5XewifspIvTTpe9crXyVPSVwhWKn5OLjncZnbyrPOjsRbtk29JikqhtKAgdJPkOTV2kM417yEJRNyZ2HlzDml0kGYCqHk0r6LLroIRVFYvnw5W221Ver1r3zlK1x88cXceOONgQ4Q4NBDD82a8ZowYQLPP/984J83jN6ImQ4JtJyCDeVCC0Voo55Oq3JyyW2x5IPZVJN7QnK9sj8xUbqHkpGROcqVkQKwSkyz65aN5me6CixOQUD0+pWUCmz4orrF1sISbCRqRAs8UumXv8RNG8t2kDN6W0zb4T17Cn92D+KESXv2u6Y5+1hO/08jjYrCdwIcq9/fFCpD4EPwiVRGhjVE8vtWQrlL40ZbK5gjLMU0Aijf9COZARCpr6z6KT8JPZ38QSxsC5nauFbRt8dHl2fw2R7bPAtxzLCoIfm9Cxn+UaIXBFCcGI7jIgYYiKomZG+jLOUoXwaY33Iwuy6cwNemzea7lRxMkWVPzmYgUmEnOX8qNb29e1ombQ1Ag9MJsTYI0NsnaHRoY7nfPohpXjlvmkjlfq4lL2BUKCM1Ofo+X5NeItS1K0H6/+XDpqhBm9fPZPdsyCn2JHgBIDePh6ApqmCDlSUg6ivTZvrHSWHfY6m0ygm/58yVyt8bVcJHLe73gaq9/4o1mkzctPv1gplF9Fb6PptA8tkO0EC4Wij5W/rvf//Lk08+yfjxvSPBM2bMYNmyZYENbBiDB/7DEdGK0ZsrHpFUc37lmgxrupcwGofmcJ4m6cgINrr1RN3Soz9G5oSap9HWLDFanzBsQj5BK1B3HgSkcDJiF3IqQaRs7lF/yUihE9r2htHJaFZtz2IeVq+ixw0TNQ6lIeM7ips2zzo78qyzI1/e/oh+1/Sl5oMoh8tEQ3wF04RN1AozSz431fPnEynHRvOyiloeH6aT3z2FM7QEP4k/UPqA+8Av7XMLROuLQZ3dUdLxvmeSsxkyUl1xn0htnoxUzLCJeKS510bK81gJuzoJyyai5l9yP17dxcINPRy7Gfq88sH3eMlnDi5otayniR4qnEFPbTILEanq9Gyl4LrUuMnyLq2msddbE8eMZKXbwnhhI7HVHxOZXnrpcLXgZ4tqveyRVpMkIQpWUpExyzp3eeQaVq5v45Zx+e1DtlrzDw5THuX+HgE4KdiBZ8P6T/jOiovYRkp6mxld68m1TU8FwPKst1ae8mU/6yyGMgSVPGVatUSbjlR57EAyUqKSNIgPkEhN73mbCeJKmhMtZApgXckduEo3ia6tYExahMPw1ud8AkByZnDG3jzz90BRctg1Go0SifSfKNva2oaV8LZQiKvf5Ubld5zu5K4dLgd1os618t18fcMvK2ZUeEv8B7wW+hatem6Sv3riMeys384fR15a8vVN02SRM4a1wqj8E7CfkSpyUjMySweqQKSUSJJIaXbwRKpbN4l40frMsgdVFNhRXMh24uJ+IhdxrzlXEoVeqoc+MsvhgpGUHF8AAOVbSURBVOzP/HrHbTyjXcrEdc+UfK5PpGQvOott8o47k3nOJNQ8Yg22FwF1s9Tdlwy7uE1mMZAo7Zn0N65OkM3NxXyu46bU0jZXaV/MsKgR+t/jslfmVyPoeX14fDz059+w9m/fY/6ajkoMs2wofkZKzb3G+5L7vsJfpTBP3Z7LzHNYPDF/ltTPSLnVykiZsdQzE67vnXFqCCusEJN+Vu3LPqrOeMrFxs/YQ5zHJDFZBtfL8iSHVUWnE2IjDSjhAiTay9CKFbQ86YXOlWxjpg2ize4NOQ8V/ZLUPMEC36TczjJXz2cqj9u7YDan7S/8/jKtxF7ej+RtuMI8k1VTv1zSeZl4R9qeB6z9idYFJ+xxZPwxblJvp3XTG71eP9R6ni9IL2N0b+r1+jkbfsZn2qnMWv5gzmtqiozpekH6agU9AkbJGal99tmHe++9l+uuuw5I9n84jsMvf/lLDjjggMAHOIzND6F9MV+UXuRDu/TSt3wIqRKnyU9BnKT5qpY7al8OLMumzo2BAHWNuZXyGsLJBdfvsygFcTQOMm5km3H1/CtPStoSVHCLT7Obm4lIRdwYpu0EKiEdTZjUCH60PtOQ19tkkmBd3ITG9N8vbtg00UWNIiM4FvQhBjWrX+ZD7SyWuKPRrcN7KwUNAH5DtVjGvegr8/lKgq6scaLxYxwXXs/jv+ZIKpjgBmBMnXAVVrotmFphZchCKLUMLVVKVeEemb7o1q2UKfbmKu2L6nZGsCBNmv0yvwiJVHAgH34Uux5k+OCDR2HMGRUYaXmQ8Uv7cs9Fo/QVXC3/kXGrJwDBl/j7WC5N5H92mF1a8wtKpQyCq9V34ZWGW65IpKa/H197eDLE3ie+Zn51xlMmxiz+G39R7+EJ/cvA8dREIvzP3h5DUDjEdck2K/jecYU8D/15tWo9g15PVJcb5k7rSI6ecAT9vxlvbP68lWe9Xa9NpiPhkshiOv5X8TCWmfvw92l7pF7zzWo1t7Qs/WJxIu/Z9ew/bufCB+fAv8LHsrC7h7+07Fb2NfpC8VRo5T6l6gkxTMSJY8R7y9pLjoEi2EhS7vVZ8aTaFezPT4/UL3/5Sw466CDeeustDMPgsssuY968ebS1tfHyy0NbmWgY2WGn/BGCrV0NZZY7mfHAiVRHVwctQnKCrxSRSkum5t/IW6JCcp4obkKNuQoXGN9mRrPMRQFkFwpBq20EoE6IEdNtGiLBEalENMN8sZchr9eXJdhEY1EyfTnips2Nyu0cKLwH7ydgx1N7XVNVVWQhTo2bIGHawREpN/tCUQzSSoLJa5i2i6exkXd8jp+RCsAG4OXQfvxC35qbd5qbzf63JLwx+wcc+OrpPFz3tRy6ir3xzsjj+Ev7bCaFZhU+OEB0ZTy3HWU8w0EgZlg0+sGCTHEYn0gJekEvmWRfZBJO+/IKjLJMuG7K4kHO0wPTYLdxrPwk69onVnQ4vt9Pvr4LyOihqtLmzIl1IALdRKgN95+z4w3TIQbSps+qMp5yIejJzbDrqc9FVIkzzO8DMF9pINsdcJ5xD64cJ5KYDjTmvLafoZWt6mSk/J6oZ50d+LX9RbYdsTO59ONEr5JAyNMHeP/Ea/j72yv5fm1/Y2o/45wpqJT2WCqNSPm9RdmqMYpFJTLEmpMAIU0QfRhiGBww+xAp0RepydP2oEi+VLuOYxnlS4lvRpRMpLbZZhs+/fRTbrvtNurq6ujp6eGEE07gm9/85rB30xYK23M0t8owKc2HiKYQd1XCguGVDATr9dHTvpEWwERCyaOa1izF+YvyE1o2xcF5B8TiH2XdKi4S96fQqbS3b+SsEXOLum7CkfmPszu71DZxUQWNrn3IXo9UHXF6DIuGSHDkLeG52DuIiJnRvozsVCLaSWbNddy0CXv9Raj9y0V8OfGIoAeidudDS/k+lUGkapq5zDyHmeNGcrbr9jLmDeUyeSStdkYAtezFGKcWi1jTLObq/489J4wsikgtajmIuz+Zyje06nnEQO8ASEfM6GcKWQ3EDJsnrf1Z3bITJ7RunX6jZSYvSrvxkTmZKQWIVFtnd+oJ+Cy8XZVa8YuA6/CIeAi2qbNVnnnU99HzFdzKwgd/xUZCmnkwhLKbqLcklrGfuIjGWBMwLuelljTsynvrTVrrdmCX8kdUNOLxbiRXocuN0JrFLkCfsCc/Xr6BprqdAxXICRy+V5AfBMjo64sZ2YNWRzvP0Sx3s9L+Yd5Ly94GXHWqQ6T0zvVEgDY3SWjyZaxXhWexLCpjhnKbifvrvG71zy4ny/GFVG8ZgBapI+pqxFFLmpdGGivZU1xOfawVGFXUOX0RlmzqiGElgtlbua6bzKwJaQESH4YUAQusvhmpItQcFVnkTutwFMHiHLWeodggVJYkSENDA1dccUXQYxnGIIVrJCdWJ+CMVFiViKElN8wBlDX1RXdHMq3fI9TSlGcCq6utYZb0MTiA0Z1zAc8GuXMpT6jfx9k0AsitIDk/vD0fbOrkJKW4kis/0xVUpqUgGsbzKAew1GniyIClaQ0vI5UQw0QyvwdRJCGECLmJ3lkrkmIbEb/nJJv8uxctDaPTEaDgRMgrz5LDuQpAckMN1fBX+wD2DY3kbEHAXvkur2nfZKk7GlU6Mud5adnogT8DfrQ+iNLMWa11IIjMGVPc38Inb3oFxWOyoSthsoswH0Ww+MSeSNSwe21mqoGoYfOIsw/xkaM5YWRGRm72kfy0rpb50W4OLNAj1dW+njGA7Qp8Ikyv7IBLgShxLefSbpr8N49oSopIOeVngIxHv4XqJNj41cdpmdVfrRNg/9iTnKA+xLJlG2DP7McALG7el7usCZxfl92ANWh0NW/HHvofCUs2H2cJZDRP3Jp7XtDZPtYwqImU378keIEuSRQIKSIJ0yaaMGnOooDrZywVLX8ZuuoTKTtelYCH0Z0kUp1uDdOEVYRWxWCn8ZDlcx8Y+wP+unollzbkzqj7lSf++uzDdlweES5lsraWng3/hOak6EZo1FS21u8G4BPTIawWt54frD/NKerfWfvpGtihvPK+M2N3c1ToURbNOwe2u6Gsa2RCtxzC3vrYVzzJkpJrtKP3JlK+SI1YoLfy1/YXATgjPPLzQ6Q6Ojp44403WL9+PU4fkYDTTjstkIENY/DANZITqxuwn1FElYijAd1gBB+hinW1Jf8v1tKU57j6ujoSrkJIMHHj7QglECn0HmaLK+jM0YTrI5Vmt4rbZDrRTRwlvsZUcxwQXI1zTjRN5obwt1nZHme/gImUn+43xHA/Pa+EGCFkJzBjvfvv4qZNC1lKpXx4/WhhDNZmiQ6Wi3Aq4lZ6RiolgOH1wpixLkYL7USJ5N0wuF6mVwig0fag6L/5sfo4dZ+eCHMGFuzaeXIzb15xMCPyWAdkosVax87CfMIxBdi64PFBoStu8X3lAXYWP+UbxnfpiBlVJ1IxPbeyqV/qEyvQI9XTnmyE76SGts0kmpELpp2sUVXzEHTfY0ouNyNlW6heRrjnjftyEinBU/YS8pQLAShy8pkzi5xzBwrfDy+khbI+71NakpvPxRujmyVrWiwkr39JyKgYuE+6lu3F+axdeDeMOL7X8a7ronrVA4qWP9iqeqVuERIkSiAW5cLp8YKphHhGuxTeBQ4/ImsbQbpMP/c9fsSqX3O6+izvrj0XSJf3xQyLWiGOJLi9xDky/fdihlX075suiSu/MsQNWGwlZqS98rQ+Pb+27BGpRE+v1yU3+Uzks03IDPoZlsNQZFIlrzaPPfYYJ598Mj09PdTX1/eaDARBGCZSWyK8jFTQRCqsSGxwNRDA0qPlsfo8MHqSCjK6lN//qiGs0EkNITpIdLURbppc9Gf44hG++V0ubG3PZ4L4KVp7LZklbLkQ6lrMb9Rb2LBpLHBe0eMZCGpTZonBSopvpIGbzBPZasxI+gqZd8stJCyXuN57so+b6Uk7s3k/Be9e1ASTeCKYhcKxHcIeedPC+e+ZbAgrEnuJH7J1VAR9W0xvUUkI+aO0ndOO4b5VrSxyRpc+6D4YYW9grriYNfG1A74WQEtt8avarqv/xNe1v/HfjWcAhwby+cWgK24ygyRZb3Pr6YiZjM8XOakAoobNNsJiJjk22Fv3EkeJKCIyFrECpX3d0SgJV6FZ6KGm/RNghwqPukg4NmGrCxsxb8mor+hXNpHS01nphJH7GqJfLlRA4r/OjTFZWIOWiABzyhtTCfCVI31/vL6YNCLCNHEV2xhL6Fw6isYpg+T77QO/f0nM6BOVRJAdB6PPRhlANy1CXi+yWigjNWVPvmFcxDq3iTv04olFubBME9sVWOmOTAVLiW3MTqS8TLqWpwqk1u5kkrieeXp7r9ejuk2Nt3b4ZBEys3kOMcMmd9Fgb/j3uDAAGwvHOzcoIhXVLRq831Hq8/dzvAoR1+h9f6T85/IIeEiiwFixHc1NJEsDa4r9Kw0elFz/cckll3DmmWfS09NDR0cH7e3tqf/a2toqMcZhbGYIfmNotg3tABBWJeIkH3a9T21tEFgtjOIO60g+ajoo/zgUiS6Sv1u0a1PeY/vC98yxC/g9HBr7F79Sf8eINS8Ud11PXtX35qkGmmWdVtqIxoP1AVpPM7fYJ/DehNP7vfe72Xexu/4blqm9fZtihk3I75HKRuAz+qaMRDAKULpl8zv7WO60jkCtLX0nrikityq38sPun0LnSiw9OS5DyP8dRrc9nV9aJ/GRPfDeIt/IsVC0vhJwfUPqKqv2dSVMpolrADheepmOzZDNiesmj6hX8535p0I0Q2J5xZvcs/JInlIvJVogI7VYnsEV5lkAnLDp/1VyuCXBbV/Gm8rZvKldkN9Yc4AZKb0nPfc68dwKsZIXrc8nCgAwd8M/+J92CQet/F1Z4ykV4fkPc4dyAyeS3TohpEhcFH6cX6u/Jfr+P6oypnKgeJ5HcoYfkiEmM01WPAuRSqRLkgtlpMTG8bwk78577vSUX1Ul8eTcW5mu/4mnnZ3Y5IsZRbOs8a7LDUuO403tfOqt3PvYVD9rHwGTqG5mGHL3Jhm3STfzoHot+qalRY9bdJNzRT6RhkJIeQkGNB/HTZvvmt/kcuE7UNc76Pfy7B+yQ+J2/ld3bK/XP2AGL9lbI9Tm79G6Q/k/ntMuQVj+aiBjrTZKTgKsWrWKb3/721m9pIaxZeKvLRdyweoj+dbkrdmj8OFFQ5VEvmF9D8sReGzsPgRL02ChMJk7rFM4d9JUjs1znCAIRIXkopHo2ljSZ/hmd4WIlO/rU6wUr10kQQsS92z6GmrI4PGup4DxBY8vFr5HVE2Wcis/C9aj9958JcxMg9Msc40c4mN5KzbpEpjBbJwTlsuNVtK344ws8sWFEFYkEvgmoHFsL3priPmjtKkG5gB6vSQn+bcW8jT3Vgr+Z4rVlj+PpTdy+4of8N5mkEBP6AkULyrfi/jLGhI2NYJOvEBGqj1msInkPBSxgrWaGAhMIxnuMpDz9t750ugKVtIXsATRHoDu9g2pqh4pkXszm8pIFdhk+sEEwakOsVY3fcIh0jsY5A6IdNdOhc5nsdcPXgn0R2q+TNeGlezSnO4ts6QwWGkF30yYejrwphYgUpBcB6KG3c87sBLYFDVwEQlrMm1uHeOETcmMVF84FrVON7UCKHn6efCCRUKfOS4W7UYUPInWPgHnuSygRWznk57ig7SSY4IwsIBYypA6INXKqG7xrLMj47Rwv4yeUjuCdurp7vNR1zhn02Na/G90fqsC26vosavl+RYwSs5IHXbYYbz11luVGMswBik6TJmNNKDWBFsvIwgCPcpINtBIzA5e9LItmlxAmyKFJ6OYV/5ndJeWVXW9vhbfQycX/EnNLbYPxhPf8M1aq4GEmFwArFjAm7joRmYIKxkhdPV7K02k+hvyPmLvzdsNh2QX/xAErhpxE6eaPyQqBEPB4ykXdgGpRA8l8DKsrrcIm3Fsr+/PLECkwnY3E4V1hK32vMcVg2I3mZVAikgNQGygHGQ+s6pg0rEZiJSdyMioZ26k1LQoSqGS2U1RI6Uu1uB2Bmo0PRD4G2UDJW//iBBpYn/9Rk6tvzNrM38h9HSmN5qK0ZHzOF8JLF/fRfKA5DMgVolIuV4WzVJyC3I4zUkREa1jUVXGVA6elPbn/9nHIDWmFRFtT2gqG5HKNI8vWIqm93Cc/AonSs9z/n1vc9dLSypKqNqjyblg2sia1LPle0v1gpUmg3I+Mujdc6LVu2pDj/rKtEK/CoqEl80zY/3/drkgBTGPe9+FEBCR8n3wavL0gfa1eCjWqsDEI1JmsNUw1ULJGamjjjqKSy+9lI8//phtt90WRem9gTz22Hyx/2EMRfi1/ZEK1DOHVYlu3SrYiF0O3K41jGETI7TCzcZRpYmNVn0vyepi4KSIVKGMlF/2VNyk5me6nCqW9ulSBOx2rHh/wjMQbNf2X36u/Y5lC4+AAx/o9d6ea+5lL/Vx5q3/EpCOWsVNm59bZ3Hy5InsFM5O4FPiDgGpxOnxKFOF1ZBnI5QPIVki5mekzBiO7tkGFCDDTa/9ghe0u/m19QVs5ytlkTgf6SblzZGR8tUHq0tk3Fh6A95ENx3RzUCkvDJOW1SRMn3fMkynY3r+Df3clX/hQvUvADTTRVfMpKFIoY9KwvK87wxXzis2oSoKS90xiE5NWUQqnkGkwnkycpJjgVD4HveJfbUyUoLX42WrubPZ2pitYAk0xZeVlbWrBvySu5oM2XPbE8Tx57RMxJVGdkvcRnPI5fFC37vexRXxG7EUkelt+3Ltvz7mV099ykm7TuD0PSczvinASqeeDZwy/wJ2VGp4fuTP2bTO+16yZaQyNvBKtgoID7nmOD2WDKToQohwn+9U9z2WEsW3L6REGgIhUgFVbEQ7OV58iZFuC7Bfr/fGd7zFT+R76erYGl8cy3Xdou04bEEGFxxzaGakSiZS55xzDgDXXnttv/cEQcC2g98QD2Pz4sj2+zhMXsOo+HfJ59tR1rXFV5ksf4CyxIBxXwj02sds/D03hZ5lwZpLgSvzHvvnUZdyzqcb+OWY7UrSGzMckTVuMwktf4Nkyhyy2NS1F/FyB9BsWioMKbnpcxPBZqREMxmJ61s7DtBkrGGa+BnL4yt7ve4T2nCexl/fm6lU8psL7vr5PKt9j3U0A18t+fywKrEpRaQSxKU6PnEm0KbkF5GQNE84A5OEaWctgSwWkmsWtcmsBIQA5K/L+twMIqUKNvHu0vocg4DrEykpTK871tuUiYKLmWUTmomm+GLGCsnsWkgwWd3RTkNNa3EDMGKw+h2YuAeIwQa8LG+TaQgKYh6S72+WyjUAXV67LY+ZX+Ey5UHqnNzBnAftA3jZncV543fNez0/ml+t+1EyvKxEHtXXlgkzMVwJFR06l0MJwkZVgWMzK/4utYJEjZIu5PfFBHzhqUwYjsA6mrGLmXO8DK2Mw8+OmckfXlvN4g1R7nhxCXe9vJTDtx7N2ftMYYeJAVS/9KxlRvx9GsUGVoysoc1NVp240Y30u4u99VZ3lbxiE4JXvio5vStLohY8ae9MQ22Y3fucY3oZKTuLUEc22I7LQ/bevO9M5dsT+16teHREJvGYvTt1ddsRhAGA27Wam9XfEu2uBS7p9d6I2GJOkZ/hhUSakJq2y+vaBYQwELueh9qZ5IItKOCCHYBy7eZAyeEQx3Fy/jdMorZM7JF4gdPlp6i3NhQ+uETs4s7jDPm/aOveCfzamplc2NTa5oLHNnhO9F3x0qI379fsyR76bfx3m/w+DW6paXavtM8J2AQ5H/ySFCcRbEYq5Uui9VfCE7xaa6mPfLyh6zTQQ62ce065bO33eF87m4b1bwQyTkv3VfbK+5uHZIm4q3rXirJg7PEcYfyCf484M+95spr8vBAGiQGSwqijscmt66W4VS34PkLVLu1baI3iB+bZqZ/dnnVV/XwAPLUqW+nzd88o87EKiKKoRu8ARtemEpQX/3kh3HMUvHJr8ecUCdvwlEnJX76syiIXyX/nfP0uiJUuPLXKbuZP9iH8096Dh+x9sLLYGriuy1PW9txtH4HYmj/k5feXDMgguATIHpEStNwZqSmjGljpJhvvnfblVRlXSdC7+J39Y/6p/YhaNU03OiJTeMnemg3K2P6nFCEbnkJGMO1rc0fw9EX7cdcZO7PX9BHYjsu/P1zDF377Cq8tDiAY4pXwtbl1TBtZy/+cudxknogx+cD+x3pEKoGSN3tih0ew2BlNB73Xso1SK98wL+bOMT/ud47peSwVS6RM2+F/zg78wT4KcVz5yo6rGnfhW+a3ebW19KBg1nF549ezlKrLnq+UkuGFaNgO9cRoEGKoSv65wxaTwUMnAFP6zYHBl1cexqCD5iYnmb5u1kHASpUMBKO8lomQnXzwQ3WFo1s+keoskUgZxS4iUmmNn/NCO3KpeS6fTTixpPEMBLZHpAQ9WAVF2VOBkkL97x/RU4byvUt81PQs4/3QuXzj7aNzXjfsJmgQYrhZ6vbLge/KbhSQK8+FkCqmxCYsPZYiRYVMlf0oZwiDxAA8b1zX5Yfmmeyk/x5rhzPKvk65SIzagRvML/GMvG9VP3eZWc8D9oGsUScDIG4WIuV77fUhUqKUKu20C5T2RKzeAYx4RwlE6qOHkv9/4f+KP6dI+Bkps4DFgyaLnCk9zsnOY2URqfaYQTcRvm1+i6vNM9iURX3R97OCwuVCUqpnrzpESrG8zHu4Mecx4xrDrCcZ2OtYv6IawyoJ/lyquzI1GYJiC8YeyynmFbw2IkvVSMdyrpLv5XTnkcIfIErgBweNHkRR4MDZrdx39u48/p19UubfH68OIJjnZarb3HomNEd4XdiOW+wT2DQqS5bHz0ihpkx3s2HjrK9xoHETd4V62/z45ZDZ/Ossz2Op2HUqM6OrSOWXeSt+hjggHzXbCwT5GbZen+XZhWhOBpGyHFSSz56i5l9TbSFYqfZqo2gideSRR9LZmY6YXX/99XR0dKR+3rRpE3PmVN6rYRjVh0+k+pqwBQE/4+IGbMhr2Q41TnLiitS3FDx+a+NDHlCvY98FPy3pc4qNxi0asT/fNi7krRHF9RAuF8fzN3t/2lqD1EnMD0dNfr+CEQwx8aHayQlYCvW/f+RwcuH0JXdTYzHSpVK54G9Qg7p3/D6XQip7uaBKIn9xDuaH5llEW3dOkaJCRMrfWGiCOaCMVK8FuJjocMAwW7fnNvsLPCOUX45SDrriyU2MEU4+53I8+Mx5ISyzmvi19QU2zT6p33vrRu3NU/ZOxPL01NuOS42TJFpvqbtwnXkKq50yypvMeOFjSkRca+FRe0/eEOfmPU6VJAy/W6AM5ca6dW9ypPgaE4QkEV7f1f8ahu2wjbCYnYX5qEb+zbZRP5G7rcN4UasOsffLveRI7tI+WRJ5MHISZxrfY2ndTlUZVymIe6IJMUK9RAX8fqlsEv5C10rOlJ/gSCu77Hs/qNnLBLcaU8+uU5Ikc0PPwDMTrmdDsIk6mmtUGj3RqfZsYjSSyvvM5ENnCpqSe+5MKaz2ISdR3QDcrH3kthwh5mqYZnGiGqblMFtYzlxhIYpePqFUJRERJ2XRMlD4GbVsPb+qd89rbgaRMkwkT8lQLCAM8562E3dbh9FRPyuQsVYbRa+2Tz75JLqevrl/9rOf9fKNsiyLBQsWBDu6YQwKhN3yTUoLIVW6ZgZLpDriJg1CcqKuaShMpJpknd3FT2iNflLS5+zU8QQPq1ex3dK78h7XVT+Dfzp7sjRU3EThT9ShPNGxoNE+chf+au3HUjE46XMAxYtSKVmIeCqSZfdeVAWfSOUpbUwpGgZ07zgpIlVeaZ8gCLwq7cz99kFE66ax+yc/4xn1EnbtKbDByMxIDYBI9YrW5xEFqBS0gCOgxWJs/FP2Ej9k8ZxvsWfiFh63d6vq5wN8Zo3iV9aXiO3wjX7vfbT3bzjHvIQVdu4S4864SYOQ3Ki8PP5s7rSPZKVVBpGatGfp5xRAV9O2fNe8kLu1k/Mep8oiul/+V0avw05rH+S36i0cLL5DM11sbO+vYmlaDj9T7uTv2rWoa9/Oez19xGyusU7nEa06AljfG3svMxN/RG/JH1Be1bgrzzo7ssoq3WKh0khkEKnM/lSfIMSyKOzZnhhJIVP6FHwitfHTfm+Nqk9uuDd0D5xIGV3rgWRGqrlGpSUE04WVWMuylIKPnMXXnOs4y7w0b1A0TaR6z9PTVv2Tz7TTOGX5Vf3OeWLqlczR7+aVUV8qatyW43KdchePalchLnuxqHOyYVrX6ywOncK5n/afk8pBKrgp9xfjCHkmxGE3kZr/LSMjqFOg1/vFmsO4xjqdDSN2DmSs1UbRq21fKdbBIs06jMrCMG3CntFcuCZ4IoX/UAYcSe2IGdTjGQtGGgsPoya5yQlZpZW1NRpr2VFcSH1idd7jSt1kjowtZH/xPZr0lYUPDggbZnyFy6xv8KoYXKTUsh1CjpfRDPffOCh+JMuJ955TPHLk5iFSjn/vGMHcOz6RMgcgOe9vPhKWTU1iDdPENUSEAuUKcmaPVPkkxLQcrpHv5i/KT1BWVt/YMOTEmCMsZZy5tGqfaVgOp/Av7lN/zjRjPqtpYUO8+mtTPmXT1CY0jzJpW1SnCS+D3jAKgE3RIjeTjg2C97kn3FHskItGSsK4ADlXZRHDTW6my+l1ULye1quVP/FO6Dzkxf0DEIbtJH2qAEnJvznTpOoS+56EhYFCXTh/9H1kXXBkIWj4RCpOCCFDgW9612u8p53D+Uu/3e8cP+NhFet5OHZu8v/x/uWfI2uTf5v1QRCpziSR6pYaCCkS07VOntYuY+tnTst6fLq6JHfwsmndazyu/oAr4jf1et01oiiCjSRlef69cr9YAfuD1Lit9D1eiIDkgy84FJTYiqPnrhLRvL1hrZBIzYWGkfEdFvg9fH86wx6avKJ8eahhfC4Qi0dp9NKzlSBSrq9qFXBGqr0rynTBe5Dz1Kz7UOuSqnthuzQi5YtHFDJAbTTXcZj4JhO6NwLbF7zugT3/4kj13yxaGYN+OkCVQcoLosgJvxhEdZt/ObuzwJ3AGWP7N4eHahvpcUPoroxuOekyuJTYRm4pWseXorUCunc8wQsrTzlhIUyWNjFbXIqzbiSalfwdhDxyugCMnM0/lCN5wxzNUQMs7dtGXMpO4megV9/QtX7ju/xH+yHznYnAWVX5zO6ESTPJZ7Z+RFLhrjNu4jhuXoW5IGE7LrVmO+OEHmqdLqD39x1R/Y1U7tKetq4odYSRsWkOi8wVFiK3m8A2xQ3itH9AzzqoGVnmb5EbpqmjYKEW6NdQJCFV2meZKWvqouEHsSwkZGyMrv4lmsm+i+I2mapoM4p2GqrkTdOT6pPJn5mZHIpynPgSI5Yugr37E5PNCdPrE9X7ZOVVRaFRiNKVZX1MmccLRX7jx9wC43eFnb6efs2xQZQCJZm6niDsiuhqMrMr1o6AjSBbseT6oqR/R8t2sJzkPidf752GzmRxObbb+zsWvLXDVfrP9SkiVaTFi2k7KHjHSkVm+bLAL6cLTGzF26M5WX5Hv7IkQoIO3aIxovYyai70e9SJOqNoh1g70F/QZLCjaCIlCEKvCIX/2jC2bMSj3TR6/1ay9LgMFKJPpILaDHto74lzh3UkU2tNDsqjouQjXJ8kUjVutCR/D1+hrBCRmtD1Lr9Xf8Un63cCTi94XdmrtxcLNGkGiVpVJEICQQ8ugttjWPzVPgBVEjln/Nx+72tbHc40PVkW+bZupYiU6JGQvuaGmfAXLcEKJiO1pmYr3rMOQ6rdiXILpI7nGU5V/8raeaswbG8hKUSkxu/EH+q/yYfdnRw8gOh5UJHMciF792pqDFVAZ9ykSUhu7mqdbr4vP0OHW0t34lAaIuVvQkpBzLA4SXqW7yl/w3rpAzj+tl7vz/zfeSzQnuYn+gVAFsUwoC3h8mX9t+w0sZGfdDzJo9qveW79ocDxhQcgSjBln+S/XTe1KQ0Koz75E5+Ffsbzif3o6x+TCVUWMbzSPlMvnUiFvZ7WDco4xpjLcTJk7X1kZqQK3eN1XQt5I/RNNsaagC+WOJoS0bWaK7uuZblcR21or7yHzpBWc6n6W9YvnwAMLiJl5CBSSqi/KpsPx8s82AVM6VMIN8KeF6Z/TnTCXYfDHt9k5KikuFAQROq9HX/GOR8dz9yWOi4GQjVNSel5wU4q+jVOSB1rz3uU17SLednZGk0+LOc1JU9hVelDTkS/rziLMu30zle5S7mDnrU7ADcXHLdpuxn3ePlzWEq1MiCxlQ/UHXneuIAjJu3QX069YQJHCbexJiHzgEcYDQded2YTkgS2L8AVvtB9P/8v9ADzF5wKe9yW99jBiKKJlOu6nHHGGWhacsOYSCQ477zzqKlJ1rtm9k8NY8tBj1DLronfMCZs8w8p+ATmqpa92f+TGzlim1l8P8DrthkSP7VO4aDRozioiE1FTUOSSIm4oHcVlcUCEIvMSPlGfsWm2f3jRKX87EipGL3i33wc+havx7cFjgnkmj0JL0obyn7vSKJAjSoRNWx6dIsRXmmH7BNrNffvH6udyLvOdNqExkDGuqRuZ/7PquPLLeX3iDlyCAxwzRiyV9IoFiJSpD2xBtYjlRmtrw6JyIRPpFTXxHbcARkLF4uuhMUILyMlOzrny4+xwBlPe8yoIpGyqRGS37Wk9VemlATQBCtvsGiTZyLcXKuh1iWzSiGjo7SBPHQOfPIYHP9b2OaE0s7NA9c3HS/QA6NKYjojZZSWBbIdlzq3B4Tkc037ctwsyn+G5RARiovWS15EXq4Gse9Zx97Om6yWmokV8IHTGpNejHVm9f3OCmFTzUz+bn4VtXYcO2a8rniKvb7wVCZcT/HOLtc8/o07YP3H8I9vMn3Gf2jkWDZFk1kieQC9nm1RAxeRhtrk/NtYq9JGPaNpT5ryZhApK9rBaKGdBqJ5e6SU1Bxn4LpuKpkgWb7FR3/biUZ7EztL7/FOvLigqGk71AQQEJO83ls5oIzUMkbznLM3e43ZLtuH0RkaR1s8nsrMJtQmvmJcxdSWGp4tcG3Xf5arbOYeFIreGZ9+eu8o+imnnNLvmNNOy157Ooyhi6jpsp4mFK0yG3op0sBSdwwb3GAbb9s8ZZ6mmuImovq6WuKuSlgwcOPteSVsM+FL6xZSpSk1zZ7OSFWPSKleL1nECU6Kvke3mCasolFpANuCLGS8RpOJGjbdifSGZ7HTyj/sPdl1bG7hgCUzz+J77+/MfuGR9J+NSkeiCBPgQnDEtACGH70V1f6Lay/YFqPELlppI5HFO6dY9I5kVj8jpYSS96oqmBiWQzhLv1DQ6IqbTPcyUoxKNvmPFDpYXqKNwUAQM2zCJJ9XIQuREjOi+blKDtt6PCIVUdEakz1SNVZHcQNY+yGsfBNWvgFWHDqWlfFb5IbjE6kCPTCCIPB9+5u4psmfxu9Nbu26/uiM6TR6Pa3CiGnQ/hJyIovYRAkZKUVNvl8NIuUmOhGAbjdCY46gkY/akclATdiNgd6dNYuxubAuNJnf28ewR31vg3nNExMIZSFSfj+cU+6cs/dFyQzqsz9F++zfPKG9wtH6z2iLGoyqL78iIxWc8PYATRGVNree0UI7RHuTWDtlOq3mJW/+PkgVTEzbRZWTz7If+MsaSPFeU7Nk87LBsB0aiwwW5IOoBOuj5is2ZusDhbT0uy8F7/cmKkWQ4dTcYldv3g4SRROpu+++u5LjGMYghV/XnymFGiQi3qY1XmT9cLHo6epgNJto/f/snXWYHeX5/j+jx9Y3Gw9JiBAgSKBocXdtaSkORVpKkQoUaIEaVSjUgBanxVooUNzdIUiAuOtm9ej474+ZOXs2OTJz9mw2/f5yX1euJLszc95zzsz7vs/z3M99R0cFOr4xprDWaSSKRl0mRayyhy9QWDkqP+GHLbPLnlKivAEDqUidu/WJO9maVRTSmskT6uVEcgYkd++XBQQg18uf7J8jqGlSuSfyP37R3IZHjC15fofSVCK/ipMdoImtDzHTThtdJKQxVV/D8SuIRg7FC4alIlnKflj1EX9e8TWWRYbxqlH6/VaCbtrEhzKQ8p6BCAaaaW2QQCqZSlHnVYP8QKpFSPFxMgV5UvLgIq2ZJDxBnmJUVNnbSCXIkTWsfC9iIRpWvcED6p+xO3chsbXrHVdv9wR7Due/AM8WqIV11TaQ8hX4gmyUV8pjSGkmmli5CluI7q61tHi9uPKwSTAPIkb3eseF6ZGSvftRcQY/kNJT3USAXuKMrVCRGtbSQtKJUS9kIbl6owqk/P7Yde/RaMK9h6NoLn20gKr1edvB/OSTVg6cOiFA928RiJIbTE3aD+47mZE9SzhEeoc1ycOrD6Rsi8PeP4vxisInkWsBaI4rdDjeZ51Z2+9wS3ODHKNCn5cfSPlznN9P5XslisUsPjxz9HUtPkrBqBFFW/YrsjUKpEZnPudAcSmt2nCK9TGdod+LJrdj9GwGtPWJ1ASx4vDep/B/vSK1Cf9/wlk7l6vkO7HNzSjHj68WzU4P35fvZ7M1dcBfanbdMatf4q3oz1g2fyfguYrHJ1SJ7cwbsGx4s34yQcOXrKPQ68Qr0rfkfEUq2ESh2AYIIG3AHqlIogmAeiFLWjdpiA6cGpXJZokI3kRerDIjKexsfQgivJTuBVxak69eV6465EvDazUKpA5a+Bsujr7M850/BLav6hp5OX8zyxppOElTQqpkG9BPtW9gYhOKsBFQ+zBJbiClNM2TODaRkJvGYyIjY5LrXg3UVsa/FDK6RdwP5tQiGWmvIhUTNNK6WTSQUpNL2VmczRJtOPUtrmhGq5CkK6MzrK4CZSrlfgbEWlwltBpXpBwrWEUKvE2T1t/TLAjW5kR+q1/I5vUWZ3jU2oTZ048+BW4g9QfzeMbWOZwZL5/tklX3c1Mw19v81xpaqpMIbkWqVMbeR1t9hDVOE/VCFrNnBfKwyYM2rrCQehYxXVjAyHUEd3x5axHHFWooWO+STpwFzmiyiWBJy5IYtR1MORDeu5URQtfAvKQynYxPfsh4CRbXu89fU9yl9gFuj1QBLE/cyKwQSKlR9327gZSNP7PPccahWFszpnn8euconlptoVltOZi2w83mkUystzilbmSgc4pBjNbzvDWDaCxO+a69YDgk/RiHqC+wZKUM7LTe7w/KPUWz3MlzvecC2xBZ8xHvRc5jbe9YoIKKrL9e1UhhcENjw5uNbML/FMTuhZwhP81++ouDcv06Icd35Ec4sPehml7XyXa7f0ebAh0vCAKNMXcS7QlBC7ra+Sbban8ns/2ZZY/zRSOCZocUL+CSB4lSWQxqwq1I1ZMJLNVaCb7Bo/sC628ykaNY3jSkpV2lOdOyEawcElbZQGrsyqd5PXIB3+35bU3GKvnUiwA9TSXhVaQEM8cPGn/PnvoNOE0Typ/j9dcNWP7cstEdGQ0VpCr7FQYC2Q+kjA0mOd1lRrjUOJvHRpwPokhSdhW6jO7ydgS1RFo3iXvUvmLJAkEtqEiVqrxnXRqbE2tGrnepfQ1Cho6eAObYKdfAlnE7u3/XvCLlzkVBKlIHCu9wsfwvpOVFvHrKoFMTeNLehTcbD6N+1FQesXbneWt7ujP950vdsrnNOpR/J74OsfI+W4qXvBIFB9scXMqQke4GICvVVRThaomrtOOOPbl2w9lbBMG0BXfw38iV7Jt8tN/P44kGZtqTeMPaCt3ov9nVAsrjB0KDG4yNpJP2IobMgeFVnLqcOlrq3fm8Oa7ypLUzt6snwrj+lHHb98Kq0OclKHFWO82scZr6mfL+0TyOk4wrcKasL1Qhe/1lxWiRxeDf4/cnvgF11atwCvEWzjJ+wM/il1V9jUL4VHW5CH0RQJfcz9nMuVRr28gwTOil3glgKuytV8L/KLVvUyC1CWVh5nxvncHZ0Ksxd+MRcXJu1rBGEDz5ZyEWnKnfGHOzIj2Z4A+zFrB8Lcl+mb0yzcSyHW4yD+cq4zSkEQHlj2sAwVM3jAk6qUxtlPCMjDuJGoICcpGNmCCQ82hAmhd05TzTzfnRU6j7oHSVUhUsxggdNFrrN6VXA9ny5corUPHKQPACKdHM5imH0Uo9V0ofXWRAFSnTZi/9Bo5pfgiGT6v6OlUj2sCtHMOfrGPQjA2j3NduRLnf2pePx34dgLTi9nbYydUb5PXBpSXHhdKBlB+Yx4VcSWsBSesGQIw3Q7Qpn1zo7VhVeQB+RWqsZ2bZs9RVHq0RBN9cN0BFaj/nbS6UH0JdWd4sd1309bNEiIzZhp/IF/NH67j1qhJh+i7kSF813xhkCXQz0w1ATiy+ySyEKAr0yO59mu3YuAIpX8Z73aRXLKJwjP4zvmFcSVbof4+P63id78kPsEU6XPBcFCO35dP6PfjEmTiwipRXcep06mmO+z1SCk/ZO3ODeRyM619RcTxp74qCGQ2jOEC4mf313+eZEI7jkPa8kxJFqpF9ZrXB1lQjxD1eDmrem6k2c4HqBYJSrPg97u8Rrayb/HG83rlAsvheRUr8H6X2bQqkNqEsypmw1QKq91CKOHkufi0ge4GUFC+ftSzEiTzJferPSHx+f6DjHcfJL+zlTPwA7IZxXGZ8k7+oZ5Q9DlzX9KftnbnTOhilbWKgsdQEBVz9XLo2PkS+L4kulr5/dC+QMrOeGaRuuVx8QC5THfJ7j4opSVWDwOIQZdCT2JxfGN/g3VEn5atLfi9XSXiVHEWw0KowMvVhWH5meIhsKdQEt6in8AfzK2gbyFixN+cmPfwkiBYdBoDgBxcbAGnN5DFrN56pPxaGTVn/gOYJfCBuw3x7TN6scl2ouvu8KfWtIIo8WHcKPzVOoV0L0Gfmv9fRM1xjXkuH5Mpq3856WB2fwrPWjnTGJ1Q81vKCLSdk4GK2L+Bw8S22E+YDMNzzE1qzTlXCME22F+Yx1VlQMVhUIzHuM/fhbvMABlDoDQTLn+eUyoEUwDN1x3CG/gPmDz9oMIcVGr6f47rJJFUW8xvz9Dr38ISed7hA/g8Tk+GC56KYejBPbP177rIOHpgEuleR6qCB1jr3nvRVPHuyrqpoIbKRVj63x9ElDat4aX+t95OoOcPGv1wx2q5vViti9zedLwHDcthaWMjm9hJXoKlKKF5yVzesmiSpfWqiWiKQMmX3nrE0vyLlB1KVaeY9iQncZ+7D3Ib1KYP/C9jUI7UJZZEPpMoYow4EkXhB/4iRgQqiDUGheOaOaiJ4ILWZsIZdxc/5onNeoON1y+Zq+Q4mCSuIrWqE+j1KHivWtXKftR9jhBhXVbiuVrDqVwrQagpJ4UV5T9bmBMaX2PCFhV/mN6TS948hx8EEM+dVpAwrT5UqZ2Yre70nqlObAFz15coriUOUgVY3lr9ZR3BxopE7MufSrUaJKBXEXwsk7m2t+kpgPpAK0tw7SPBfW9tA1L5ozwL2ED9ntNMITOXdLX/EyS8sYNfYNI7aICNwe6TusQ6kc+RIDhqxvuk0Wx3NFY0tfL6yl12LUPscxyFq9oAIkXp3I/fqqNN5fO1KNtMDUDR9al/9aJh8gJvdrZF3DMD7I77CH2dtz6mt6/d/rIt8IBUyKda85k3+rN7IvM49gK8xsl6mc00P7T0poG9za2tJ/hP5CawF7BOgTAVBUVQuM88B4HBhcHtNP9nmUvaduRcz2ho4McDx3S3b8eKaURxoBVQ12kDw1eeEIqIJ8YiEnrHXTwZ4PXRUsAAJiuG1MOXNV6Qa2CLhXq8pphJBZzyrSS96j4bN+zbtC7c4mzPe2J7pbQ2cX+HSkXXmuLRu8nrkAhLkiHW/ACP6swGiLeOYlLsbC4kvCk3nS8AwDR6PXOHe49rBUKEXsBRUSWRW5AxiOR1Ss6F+RFXXAbcSHPMEddQSPb/+HtHR3IpUn9pn5UCqvXkGfzDrOLl1Mw6tepRDh02B1CaUheOV+u1BCqTi0QiaIxMRTM85e+ALi2nZxKwkSBCpD349S/VogNn1ZXeLQTdtthfnsb24AF0vX8Hxy/RGgDK7ZtrsKn6GIEpI5r4D69kJiRuaf8TMpd38jdooSVleIGWWuX/ymSwvq5s1CqhSZQx5Fb/xt2aBlBvEVFTZK4OIt0g6uV42Zxm9Qpz2StS+gn4mS68+kNIMg7uUa6nrioH20JCogU0UVxMTetBzg0ul8rFN5zP8RL2H+cu+BuyB0jqBlfTQsWFeHujL0MfV0supT/kpVpFK6xYNjrv5iDe6QYOfRfcpbyVh6q7ABEDdCDjpgVBjDwLdCt4D42+a7JCV1b6eVncOvmnV10lEe7lvzb+ACfnjLL3guhU2aJIoIIkClu0EmncHglTOREMtuclcF8MbvIpbcgPeqAGgWO567yepCnELP2dyZD6di/4Ow/u2u0G9FIOirS5CIynW9lZvw2Em1yDjUvtaPGqfKovsElnMXcJVGI9MgIs/yh/vJy+D3ON/Na5AUDPovQ8ATaQ1k2GkSAgaFLFBiUcULPzn36oYSJmFPWgDEA2KyCIStsv2sQa2RmYK+kD7Jb8LYHvVWEd3v7c8tS8AJdjfH22o3tpaY1MgtQll4ehuhsoZJGPYmCKRQyWCCXowedBK6M4aNOI+zLF1/DDKwfaEKUQtGK1NM2133PQplpVCRDDZU/yYJhNw9i+rIJUzLG5Rfk+DkIXk0dC6no/4oMGXufe9IAaK1U4LfzcPZduRkyhFmrCUOtJOBMPbJLnUPm8xKUOzU6N9kryl/HnCwKcIyiWoC0GQkGxmCHOZ0O1mRLOolXukRJEvRh3De0uTZMzq34Nl6OwlfYK73g0Nve+W1IVEIxpvpXYBBqjiFQAR3U16CAn37mry6DvdmQ3Htc/qFhOElYwkDrblyjmvA18KvliPVGdKx0ZAd+R8RWqs0ssMYS5mpwJsUfrFBRFOfxySqyqKL1QL3esFCVLptP0KUciKlJDze1rd96DJDSSsXrI9/dXVTE/4wkJCEiuPp1nKYdsauq4Dg1eV8k1I6ytIn/sYGzM4RnyN8YtmAlcM2rjCwqc3S0UqUvVClhYhxepM//VR9GwefNP5geLAJ/fk8OhaTun9M7BnVdfIZTNEHZEuoYGGWN93YkZbQAMh299HSvP8+4IwQKZa84mKGu94bJ1UTme8n/grkrySRIGILKKZNmnNzPtalYJVmIQYgPy5IonoKEQx8oIx1SKjW8S89yiXSDQ6ivtzwQukbC/ADlKRiogOdWSQ9ADCFBshNgVSm1AWgicLKpSpDAwEcVUiQ5RGMth6uiZNe90ZneftHVgjjeCYtqmBz/NNeOUK1SUfrqdJMEPeqJPlbvVX4AD2D4oa0/pwAzSPmlOjxSkoEopEjBzZbG2C2gWM4WbzFH6xxXR2LnHMSzvdzI8f/YxDoyM5FXfSHuaroJUJ4H2hkjgaWg0MYJ9W9sfOdDMhXpknXwpN9PJw5CrwNAKyToSGAAa/7257DT9eOItD7OqrYXaNFuCBwBQUcDTMAVTWwiDmmdaKCTdhMsJcwWXyvcg9dUBpqm0tkc6ZPKf+AHmWDQd/kVcey2PFh/xl+VdZrjbwrvH4eud3ZnRONq5gTGOU1yftB8DeK2/nnMgDPLbqFKBMH40kw4R13qfjgJ6GEupaYXHynO/yo8hMnu36GVBexCSv7BcyAy75Pa2eBYMZaQZtGWayvd9xlpetNwWFIE/7s9J3aZaSLOl4CYbNCDWmMNh+1q/4vbKURc65wA4Vjx+jpjhf/QvZ5XE2pkAq3wdTpOqgizGwwMz2V5KsdUWKWDPk1qKkAwitlMCiGT/kyNd2ZWSdzPmFScv4MNBA1pNucOEJIG373o94Xn2Hx4zzgF3LXlsXVKIFc1wuk+z7ZYnE37XK32kQOjA6JkLLVmWv328eDxCElIIqi+j+Fr8GFanrjZMZpWa4sqk4xfeLrS7gmwv3Yqv4RI4G0kIdH9sTSUXHFT2+EGN7P+DT6DksXzQRmDmgsQ4FNolNbEJZPFr/dfbTfsfcyacPyvXjqsyp+mXsp/2ObFORRu0q0Jk2uNU6jBvqLoLR2wc+zxemUIxgWRGtnzlk+UVEKVCQqjSp5TTdpTrCBg+kvrfmUj6PnsnwZU/X5Hp+ZauuTKa2zhMK8LO6OaMv+4VSOrCIJJqYY49hrjNmQGp3Pq6XzuAH5nnI9dUHUutm67JEKotN0EcJzJnVvw+rsAowBD5S4AVSrJNVHUTUmZ5IQ4MrE9zkdHOe/BgHGxX60moIXcsgCx4lpdhGSpSpt3toEZJ5g/NCdKbdz6qlLpKvVIt17j2oaCEVKWc/Bb8cDf88Idx5ZSBZGqpgIcmV866OT+MJWZFSTXfOVRMuFdv2KlNWun/loK+BPVgO2PQ2koN9P45f+xLHS6/RLAdLINS1uqbfMScDWgCJ+w2EB+Qj+aN5DGLj+h5spq/Kts54xbwpfW0CKanRNXttMturZkZ0ZXQcRBoS/Z9HOdGM6XjzcYEpbzy9nEniShJi5d5C32sqH0h5arMWYsn1enfnIw6QPsTorSyCY3sS4BYSBKi6loJbkXLvf6cGFanH7V15InIYJIqzfOTG0SxxRtBhuPfBF017cpT+C54b/72K1+9TNf7fVO3bVJHahLJYa7lme9K6WdYaIaqIzGMsjgMZW6H6fHwfOr2+Ap/mExRKnbt4R81ggZRu2sR9s9li0t4FkAtENGxDL6sMZ+gFvPlaZfkCIt8wmktWODIgsl2MpINGsfRGJuH1liRz7qKZNSxesbZhi0SaHUtM2gBS4ygOt36HYTm8OYAAxIcfjA2ksqXE+ldus6h54+BySAg6TSQx9Or7miy9gPY0iOaj5ZAPpAYgmhEUjuNQ7/SAANEG13vJ36C2Ot2YpoW8AcRazFzBxrKo/LlfOc2RLiI20ZFyv7fmAsqPWu8GhlG9Qr/mipmw/H0YuY3rIxVvcXtNa+glJTrBKw7vNR7E3avHc9qknQmqN+qKbSRBhKhHxRY9qqaY7R9I2j61L2Cm3g+kzEEOpFTTvQckj9VQCa0traScKHVCzhULqVH1cKC4h0NZbWrs2zxmvd/5yr2+AJUP2QukhBoJRUmN7muPFLpoT2pFlfAqoTMvp99/XW5KROmijjZ6XUGKBjdoE7zkpiOXZkD4MEQVbLA0d53WvYpUToiRKDHv5sQo2H0qtuVg+fe4IAequpaCKoukHQUEMPQsA+Eo+JTkcmuj/z2lvGP1gNYwAIK3f5LsDWObUWtsqkhtQln0NVIPzoZEEIS86WpJs8qQ6E7nGEkHo6LhZD8jda0YjoThBHuvmmkFrkipqortuJOsXoH2ZGgFtLoNXJEyFXcjL2i14SofnHqYt6IXMO3T35U8ZsLKJ7hd+TUHJP8DuPfB5ebZ3DDiF9A8oez1/SBlwPeOZZIwOomTCxT4lEJEjfZlPAGNSKDerb1fPoGZ0XPZPPtp1a/tV6SCyM0OFkyvImHX0MqgFHKGTTPuxiTW5AZS9a3uxiguaPT2BBONGSh8lSpTjBTtj/KrqnE0str6Ge9s9yoeUK/he10/y/8s0ugqbCWs7vIvPvdZePwS+OAu9/8+7aZ3+YD7InxIngKgGCCQykRH8JEzmS5lZODrp3WLeq+nta7RDaTUevdv2fPX8uFXpOyA9/gGqZA6DlFPpEFJBPMtbKuPsNpxE3dO74Yzj64Ef8NcLHjxk2zrBlI3xs/nCO3n9I7dpzaD8JK2I4TOqr2ktn/92/xVuZ7NI/1p+s1xhU7H9XUqrEiJlpe8DLDe+r5Ilifx73slamUtPtzfGbnKAhqOR1+1A1ZdSyFSQO0b6P2fy2XYX3yf3YRZJW0H2npn8UP5PvZJPwmEs+OQVHdukZz/TUPeTRWpTSiLvZOPs5+8nLZMExB8cQyDo+W3GGUvxFrRCK0D72tI93byVvQCWAJY7RWrRT6k4VOZot3F5MZ6ngtwvGbamEiYSMgVXkOVJXRkohgYeq5s27ORcwMpEwm5TC/VYMBRPc8LozYVKV9Ot1jzso+G3EqmSh+R0t0stG9kGwtAiYuqEknNzHs2VY2uhbwsnENvJE5GWVj1ZaKqTA6VOk8qtkMMJgDgeAu4YFav4uUvwJY4dNN6fpOhV/8+gqI3q/cFUo1uBUeK1pEiRh1Zkh3LaWmtnqYZFIUWEUU/ea8iJQoOurZ+76Hes4qdxdmks30mwnUtbiDVaPegmVbpJnhf+rzOkzauGw5yDMysa8xbA6EaKQR1y88+h1Hf6krrXGd+hfFyJz8b5/YxxRrdwDhh9bqKYV7Vultq5nrjeLYZO4oDAlzbFGRwwBzM+1FPIeKZqAa022irj/CB08wkVpLuWE7dBrQLLAXH1JlgzCUtREmo68+9tt8nrfcPBpY4w5nnxJESNXrWvCqRX5EKDdtmXPurjJcsPomtU5GKq32BVAFtVMxLuFcOpPLJIq9/PGWKvGFtRayuraTmsOEFUlYApkdKSPBH8xi2GdvCPhWPLg1FEnnPnspKp5Xt5ToGIhdmpDq4Vf09dq8AwreLHtOUmse35Ud53dgegJ1X/pNvqg+watkxQOlEKvQlaeT/0UBqU0VqE8piX+0FLpD/Q1Nm0aC9xmHC63xX/g/Sypk1uV6u150gdTEaOIgCaIyrgEBPNtjDrJs2O2l/5fDG/0DL5mWPVQv4yqZefnHwuddGEEfwGiMfSOm14e37KlByGVlgxftdxMvq5nQTETtfqSyHO63LeFW9ELtr0YDGaXj0rEzAnqZSiCkSPoniYO1X/FS5ONiJNQikLFPDcoQhrUhZVcpfV4OejMaV5pncIJyEkGjL/7xLcDezua4NlOn3npWSFhEFQj1WEWqPkXTpa7rSV82IN7mBUYuQpCtdZj5aN5ASBGjazP13d23off7mRgxA3RptLuNc6TEmrlhfVKMUOtI6r9jb8XzsUPB6c9Sx2/Ff+8t86EzuZ8rbIQ7jBut4Phx3SqBr+8+CXaPqXFF4ioO6IxGLB6PoRWSJbsm9T7MdywZtaGGQ7V7Ff9UreEb9YdGe1nRsDB/Zm9Ml9Q8WfcW7mvnX1fuBVCdrequYD3PdiLhjija29ftVc1zhIXsPHms5A0b0iT5IvvJgAHXirNzIWqcBwzMdX6FO4BvGldw/8eclzzG8uWHd/rJi6BUb+b15Aq+PO7viseUgiQI/ts/hNOMycsO2GdC1zKy7NutCtKTisBp3A9SI58cYM7rZTGwnZld+z7KXpJH536T2bapIbUJZqN4EowxAEroSDE8NyCqSra0Getql9OhyQyhecGOsz/k8CMIsIKIoYKAA2YqKZimhjp8ZJzOprY5vBBpJDRF1J0PZGHggZdsOETsDUl+wVAyKPwE7GWzbgfRaFkRPRp8dAXtV2YbbkU47LWI3HdmBURGNbBIFyDgRmgIEcKUQVURyTgQEiKGTC0qJ9QIpcQCB1MroJCZp/+Dcncfzo6qvMjB83HwQTy2dTCIEtata9Go2D1j7Mj4e58KCTX6v1AzmCrTu6lW/QsHwLSJKBFKiiClFka0clrY+tcdKu4GUGWnqO8XL7jeT5PNklpGNJYKYlNe8Xje872fN42Ht7Jr1SfmBlBSgIjVWX8AJyr0sXbk98N1A1+8T2+ibrYWpB/PbepXFHRmOT2lMGOZW9XxPKyWA3w/0iVLYxuAHUkni1EWDJzFSahvooHVvHNS+bKqXOG4yqaGIJ9qszU7inLk7c0rzeA4s+PlR2uPYUoqENhmogQR/62Q+b9yLlzta0Kqh9mXcRGqvE6Opof++pTmh8qC1D8tjrRxZYJ7t93mJFWxMAO6c/Af++fYSLm5wFYFTZeiQPkzPkN4OQO0Le4+XgyK5PmoD9WfSvUqaLkZLsml8D7WYk8WyHfA+0yB93qL6v12R2hRIbUJZRJwcCKAGzLRVA1OKgkHRTUY1sLxAylQbQp3XGFP4pfx3NhdXoq0YR2T09LLH+5NTJGAm7gbn6zimzjmR8hSIpFjPrdZhHNQyYoMHUqIXSPnN0wNBxrCI+27o8dLfRcSTPE6QI2NYmP59IAgVVYt0IQIOWAEWqLLXyaaJ46rsBf0+iyGmSNxiHU7c0ljptNAUsN/Kz4TmufpVwL8fFXnoKlLvjTqROxYu4juRwecq9ebcRbdhnc1rWm0FE6zeDRNILTcbud08mEMmTaeUSURnywwWru4iW4SCKuTcQMop9IGKt3Jv9GvMTarsk8pScoO6bkUK+vqkalSR+lSZDplOiAbo//E2Tb6SWxB09aQ4XHyLzcTR4OyRz3i31UVY3JHpV5EStSRThGW0mA1AZWuLjyNf4lOtjZEV5twBIecmcXqdOPXR4Fuq95sP4fGlU/j66ANYXyNvw8OX8c4So7FI1SHvMbiOqfQ3rEcYo7SzVPsGZT3PgqJtKs9vdx3XPTOHE6qh9qXd3qdOp4HmeP9Uqp8s7cr037B3KSPo0GWEMiJQPvz1wU+k+ibbiTJJM58W6egB1ikjw0RhJc1mA5XsBipBlURyho02wEDKX1+NMn1gkYS7xruiOmafLH4AKw4xUsdj1q5EojEOcpyyPpsbIzZR+zahJEzLJupthGMBHdurQV4NKMgkEwB2ttv9OxKs8ddHXURmB3Euu4qfk+lYXvF4K5vkDuXXXNbzU7Aql6QflQ/kbusgNLV81s53WY8MoDJSLazmSTxl7cSn0sAXxLRmkvDun3IVKT/ISpAlrZnY+eb9ytlB3TvGHGA10/QyblkhijCASTyqSNxtHYQD3Kxez1FWMBn5vkCqekpcLTOZ1cLfZPhjGUxoncvYQ/yEafLKfj9/YtT57Jb7Ix8OP27QxwDwmTmKa8zTSO9amsb54T538DX9Jyy219/QS7luAMR4QYeFrPL4sLO4zTqUtZkyn2Xa81kqrEiN3QmmHQFtA9uE+bg2cSknG1dgN25W8VihikAq17OSP6s38r32K/v9fGS9RCs9rEn2JRcmJt/j2cgPOfjzYN5L/2k+le8Z32Ztw9aVD64W43djN/GfHKP/jLpI8CSG1rIlL9kzWGS3VT54A0DzRBOyQvF51+9Ty6xjKq16VQS5hl6TbfXufVRVj5QnItFJPa3rqPY1x1Vi5GhJzYXVn+V//ofNb2Ev/Qa0usqeR36/oh+cbLvyQT6InMOBi68rec5z4y9hSu4uXhl5WsXrj0rO4sXI9zjuswsrHlsJvxFu5NPImcQ/u39A1/Epib4EfjH4Fak6IUdGsxBsX9G4ckVKijVxgfFdfqle+D8XRMGmitQmlEFat4h7xqiRxOAFUrYnOerotaH2iZ65oxBQitaHIAikRbfylu3tqEhSsLQ0+0gfQY7ial3rwN/gVswOZbvYQZjDOMsCBs9EshiMzfbgPENiczHBGQO8VkozSQjuJkhQS1c0Bc8Nvo4cyZyJ7d0H5Sbt/Hi9QCoI97wcfJNJrcQmIiiiXvA7XljD9uJ85hDM3FlU3fcq2RqO41QVzLUlv+Am5WaGL94KuDH0+bVAPSnG0A650rL1NXut5a9zj3ots5I7AV/t+0XjOFZi0ZELrtg5EPgby3gROpQPX+K/mLqkorsS7nJd/1b1Vo/q5sujrwctle/P6hdIbfc190+NkJcxDhCg+03jvtJfEOR63YpcTq6nzr/vk6v507yDsCICv+t9I3+s74fjBJQ/V4POuQNEhy6iU0ddiIrUgIKFQYCeceeqUupzE7vf4FX1x6xeMQV4Mv9zxTOPV6K1U5gdXhehiSQ9vVX0CXsVqQ6ngXF16wdS+4oz+YtxIzy+G5z5FNB3fwSh6e+x6i72VZ9nUfvXga1Q9B5ahBQdQul7PhJLYCDnq1fl4HiVHHsAZrz51xVM6oQc3QPcW/lJbrOMPLzgSfjHybFSK6hIBehT9/dGft/Z/xo2VaQ2oSQyuknMC6TU6OBR+/JN2jUOpKR4U+hzs5K7qddTlY0wTV/+VFACZVG2EhazmzgLK7W27HGtnR/wUORqTlzxywAjri18+kaqSiPEQqRyJk9bO/GouH95GXNvApYEi5Rm5gNqS6q8MPuBlF2h76wSfFqpXoa6EAQxVWIM7ewifu5eN4AvCYAzbhcesvZgrj266sUkoa/hEOldxnW/W9X5tcBBC3/D69EL2ab9v4P/Yl7mWVeb+v3Y94/rzgw+396wbCJWija6iAulN8TxErQo3bSxLBPNUYisYwQ9UelmB2FOadEMOQKnPwFfvQPKJCoGCr+6GMgPRvEDqeDBgZ5yqdiGUkD/9WiOkuCQ7C4w5fU2Z04AuhCAKjpE0AdV/lwzrXywWc54fF2MijscK77K1ovvHqyhhYLpCaHoJRJYMQnGie00Ge1951h9pvRKjXykAHZ+5VRmRs9lau9boc+19TSGI9HpNNCyDrWvKaHQiXuf2em+dVjzlGKD0LpbtaXsIn5BfdZ9LkWvR1KIlKYF5qt5QWw6PENeaqC+atdIbMXxGB8lBXUAPKGqhKCRzumIIWwTVFlExEYwsyXl1TdmbAqkNqEk0lmNiOAt/AG4w1XDozUJ5sADKdOy+Vgfxf3mPggTw0upa7I7yZqpjgpHguWp75kB1fUuM//KveoviKx8v+xxea8UccOa8YKfOXcGTJUDl9r3F+to/lh3IQwvQzMatgWHNvyH3bU/kcqZeXldOwBVxKeFBuKel0GqbjP+be3BJ/LA1I2isshPlLuZLLqLrB0wkBK/dDqXGN/meXtHctWaC4fcZA4KPD81YTBV0jwIWV+koX8lZyxruEz+J3su+eugjyGjW5wuPcW70fOpf/mqksdNeu17vBs5jz2yL/f7eVdG55fmSWxl3EVknx/0+93RK67jocjVjFr1YvGLSgpM+DJsfez6iRzHgVR7IMpxWegZnkp/jY8i33T7ZStA9ERT5BAVKSvjBlJWIRVbVjFkd83RetYUHOzdV1KwbP3Za69ldvR0Ji56IPB4wkL/+GF+r/yFo8TXQwVSwxMy16t/5bj2v7jVxSGG4VXlDbH4vKt4yVTF7rsPdMsmgvudKLGBJaEKIdW5dMeEtsYVLgiB7u3OYYp2Fz82z+hncg1QH5HpEXz5cy+QynTyk6Vn8ah6BZEAnkc+Vc038ZVMd+0px7qYmPqAPyh/4sur7ql8fW/utAPe4+XQp6I6MPn/ufIUfmyczpzNylS6Y82cl7ievbXrSOsWa4Vm5tujsGOlROH7oEgicyKn8pr5DUivqXj8xoaNOpC6+uqrEQSh359p0/o2ZLlcjvPPP5/W1lbq6uo4/vjjWb16dZkrbkIYZAyb/bXfcqbym2CNxlVidttBHKn9nBfGFvcnCIPurMFL9gwuNc8htvPpoc/XPAlif3EvB8vzkQgqN+0HXBXNSk33unaAikytUa+tYl7kFN4QznQV9AYAv6pV0ZleFInHIn3n+O+/XPbLQ686gvn2KLIMLOhcPWx3vmd8myfiRw3oOrIkohcG1gHkdMHNhPp74ZxRXSDlmO7mdSgDKcfPPg6g1ysoFM0NpKx1FupWOcd58n/ZteeJQR9DRjdJeJUoKVJ6I6WYadqEXiJW/w2zT9trjiuIcv/nxIm59EgxWzmpY1o2SzsLkh/Xbw2/mwxr5wR6HyVhacTQaBQyKGoQ9S13zpKc4IG0k3XnWifa1O/nZsStSvVLatm+AXqwe9ynAPp0qcGAs+wDjpdeYwdlEVIA820fzS0tpBxvjk8N/b5lTXwyfzaP4qP6vYr+Xom7FYeo01f91zQdSXDXCVWtXSClNo8BoI1OujLhvrvOtA4IRKOx9fpFBUHAjHrPVa7LTTQYGcYai9hCWEqkDD03D39d9u4pJYBXYouximOkN5iU/rDy9fMVqYHP4z49cKAVqcWM5m7rINrHHlT6IElmZXwLFjsjSes2N0XPYn/993ROOqbi9VVJxPA7jTaAmXutsVEHUgBbb701K1euzP957bXX8r+7+OKLeeyxx3jwwQd5+eWXWbFiBccdt2EajP9/QFp3mO+MYUlsWqAeoGphJUbwibM5q4WBN912e5NuY0xBrqLpPp8V9QQrysGvHJkBJzzfKLWSx47jZY/sACXxWiNe14Qs2EQFg2xuYHS5tGYwnC7aFM3NkJeBn8lNaSYddj0vWtuRbN2u4ms8Mf6H7K//nk+b9h/QWP3gJRZUrrwM9AKRjJKS2OtAAOpkiwh6XmwkLARvAQ7aPzIoyGdrB78ipWrd7j/i/fuxIk2jAKi3e8CusroXEGnNIuYJqpSr2kteNl+2sv0y7O6mD1oS688hQp1L9ZNzJWjGy96Hd/8Oy97jzy/OZ8/fvMhTn3rCG/5nMlDlPj877gioSuV5zqgfw4n6FVw//BeBX8KnYovxdbpSPfENJ7M+tS9sIMUg3o+ml3TTpHD0yuH1UVY73ntOrix/8AbA0tiW/Nb8Oh8NO7zo7yO+319BZVIvWCPkGgZSYqMbSLleUuE21uWeKQAh3oLteAFvtjO/cddQgim2evRVXxhIsbxAqoygkv/8+8eWg+MLtdSA2md5exNngMGJT0mOV0iK1vkUZs3sowQH2IcpstAXSFmDT8muNTZ6sQlZlhk5cn1Pkp6eHm699Vb++c9/st9++wFw++23s+WWW/LWW2+x6667buih/p9DEFnPWiDuNegXa8QOi860QTO9jIw1upv3kE37TrQRw5EwzMqUGL+yFLQp1MpXpMqX2X1TVkfa8IFUtK6vTyGT7CYRr16JKZtJ8070fFgB6MsgUnqh+VbX7zhNWU17z295V5jOHcal3L7jTpS3Oe4LfHIDbCY3cimiaERroHhnihHwhiMEVbJ64498Iv2Yf7MHOeOA6l7YDrfJHAz4UrfCBqhIRc1uoM9zyUeieSSWIyAJtkvfqR9R5OzaoLAiVTaQ8u79BDmyhpVPHHRmdG5WrqM1J0HXBNcDyoNS7yaWokaJ6vicp+CV38BO3+SVJccD8PSs1RwyfZR7nVUfD9xLyvsedWTUACqiciTBm/bWiHJwsRFZ88Q2Ev0DKSnRCu0ga10Ylo0iiX1KYIEDKX8jOXibM8eTP9eVcIJMwxsifEYTk1iJ3rUCdcIgDC4EKjEIIp4FSszpe7Y1FI7RfkqDYnGXXEMGRYNryjtK6KQ9pJfUqJd/wF+VxTwVObPo7xsTUbp7E7SQcucHx52sNdSAfYCe55/3bKi2G0wqZfrIZa9aVUiLLHn9GlK0bT/JO8BAqiWzmF3FpbQYo4HRJY87PPtfdpOX4PQM6xOpCfCZqpKI5oUjjqXxv6bbt9FXpObOncvo0aPZfPPNOemkk1iyZAkA77//PoZhcMABfZuOadOmsdlmm/Hmm2+WvaamafT29vb7swnrw+xZycXygxxtPFn54AFgmN3OudJjzFjz0ICv1ZnWuV39LU9mToTZ4cf9xdivMkW7i3+NrWxpahnu4mwFrkj5ZfYKi7q/Ca3lwhQQgqSQcdwALpfqHtC1tEwBjalCQLF15h32k2ZipzvIetWheICNW9SbpKulw+Vf/8Nr+CJ6Bsdm/zWg6wBYhRWpoCIA3ncdwSBXZUUqn8mrAbe+Wgi+sXAI+etqkTDdSobS0D+Qaq6L5RvKB5syldH7vNLK3eNS1A2y4kKOTIGQS2dKYy/xY76kvQ30r9rGGt0AMOEFjOvBe29Ooo05q1yhgPcXe0FXjbyk/Ey2jhJoQ+RTqYIagOqmzaP6l7jM+Cbi9P5sEsWryDWRYq23mf5CmMzN5uH0jilOP1tv/NLgV6R8Q16rUCwjAOojMu2eNmy6Y1nNhxUWYnIFmwmraZGLb7pjdS5bIyIYWN4aptkCM53JfCJPr+j5Fwr1blV5BF2hVQ1bV77CodK7DIsWZ0E0xVU6He+7yqwNXZHy5zhfUGWBNYKP7YnITaUDDN/+I2JXZnksFsdzm3kIa0fvV/HYSuhQRvGuPZVkdNSArnNg5jHuU3/OhEXlZdQPSP6H78iPIPUu4ercb3hKvZSmNe9UvL4i91H7DH1g/VxDgY06kNpll1244447eOqpp/jrX//KwoUL2XPPPUkmk6xatQpVVWlqaup3zogRI1i1qrwR47XXXktjY2P+z7hxlb0D/n+E2LOEC+WHOSI98ACnHIaZa/iRci97dz444Gt1Z3Qa8IQHQsqfAzTEo4BAb7ZyBnNufDsm5P7BP7f/Z6Br+9khpwK1T/QrUkMQSAGkBXdDqKW7B3QdM+tlasVoRWqo4fVDmdkkOT04zW5G+yM8pV7Knsv+NqCxCkYAVaKAMD0O/T3m/qxt3THYSV6WM4petdhE2Gz9YED0aS8bIJC6VT6Ba40TEYf1N2ZtjCu0O00A6L2DS5nK6H1eaeWU8/xG9DhaP+Wu3t5eYoL3Wa3T6xVvdgOpRqe3uGxyym3K7pFaSHrB2ZLOjOu75KtkDrAiZXqbGg05EEUnIticLD3LIcl/52mB5dCV0ZnlTOBBZ38SU/oHR8L43Xha3JOFzsg8ves9YWuuNU+id8oxwd7ABgikBI+aaJepuBc9TxBIq26wqHVV9i0cbHx5yU28ErmYXToeKfr7WKKB+fYoPrEnkMm4a2wY2fBQaHA3/iOFTtp7Q2ysHYeI7iYTpLriJszNcYV7rAN4a8K3oXFcvic356h5j6hyENU4WUfFtAV00+ZK43SO0n+BMqV04KMW6S8rhVnSFvzUPJU1UwduYfBK0zF8Vb+a2Zt9fUDXkS133OX6QAEMT/zJyqYY66xkmrgUNUC/pCqJGI4bSJn64K8dtcZGTe079NBD8//edttt2WWXXRg/fjwPPPAAsQEoxPzoRz/ikksuyf+/t7d3UzBVBGbOU/EJ4OczEMhetlYNUPauhM6MTqPgBVLrNC8Hge983hMgkHJ7WQRkNdjG1acAVuIrf6Jsy3zjK+w2ah+mBLpybZEV42B3oaWDeSCVQp+cbpxKn5ApJ0ADK9fLOdpjnBB5muzMb8PYq8ueV+ekmCYupVsrnzyphHwgpQxcndIXCYkKRt5XqiI8db/oAHqkHlaO4He53bltty+xPhl6wyAzbBvuMfdnhTidMm3JNcFD+q70WiZfbR3T7+cNUZmPcLPn2c6VFe+9gSCtWYwIQO3zfxcXcv0k0LNJt//HRkJcZyMebXS9oVqEXjpSOvGWdZZrryK1RO9/3geLuzmkRhUpU8+h4FakEoEoOvBz5XZIA8aVUMFDpp/YxrpCDTudxZ/f3oKPl/Xwda8q4Ve6AptOe0mFwQzsJd2d58IawAPkosMhBfYgB/xB4KvPiSVkvCPRGAeZ12HZDm8TpR6wUu2cLf0XmWagSkpyMdSPZk7z3rzZrtLRmwx+npZE8gyC1YbilN7muMrN1iHIwyaya8tE6JzvnhqwIrV2q9M58PVpTG6sY+eCZ7lcC4Qa82iRVN7j6J79hVyDCp8askJcCooXSPl7tVKwPKVNW0siOyYIIAUQqVEkER13f2QNUGFwKLBRB1LroqmpialTpzJv3jwOPPBAdF2nu7u7X1Vq9erVRXuqChGJRIhENnz/yf8a7JxnwjbYgVTMffiC8IcroSul0YDX0FmF0mCb0MPNynW0rQB4vuyxfjNloAZVYGbDvrzcNYxtm3Yoa7P7sTSdd6zRbDl2h2CDrjFyYgJsMDMDDKQ0dwG0pAAy5t4E7OSSRO0McVHDCLKQeKp4kjWwe0fylJeCikOUw4LY1tzYewyz7InsHjiQcuejqGDQXSVNUbMcNFSkyMDfQ7XIbLYvV5oxJkkJfjiIr2PbTr4K0xDrv4wJgkC31AIO6N2DX5F6wZqB3jCBPcp5pTWMZo64OSvNVjYrqEgZniKdpjQQW6efU2gezx3SV5mXq+MraZ1xLet8r15Fal6m/88/WNLFITt5Y+laXFWvqA9diPCxPY0Op4GDgjSNqxFsR0AUnMAVqd3EWYxTI5D9Ut4/ysfwdUxr42YXY4UkUSsFNFW8fndiMk9aO5FRK3VbVg/ZcOc5oYr1Zl7L3pze2cxRm+3JUMtkyd4cKJZQnxMEgbgqkcyZpH16au9yrlD+yVqjBaih76ES5dUdb+Bn//2MI9Ih1GM9b7mME6GxoTjVstHzmevyfeYEiZW0ssZpYpwSoOqq+CbPVr6vLCKLZcWtonH33og7ORzbRiiztqlmLyPoJGqlgYEJcPmVQn2ARreqnQMR5DKCGgCWl4h09HTeqFlWKzNrJFHgDWc6c60x7BKSIrsxYKOm9q2LVCrF/PnzGTVqFDvuuCOKovD8832b3dmzZ7NkyRJ22223IRzl/x1YnjePNciBlJ+tCeJTUgnpVC+K4G1UqqD21cdUDpbeYwf9vYqKX+N7P+DPyh+YsfTOQNee07A7N1tHsiKxddnjfGpXJMCkPhj4IrItT1k70SuEo6qsC8eraFoBqjy2T4vSkqheM3Ol7Be4NAvoox5UC9mjd6AOPAhZEt+GL4uzOEV6hnqfZloJXkAYGQC1zzfyDZytHwT4C7c2wAxoJaR6O9hD+JhpwhIaouv3hN0TP5Vdc39kweTTB3UcGd3iJuso7ht9GYzatvSB23yFixpv5Hfm1/pR+ywvkPKlvvshMYyHmk/nHutAOtZtuHecvN/Kp73uRmXiMPd5eX9xFzRtBlscBjNOHpAKVq55Kl/Tf8J3zIsCqaCqioSeV9+q3NvSkdb5mXw7v8n8BFZ9ut7vR9TJNJBy6YrAmeYDvBa5kOGf3BJo/ItHH8q3jIt5vbG4El0tcMuMh/lS7q+kG8PzB8TWzXnJnsF8e/AEUYKiT8a7NH0rsY6xrOVRP82AFiBh0LZOEB0Iafd56qR+PQ8pH81xlToyJLq/gLXzYNK+7Gf9hTOMS1GlyokvP3GqGTYZ3eL1yAU8L38XkqVZEdGWkWyfu5lp2h0V58Zjco/wdvQ7TPjotxXHUgm7Jp/hnci32f3Tn1R9DdOyiXp7s3KCGgCOH0hpqb5ASglWtLiWM/i2cRHZli2rHutQYaOuSH3/+9/nyCOPZPz48axYsYKrrroKSZI48cQTaWxs5KyzzuKSSy6hpaWFhoYGLrjgAnbbbbdNin01gu1VFIIYow4EES+QUjFdXwep+ttST3nmjoKMVMW4E40FalO5nrwEbzE0a8s4XHqH5d3BXqcvO1R+Im3SVrCF0EGdtQWw4RfYR4efx3Mda7i2bmDmtI7uBlKB6HJeIGXmksTwA6nKQg0+DWWg1UzJC8SEGhhPN8gmO4pzAfhvQNqnLzYRHYDYxD76y2yvvMvwxZ0w/pSqrjFQRASLZnqJGoPLc88u/Zi71V+x0BlJVPnWer+36kaxqqOLLm1w9Z/8DWUigP9MwpMGLhSbwPdQKpH08SWcfQpcHrnufN/Phx0qYPL1ncZx7ZNf8MmyHjRBIXLivcHfSAmEUd4Cl0qkoxDFCFSR6kxpfVTsdT+Dha/yi0+O4DR1DHck3SZ3yTFAALECZdCHn1QwBpiRL4ceQ2ItjcSj4Xta/YpbWInvwUBefa5M1eE661rGqItJLrsJxuyf76EzAprSh8HwOpUmkmR7w1ekOpwGWksGUgrHS69yzYo74YVjcL56B1qI5GVDxyfcpvyG1cZIUtntmCp48vxlelPjqkI37ueaNWyiZT4u0et1FWrQ6xoVTIYL3aT0yr6YpZAxLOIefdlXbiwFp19Fyp3nglSkwH1Wc4Y9YBriUGCjrkgtW7aME088kS222IITTjiB1tZW3nrrLdra3HLn9ddfzxFHHMHxxx/PXnvtxciRI3noocEVRvj/CbqnuiaV4EzXCpHCiduo7LNQDkbG9Vwx1Yaq6CyNiXifSWK2/OSTl3gOuKi3OJ1sK8wnklpa9rjTM3fwdOQyRi55NNB1aw1f/jatFWlwD4HldgsPmHvTOWrviscKHp3EzKWJe4GUEqscSPk0toEGUopdu0CqVezj9MtBn526EcyM785r9vSqFQinWnM5TnqNeOdnVZ1fC7QsfZoPo+dxrTnwbGo5aL3tACTF4nSqJq/XsTukmWdYpDWTFnpplPWKXmkxL9hKF1L7tAyaoyDEiidspigd7CDMIdnd3v8XSgJOfwLrq3fxebt77x+41QhaEyq6ZfPp8too0YbxggE3W6+FqEh1prQ+caB1e1o9qlyzkMoHGqJnyCsFzHIrXgBoGIMnf57MuWOqi4ZPALbVKRwrvspOy+8EfWBr30DhK8qpZQKpkXQwXlyTN6y3fC/FQQiktvzgamZGz+Xg1H+Cn6SnMZDpdOpL+ki5qn3ee8x0YNoOvrVbEJp+xOxlP2km2zlfkEsXPGdlxGZkScwnI9LFhGMK4N/jQZMFZZG3o6j+/s9oVl9ys4LYhOCtd4KWJOIFUkGMvMGfYxyM/8FAaqOuSN13331lfx+NRvnzn//Mn//85w00ov+/YGpuIBWkMjAQxKIxz/fFASML0eo5su05mfvNfdhni7FV1XIaYgo9JKgjh5bqJNI6qeSxedPRgH5Pu3Y+ymWR2/hg2fHAviWPk73GaKmGBodhEFdlwCGTG1iWdKY9iQfMc/nHjF2YWuHYFbtdw16zjkCUVO6W3gf6aHvlIKm1ESqZldiNZMcK7DIVyKDYJvd+/t+xSEDKS9tUbt/slzwycwVXVhlI+U3WNVmAq4TsqQ/KAZSaBgLDC6RSYvG5YrzSzY/kfzDt4xbY+U+DNo6MZvJe5FuIMx3Yf05pz6pVn/C7laexXI3zqf5vwO3zuje3G/fYu/LOsXtRbPt65oqruCIym/tW/w4o6JmUVZjwZZauTZMzXiIii4xvTbDD+Gae/Ww1HyzuYsfNmiDT4VKUq/TSisx9nPci3+cDYTpwcMXjVbmvaTyId01vOkVE8DaW6/YYeabCTaRo781i2w4y4e7xaSv+w/zIVXy8clfgqUDnhELvCr6y5GdMkaPURYKbEPsY3hDnZ8rt1HXnIHk+lFlvBhu+opwaL73+6lIULNd3D8D2hAGCWoCEQaTZlRNvttaS1a1AKq7O9OOZfn8cTI3nylD7Onx7hPRarJn38bD6e563ZhCRD6n4GkrUXZdVR0fzAikDGaXCPfkj+V4ahQ6Mjs2huTR9TfTmcaEW87g8cBXVjG5ys3kEm6m9XDRsctljV215Bhd8Ng0hMpptnbdIE2VEwJ7d6+1fs0fkPVZ88TsY9c2qxzsU2KgrUpswtLjX3I+jtZ/Su+O3B/V14hGZb+hXcqz+05IUl6CYlW3hUvMcevf7VVXn10dkeh13c57t6Sh7rB9ICXJA4ZJ8dqj8pOZvQoOWxGuNgzruZm7kVHaf+7sBXSetebSnCm7oAIlEHSYyumXns18EoASKsUZWOi19vkFV4u5hF3GucQlW/dgBXQdAkfoqodEQssBRT3q32v4iyaOEiMoQBlIR955VHAOnQoVmILBSLoUnqzQV/f2wiMm58uNMWzm4DAVDS7vCClBetQ+B4cYKxgrt+YpUT9bA8lLhTfXFzzWjbmBvp9cW/f3s1W71c8qIOiRRYMfxbq/V+4u74KVfwW8nwcvVzYUAdi7FMKGXBiFYD6Iqi+iejHGQQErzVQsFaX3Dbi+poQgW6WQXumXn6UJBK1KiJCEJTn5zWnMkV7Jb6lmOlN6gvpqKVH2E1Y7XH1emx2ZD4H7nAO40D0RtLC3WZYqevPUGCaRcNc5RQmfeR6wSMrqFZrqiO6UqUs1xJe8j5WTWYncvZYY4j7FCezCvNC/BF8Egk3IFmTSxctLzIOEtjpNew+gpL4AjOV5FqgbUPj/hMLBAyuIhey/uVY+HxvLro9QygVnORBZk4xys/4a9zD8jNm8W6HUE0RWpsQJQgjc2bNQVqU0YOjiOw+xUHN2ZTMPoLQb1tWKqxNvOluCA5shUGz6Ylp2XLS/VaFoJoiiQEt0KXLZ3bVldqLCBlOBVrioFUoqje7Khg0upLAVJiaAIFpIRQna2CKxckgQGdWplimVdQbD1qT0BW4qyfV1lxSJn9A7spv2JtvoI7w5grD6dLrBceRl0NGyV/3eY60UVERG7amqfvwBLQ+Q/Bn0VKRUD03b6BZW1hJPx1O7UIiINgNzgbgajVtqlTNVARKQYzFyBmEi5nkzv9eP0GfJ2erTD+qhccgNnx1wvHCGzTlJn6Tuw8iN6VgwDVKaOcIOQfCC1pAtn6zEIMCAvKcsMJyagSCKXmN9ExuLOYdMqZmr1pEvFNpR6IutSsZUYthxDNLPY6Q4000bFfTaCSCoDiPmM/MBoyiXhmfH2OvF+c1hQDK+PsIAmJrESu3flkGW2HcfhN/rxOA6801y6eml66qqW5t73tkft8609agmhwQ2kRgpdrEnm1letLILOtPtMRWSReIkKVlNcpSNP7evE9t6LIahI60rwF4ES8YSBBIOsF0jpAQIpTYiCA0am/Loatg+wLGpSkQrTB9pfjCSM8JHlzTF2BZ/NjRGbKlKbUBQ9WSPPj/fVcwYL8YIHNKtXt4kEd8wxcsTJ0VRFdjA/BqkB3ZHIZcsrrvmTkxAwO0qA7JDjOH2qdZGh2RALETdbJxupqq/hOA7nWf9kVvQsRr5XubLV1P4ONyp/5HzpP1xuns0liV/B6HIi8S6iXnNwtcEHALbtqU85NQmkepunc5p+Kftrvw1ERwEg3cFPZu7FgujJ5PTw2XPLdpC9bP1QVqTytBfMQW0aFrNuYKFHilMx4/XN5Bxvc+ep2w0G7Jy7KTKlGJST6/f6JxKCRkZzv9/OtM735Af4q/Q7WPBy0dPEOpfeJuc6+//ii8fhie8zbNF/AdjCC6S2GdOIIgm0JzXaJa+yMAAvKX9TYwXcKKuyyJv21rxqb4uuVq4S29lu9+8SHkyCV5Wqt3tpT+b6KlJBk1fecdJgVaRyLrUrSXWBVGtdhDVeRSrdsaymQwuDjG7lW/zKvQ/b87vDU/Rd1Lgz39Av56kR59R+UJ4p7wihM7ByX+TFq7lJuZ59YvMRSvRIq7KIrjYBIDgWjlcJNMSAvTzeuhxBJ5vyTOcDWHz4wZaZKx1IOY6D6NRuHu+rSFV//6c1g52EL5guLnTFwMqgKbOQb0mPcrz4ChDOqNkWgvlsbozYFEhtQlG0JzW+Jz/At6LPEjVr07hcCpIocLTyNmdL/0Vbu6Dq63RldM6T/8tn0TORn67exeb6xsuYqt3FgrHHlD1O8gIiMfCiXrnx07QdVF82dIj8gESvR00xqw+kNNMm5kumluHc+4hlV3OU9Ca7i7OA4JUc/7hqTWwBSK3irpVHMjtyOtEaVFCiisjL9nbMd8bk6XoVIUeQnP6SwmFgFNCexKCB/SBA8WTcVcEYVAl0Oec2u9vR4oFUU0Kl3Wly/5MaxEDKt4iQKzyrBdVlXXNFBTpSOjuJs9nDeievNrYulHrXlDdqrCN8472nBTn3ulNHuoFUVJHYerQblMxMesFJ9xKwq/suHD+QCigmUChKYVRQJwX4LNfKZcY36dzxoqK/9wOpZiHF0q4sz9sz+Id1AGJbpa5LF/5mVBrARrIsCitSVSTvJFEgqbjBsta5vKZDC4N0Nss4YTXDhB5iZeZe27vPHa+K0y228IY9nTX1W5U8p2o0uD1SLUKKzu5gnobR5W9wiPQuoyPl59C6eJwex30vYq/7uZsBAylB8QMpgy7NZVB0xiZUPM8PtsoFUqbt8Ja9Ffea+yKMmB5oPOVgRRr5zB7PKjUYva4YtGyaByM/5cbei8AsT/GtT87nUuU+vik/wX/Vy7nbuaJi8JUfq+gHUpuofZvwfwTt3b2cLz2CiAPW5YP+et+UHmcbaR4rVh8I46dVdY3OtNGnABWpvmcmEY8DmTxNsBSu52R+mjuWh3feg+EBrisEKLPnDIuIF0j5FIINDdELfCJWQA+kIkhpJgmhspyuDznmvqZ/TtBKTtTJ8W/1KmLoWMZ+gXsn+sFTy9KQiQagL1RC4UYkGtQLrICOZ2nh1bsK+0fkoD17gwA/iFMx85LCg4E3W47h3vbxjGwpLtHfHFdpp5FxtENq9aCNQ/ACKbtSICXHcBAQcPJVrM60zni8ZEWsOEUx2ujOLHGzG8dx+rLs3nuanXLnCL8iBS69b+bSbl5rVzlIkFyZ9NSq/MY0DMJSt1RJZE/xY8YIazHbN4dxpZvqbdthXraO2fZ+XLzD/sUPmnwAL3S00KnVs7wry93WQcQliZPGfinQeKTBrkhpfRWpqUGFZdZBJtIGWTB7B9c8uhy09oW8GrmYpBNDEL5R+rjYcBbaI0jh3ne65cmGh6g8BEa0CV2IoDoa2c7lQOV9geRVqp34sLLHNScU/pY8nON2GMew7pkA2EH7vLy5WsDhA2cq1+m/5NvTJlEplDQ9P047V3pdNSybB619eJB9OHpyaUGqoEi2TOcw/VoOHTGSv1Z5Da2QiljBUibi7R1ahF5GCN3gAGKwtdyfY+z/wUBqU0VqE4oiu2o2ouCQFuogMTB37SDQBXdyMrLVV0E60zoNpTxJQqDRk06uFEhlTIEMUZSAEtdCgDK7Ztr8w9qfm8wjUFvGBRxxbSHH3Ex2dACBVFozSeBmBcV1m8iLwaM+1ZPlk8hZ3Nr+Dch0VjgJotEIO4pz2UpcjFbtvWO47zNDNDgVr9yYCgOpoNeTZGzBDeJsI7y5sG7aXGBcwPa5m5G2+2ro82uGeAuPOXvymLXboFL73ovswi3WkRgtxfs3G2NKQUVqEAMp795xKnnWiSKm5M5xfk9GV0anWfADqRIURa9fpZleenMFmV2vIrXabqQ+IjOqsS8Q9/uk3l2Sgka3z6TaPinH8ql9wTaZoihwtvwEv1L+jrDsnbLH9ub6xDaa4yWuf8DV3D7yCj52JrGsy1OVC7Fp9xMrPu211vCpidVWpACshPsdC0MoNqFl3IAwK5RP3n086Vz21a/n2SZ3jmnp/pSTpOfYPPdJ7QclCHwx8khuNw9mdSaYcI2quWuGWFc+kGqKqfzJOpaZE8/CUDzrDSkglT7Rxs7S/Wyh3UVnxl3LgwgqmV6yxa9iF4Nh9r3PWhirq3kfternYl+hURfUikFRJO5+lk1egkhHDmxDkw9kNwVSm/B/BXb7HADaI5tV5ccUFoboTmJmmWxNJXRndBrzniTFOfdBsL31MTcr17HlF38se5zmTU6RgDS0VOMW3GAex6uJA0tf07S51Tqc6zkZoan6cvxAoMa9QMqp3tckpZl5E7/yamYePH+KNqGHeiFLk93Vr0pTCtFIDMPx6H3pKsUxvIpUxokEp+KVG1NhIBXiepZHLbGM6qh9OSKkpQaEQRJWCIT6kVwlX8g15mmDSu3zkxx+0mNdNCdU1niBlJMcvEBqpVHHv609SY8vUVEpQLJhCp/Z48l5nkYdKT2/4ShVkVJHbc1NznHcYx5AR6FymRcctjtNTB1Z368fxA+kZq/qxWzw5pAq+6QySiuf2BPoUkcFPsf3FKpEUe1I60wRlnFQ5DPUZGlvPb9Hd3l3lhZ6aRNTENAXR4i38oq1DR8J1bEcKsHIuJSzJPG84XJYtLfuxGn6pTw78dJaDi0U/KqDJpSfc/Om0p4X0qTOV/iFchvbdD43KOOaNeMqrjFPY34uwHquZ/J+gkpDeY5IU9ydN7oyBqag0uPEMQP0OQEgCCgeZdQXt0gESJjlq9Z66YSfbtnUk6GBNLIz8ODfD8YGMhf7e7IgghqClxD1LQ0MgldpV6njednalp7YwJVzNzQ2BVKbUBRK5zwAeuombpDX87NBvhpQNejM6DQI3uZ/XXPHEBgu9HCw9B4juj4seYzjOJzkPM7vlJtILH8j0HW1li243vwKL0VLb7p80YRBoUoEhNrQxuvW1rwvbF31NVI5kzq8ykoFEz/3Rd1Mlv/92QigVJ64RVEgh7uoadUG4V5VIUskOBWvDHxqnygQSrXO8p4BRw9fkfIzmUGNUwcT/r07aBUpy2Biz1tsLSykIVp8A9McV7jRPJZdcn8iu9slgzMO4CNzHN8zvkVyjysqHvveAQ9ymH4tCyxXBCKZ7CUqeAFBiUCK1kncW3cqD9l70eFt2rCtfE9Vu9OUV+zzMaIhytjmGLYDi4fvD7t8C1rL+7+UwhfjTuBI/Zc81/z1wOf4Cn+VEgKdaZ1vSM9zi/BzeP/2kseNTMgkyLKsK8N96s941jwDlrwVaCxW25acavyIn4vnBR5/GKzd7Up2yv2FOziSSJVJmGjLGF62t2OOHTxYrTUMryJVScbbF4byrS3wFWgHiU7cVudetz2I/Lmv5OnI1NU1lT20Oa7SQAq5fRbzt/wW22l/5/n4oYHH5c9xR6Yf4mX1Ir605NaK57w87lvskLuJV0ecUvIY07a5RbmOj6NnI3zxWODxlEKDsYYX1Yv51cqzqr6GL3VvSAFaDdZJmloB1T4BXm86ktOMy5g35pgww9sosKlHahOKoi65EACtccMYBPoPaTX9IT660gUVqQFQ+6S4u6lRjdIiG7pls7s4iwOlD8gmjwl0XX+TW26DqRk2k4Tl1MkJd8MUkF9cS6jNoznJuIJ6SaZawkZaNxnuUfvKOb7nsU6wZYjR9eWQSyAnRKgnm6cghIZfkSJCQw1U+/yKVEyRSipHFYPtGzub4StSumXxHelhNhO7Yc14GF66N2VQ4TjUSSb1ZNCMQZKcTrdzZdeVmKrIW9GvFT0kpkj0SK3olk2XBvFBaDd0HCevMhoPIQ3sn6OnfA8luSz9tTWhsrgjQ0fK27Sm14JjYyPSST1TR6z/fO04vpllXVn+Gz2SCw+YEup9FcKfq1Q5+H1siirYYFWQMe5IFVCxSyW+3r2VH757CVspu/DTrh/m+wAJ6LHjj3uwgvqUKdFOE62R6hXWhte7CZQ1vUOnVmb69K0KVZnxnW/whPpzVrVvATwY3ksxJNrqVJrpxe4NsC/wkgudNNBSQWm4Oa5wrvxfTvvoURalTgYOC5W8vFz7A47SS68TY7y0hgV25bVHirfQSSdJo/TrGKaDIoS7x8tBliQmiqsxzerXNVtz35sZJJBaZx4zQgRSPmV3IDTEocLQpy83YaNES86lgjjDql+Ew8DOZ+Orr0h1ZQwaKy3MAaB4ksPl1Ao1086LQkhKMG51xNGZLCxjhLao9HV1jecjP+AR89t5RagNDV/+Nq2ZVZuqpjSLF+wdeCu6B9SV9iXJY51gK6iCEkDOcx4zqqxI+fdc1onURP48prrTathrdY/YleesGSSt8AuobjocJr3DCTwLyaFrWsfUeDZzAp9Ev4mZGSS1Ty/z3EU9jSV6awRB6KPvpAeHc69bNpKtEUEnrlZeSn1fm7RHi9LT3eQcBVNtLEuf3jLSzo7CbLp7u90fxJrgjKf4ceRSbMR+QhM+Cv2kBoJ8IBWi0ulXpJwKgVRXRqcBb4NcKvHliQa1kGRNUkMRvEqIFFT8wv3MB2tzlvKk7KvtjwLXS+pI8Q2+vOquQVWYLIe+qkP5QCouaGwlLmaE7kq1i14PnTNIgdSEBffwYfQ8vpO7BduusBblejGQ6XTqaa3gI9kUV/OmvL61QCQEG2FX8x0OlN5nJO7zJUYr9wHH87TI0iI8umX39fPVIJBSVL9H0KpauTOvTDrIFSmfhqhbg2fkPljYFEhtwvpwHEYaLmddHTG4Zrw+bK9Z2zEGVpF61tqRpSP2C7Z5LwG13m38jtmle25000b1MkeKGiyQak7N5rnID7my9+rS180VvP8A1LbBgJ85tx0HrUp/prRm8jPzFP4+6mpoCUAPVRP8aMqjfFX7CRCQRuBBF9zFotr+OiM+nGetHfnAmVITat+45jiyKDBxWDhD5YV7/JZvGj9grhOeI14of16LBbhqFLy2UUWvVyB4gVSnU09DrPQGdkI0xeXyP2h5pTLtrqphaBbnSY8xO3o6dc9VtluY8PZVvKBewq7a6wB8lBvJNO1OPj/xzbLnXbbyYv4duQa7fb77AzlCdtTO/LPXVSz0pc8LscNmbiD14eJO7NRaWFVdbXmX2b/iFfVCdk8+Ffgcv2ncruAH05nWKye+CuTPwVWDBALf49HMMj6JnMXrQvXUpnIY9s5vuEq+kyly9QFQW32Ei+V/cUr6Dlg7t3aDCwFbc9e6SjL+SszrgfH6Z0UrnAVIWMRbXcGl4XTSXUH8ic335qDEvzhev7q0eImH5oRChxdIjV3+BPcov2CKFdx6xe8DbBHcZJEUrcy6GJ+exU/l29l5zQMljzGsPtPpoMmCcpALVWyt6hJKS8Ux/NY4gbljjw/wglF+2vJrfmycTqdTR1JqCvw6e/U8yqeRM/nyJz+uapxDiU3Uvk1YH4LAAfyV4dpSfjcqmF/HQPF+y5HcsXpzDh+5K9V25nRmdH5snslNe+7IuIaRVY8lVu9WpOJO1vVAkNZ/TDTTzvs9BaU1+JUrpYwUr1lIbZQGZ3GqhLgi8ZR6KZsLK0gvfZropJ1CXyPlKYwFNqkUBMR4S57WEIhG4KFHamaN0VM1fSczdk/ONr4HwPk1qEgNb4jy0g/2oanCYr4u8ubCVciGuwuwd18NZSAlihjIKJiY2uAEUmayHRm3IrVFtPRmozUmck7ycew5Ctg3ljfMrQJp3SQu+MqUlTdSkdwaNhdXUWd24jhOvueppaF8NjunNFFvdmL09m3W561J4Tgu7W9Y3frzxLSR9cRViai2FvF3k0AQ4co1oTdn0Vw7m4ntfERw2pmv8FepItWRCiAOlA+k3I1+2GSBIqvUC1kMR8K2HUSxtsJJbQsf4Qx5BfPk4P0162J4fZQVNLM5q3CSKxl8aaf1sVydyF3mgSQad2SHMsf5VhaqJ+og2t53HEAYqBoozW5SaYTQRXtSo6VCpakjrZMjQmtdgIoUfc/dHtIs3hGDz1dGPpBy70s5QEWq1VjO4fKzfJrsKH1dyybm3+MBLQfKQSpM8loaBGTPFGKRM5rnrGMYM7G41UQ/CAKLG3bk+RXjuNs6iAMnjeBvAV9HFhzqhBySVX0yfaiwqSK1CeshZ1isyEWY6UymrSlAf0sNkK6fyOv2NqySwnud+Oj2pEgrTbaVkGhs7ftPCXqdZlh92dGAgZTsTWpyuUDKU7oykGu+8QsKURRQBAtVsNBS3VVdI5XTiZELpGbkoy4qk3NU3rOn0lUfvBJ6TdMv2Fn7C6uH7VrNUMl5Zr6yKNREchZgbHM8eBDpwW9Wz1VRBdRNu4BbP/AFeCDwNxnVqA8GgdbTDrgVqfoylCoh4Uogi44Bue6ajyOrW3mJf5TK1UfJ6x9QrSwpzcwraVWar0zPdNhOe6a9i9/AfOtmthXmryc04UOWRLYf10Q7TS5N1rGhp7QyXin4FYcwSZ1XYvtzrn4Ry8cfXfa4rkxBRaoUtc+ThW8mBTgFgVSwe1yOuONWBAsjoDFoGMi6x1oYgErs8IZIXmEy17WiBqMKj9mxGfzEPIMvRpX/ziJxdz8QddwAyjc6HjQT8HpXgGMEXazpKc84MCw7bxHQkqjUI6XmK1I+nBDBoOklC5pxv381gOm8X7VSrNJiQrVmFvRjywRUulwXWa/XNagqZaEUfBirAv/9ClWOcyixKZDahPXQnnQnyYgs0jAA7ncY+P0DWb36xa4nlSVOjuYydJ8gaEzESDoxdEcCrXggpRdWAIIGUt5io5TxNDG8ipRPVxsqZER3Y6inu6s6X0it5vPomfz0k30gYJ/Vfqtu41T5GS43zuKt7X8V+LV8+Xk/IAqLnO5+j7XojxoIxr9wPl9ETuMg/fnQ5+obC7WPvh4Zs4L8dbXQk24glRIbkMsEvvWJOrocLxE0CF5Sad0iFkLi399IxQWN5d1ZjhZf4zb198Q//UfZ8+yYm9gRPEojnz3KjE9/waHSO2xRhNbnw+2TEuiQPZpzFV5Sgh1eTGBFdDJP2zvTlSgvVNSRLuiRKkntc997RDCIoYWvSBVk4HWtxmIOto1iupRDMVa9AXxUkeiS3PeZ61xWk6GFRdrr26nkhxT1rTHIYdsO98VO4Gz9EnpH7zk4A6sbgY2ILNgkO8r3fmov/Z6blevYV/qwpC2Cj+a4ku+R8iGEqNb4VVfV69kLEkgp3vOv2qUDKd10kEP2AZZ9TVl09zEAFai2pRDJrGYrYRGNVmVfR4DdMy9yrvQYY4V2IiESk30+m5t8pDbh/wCcd/7GVfKd7JtYGEp1bCAYYa3kROl5xre/WNX5pmUzXpvNZ9Ez2fy+vQY0lsaYwk7aX5iq3YXeMKHoMZphF/D1AwZSEY/aR+mMi+VJX/sc7KFCTnC58ma2OsELy+Pcm2I0sA/Z5l2vc4z0BmOFdmIBVNB8RJXqKzkAjS9dzpzIKXxLeriq82sFSbCJCgayVY2PlBO6f2Sw4DcYV/IRqvr6Kbcyk5abyh7XlFBod7xKwSAEUhnNJEEVgRQaSzuzbCkuYT/xfYS1c8qeJ3iG6LJnNkrapfgVkz4vxA6e4MRCyzNUr8JLKl+RkoPfU34WWq8g8NCZyvFT8xTmbfdDqCvh+6Mm8vdzC0kesvbkjboDg3nT0ddsD2AYNd6g6UkE3CSRFG8a0KUyEfc7MruHRijGyXTQTC/1SvmkVyzh3sMJcuQMk8+YxLP2l7Cbxg/OwCSZpOzex9mO8kGms+QtDpbeY5Lai1SBwrkutQ9ACNGT7Hv+6Y7EInsEan1rhTP6aJERu/S8aNo2z1o78pKyVz6JMBBEZJF5zljmU7030/7px3kicjlbzL450PF7d9zHj5R7eS1yIUe3/zX4C/kVqU2B1Cb8X0B8wVOcIT/N1uqGUxAal5vNtcqt7Lbm/qrO78kaeQ+iIP0K5VAfldGECCDkjT/XhW7ZHKn/guPid8DoGYGuK3sZLxWzZJXG33z61IGhgia5G5VqldeMrCeZKgcXXLAV93urI5v3YgqCI1P/4gH1GkYveijcIP3X1dKogoVQA076QCB694dka6HVEnXTRqlhk/JA4Gdr7UGi9i0ffRC/NE7k09iXyh7XFFNp9yhTg6GGltYt4nmJ/8r3ueAdkyDHsq5MgRlvU9nzlHqXohjVPQU+772sdRrZYmTpuW6Hce4GdI7m0uPoWlRxjOtC8jY1YahbY+2VHCW+TsPqt8se15k2uM/aj9SXzi/9+QkCbHU0r0b3xULkR+bZ3DPqR4HtLaSCcde8QprzvJcchWhsYGuOGfMCydSqgY6qKhy34vd8GD2P7Vb/p+xxkXgDa50GljltpLO5fF9qtR5aQZCOuBVVq3t5hQPdiq3hUWHLoSEqY4oRbjKPzP8sqPou9M1xFxvnc4D5B9SJu1c8R/GqllGnPLXvGvM0rm+8FJoHHpyqksRh+rUcaf8eGsdUdQ3JdPdVQiSYYXHhmj+qjELxevCq3qK9idq3CQNEe1Ljo6XdQzqGWK+rDpVp2DAeUgBSxH34pCqy8eDx7b3GZWEAHlLg9gjVexSHUoGUZtgkiZNWWgNna+WC7GgpvnKv2MTfzUN5p6n65uVawJDdjYGdq1LCOq8CFUK5zguAb1T/zPTPfx/4tBH2anYWZxNJLgk1xDw8HylTHhqVRB+S6i5UUfTQTvSGZbO3dh0XjrwbGqpbMGuFz+t341FrN5LC4PRXLm3ckVusI1lav33Z45rjCmtocv8zGBUp3SQhBA+k/GNigsayrixN+f6gEma8HqJN7iY7YXZj2Q5W0t1st9PIlDIVqca4wpThdczxVSBXlDYYLwWxCmrftvqH3Kj+mUkL7il7XGfGE9uoJMpy/N+5b7OfsAo3Qx/KdFqUMB3Pn0avMbXP65/tJVa2Vy8InHpXHEnJDI38uWy6m3upgmiCGGtkb+dv7K3/gYwlspP2JseIr5HQ2wdtbMtGHcjt5sEsMss/J2LW82WLVa7kCIJAY0zhN2afD52oBp//751yHVNyd/G4vQtxNZhfYCThfrYxSu9xdM9YvRxlOQyUGvioKV4FTQ6YoPYVmAGcEOwIMU/t+98LpDap9m1EeGVOO2fc8S7jW+M8f8neG4xW1w9akkTO3XRYLRs+kCrXiFkOnWmjz9xxgIEUwGnKc0y3PoAvUjB8fdNP3XKz/2G8J5Rogr+Zh2Eg8y2coupMHcpIfmuewtdHjWMoQyndC6ScKgMpR3O/i8JJtRIEtW8RV8vQH9aF7QVAglndvYMnuR/IJ2MQ4S/kUUEnZ1iherZ0y6adZpLR4UNekXpq3MX8Y8USLo5MGJTr92ZdCmNDGcU+gKa4whK/IpWsfaY/o1u8aW+FUDecHRoDUGcSbawQRtDjJFjameEgT/HLF1QohdjEXbnBPJbP7PHsnNFpTHpBYWJExc9gx/HNvNvuCbcsfbekCmkprJVHomXT2GqIHiA/6Cojt5zRTWJGN18SFzMsMw5aty17yeH1EQRs6sgRFw23oh9wffxA2BLLchhVayspzZ0be51EaGGZdZFr3ZrT5l/Kl6dvxzm1GFtIqJ5SWhAZ70REJq1bpDWLs41/MlldwuLePYHBsUpZOf1crvl0JrsZ5QMkRfM8nTyRmUpoiiuk0ykyRFEcAzEEtU+MxF1BKIIr00bjfiCl4VgmQpHn0LBsomhERDvUPV4KftLBtJ2qVSsVKwsiyAHuDQCnwBPSCcHyMKOtvGtPxVInMS70KIcWmwKpjQgzNmtCFgUWtKeZtaKX6WOqVwKqGh3zAGh3GmhobttgL+s/pEqIDXQhCitSAzHj9TFdXMTB0nssaC/eRKsZNj+Tb6M1HYPs1hWzygBqJMovzJMBOAuZYjle37cpjMv6YKAzNp43u7fCUaqTkRcM97tw1OBVCaFgohbV4AGY4wdSRnWBlD9Wu4KHymBD8gKpCAZZw/JrKYHgZxwVaSjEk/vD75HRqpBxD4LEijeYLrTTEinRV+OhKa5yhXkEzzYez4MHHFXzcaQ1k9+ZX+PozUazQxB673Zf5+yXxzBrRS9bdmX75qsKc4c8bkduV79Bd8bg+z29tOruBr5pROXgbYfxzdz/7liejR3KgQceBna4QOpPw6/huY7V/HJYAOljD34WWiwTSHWkdLYT53OH+lucxx+H814te82RCYkxQgevRS7E/kwAghsNf1u+hrU5nSfVgfec9MPYnblgzP18uGAVFw8wkGpsHsbL9nY0m9Wr1g4Equ0GUn4fTzkkIjIkNbcii/sdy5HBS0K1efL+7akyFUVTRzU9KfKG8vOCj+a4SicaJ9nXsFyv48yAgQK4VEYFk6fVH2IZcdBezTMqSiHa0Mae2vVknSiv21BMBM+wbD6LnIm40oHUHKiv3g8TXLGJW5TfM1FYhbF0OJHx4axMLNsh4ngVqWgwdolQUJ23Q1Skupu34SL9ao4YMYrq9HeHDpuofRsR6qMK+2/pTgKPfTQ0Mqi+IeACZzRt9RtOOU7xHlL/oQ2LrnQAKd0QMBQ3A2tlii/Yumlxivwch2UfAzNYc2RhcGSUcO+2tSSj6Mj3ew0VPhpxHCcaV/LB8GOrOt8PToRIcGqfXLCIiyHOc7yql2hW95kJXkXKCVE9GxR4AWEUnYVrw5kL23qGq+Q7OaHzZrfqMISIyBISFoYxCBQNx+Hwj7/DfyNXMlouL4TSHFfpoJH5uYZBqdJlPKWzeAhhFF+ddFlXJu+NFCQJ0+pJpPeuddcFzZEZN2pUxfN2HN+Mg8h3kqehb3tyaB8ZXzAijIyxkJcxLr3xDUXFfvIyzn1lFy7wxGBsQQmVqfez8kYF8YvQkGSWG/Usc9qoGyC1b3iDu9auSdaYfhgQUU9JLhKvHEj9VP8tj6mXw5rPUB0vkFIHb6/QVqfSQi+R3jJiKZ6ipemIxOor90iBS/29Qv4HD4uX8hXp5VDJy+3bH+Nvyu/ZXFzFFHtBIOXeeFRlqTOCtTSSLaEwa5oGouDtDWowZ6mSyDhhDVPE5VUJR2UNi5gnqKMGCLLdAwsCyhCBlOKL1AyAhjhU2BRIbWQ4ajs3I/XYRyuw7XAN5zWBpyA13x7N8PrBMdkrBtWXBnWqW0g6MzoNlcwdQ8CKeNfIFg+kDL0geArYI6VIIiPpYIKwEr2EWemk9ud5M3oBxy24KtR4aw1/c5jSqqsqLDWbedLaCX1U8AyYXCAhLIcKpNwARDSrC8L9ZtqhrkjRMpE5se1Y5IxgZsg+ScfIcIb8NPt3PTBgOshA8bU5FzM/egrT2p+q/cX1VN6HTSql9OahKe5uRLoz+qDMpRndQsUgHoLe6z9XyZxJxFfvjFfY+Nk206Pt7CjMZrVVx9Wtv+c842KmjqxMt9t8WILmuIJm2sxaEX4jZZjhA6l803i5ilRa70sWVWIQeBnuEYI7F1tCuKDF36DVPJACUpqbtKgfYEWqrS7KQeK77L/2HuiYX4uhhULUS2BGEpXvqYnWErYRF2Em2/Ny9EpAIYJqMKrrPT6InscN9rWllVlz3RiCQhf1tNQF27c0xVU6cN9vq5AMJZgxKjWLfaSPANBRAgU9iiTmg3pfbn5dmIXKkjVQX1UlMU9BtKowSM/oJnHP4kGJBVuTxWiVgdRgJTw2ADYFUhsZ9tliOPURmRU9Od5fEpy+UDP0uBKj8zdwRSriqR7F0MAO/yB1pXVmOROY3bQXDN9qwONxvGBMLOEj1d5d0DsUUP5cEgWejlzGS5HvYXUsKv66nteDHaK5ezBQ5/EOMlX6ej2rT+dbxsVou14U+Bxh1/N4254GBOdjAwheJUmqsr9uVeN2vGFthRYJlskcNGz3dV7a7XZutQ5n5pLuUKfa3gJsIYE4tH5YeLx4p0rfkrLwMs9ZRyVRVz5D2hhTaCLJj6R7MB+5oOZDyWo6c6KnccX7e0IqQLP9ms/56erzuVv5JQDba3/jmWNnQkMFip5jcUP7N/l35Bp6e3t5rHs8L9oz2KKM0IQPQRDYcXwzAjaLPn0T3r01sK8bwM/WfIcn1Utp0IKLdQiesWk5P5jOVAEVu1JFygs0hwvdANgh1TVvyv2QDyLnoKyaGeq8ivjiCc5O3cSB4ns1qUidKT/FWdrdsHJmbcYXEI7jEMedO6MBAildcr/fXCaVTwaokcFLuiba3I6ZkUIna0vR+4ZvyakjH2Mv7Xpa64Jt3pvjSt5Q+yz5yXB0+gI1SE0MHkSerz7K1fIdGCXWf8soeH81qEiJooCBZ0dRhYpqRrP4l7UXf3eORmibFuic1BZf5U3L3YOFMTluyS3hnci3+eXyM0KPc6ixKZDayBBVJA7a2u1LeWRmBbnPQYB11F/4knYTD1p7MXxDUvvqWzhXv5hzuaKq87syBndbB/HcdtfDtMMHPiCPbiMVCaQMy+aR9xf2/SBE0KN72aFSUryCV1VxpA1XDSyGydmPeD9yLmd9/s3Q5xqWnVedC9OEnahvznt5xBIBaQS49MG0E+kzHgyJ56b+hG8YV9JTt3lV59cS23uS1TOXdoeSQPczmWGz9YOBvFJTMWqX4zD/7u8w985v41SRMPEDqU7qaahguhlVJGKKyNnyE6gf3R2YghsUes4NBEQsCNLT59iM1+YwTexTl2xqaASxwjIsKWRFN7GwcuUyOtI6ggCThwdLNuy6eSsKFoe/cyo8fgl0Lgh0HsBm5iK2FJeihui9E7xNplQukCqkYleqSHl+Om1+RSpkIFXnZGgRUthV9lCWxJI3+Kr1BF8SZw9YbGJ4fYQ1njCK0b1haf1Zw+Jhaw8etr5MtL6yUIMpufe6lknmTenlEIp3YSE0uCydOiFHR8faksd1ZQ2yRGmupALpoSmuYhdIPoWirxYECHoIkaJjeZHT5WcwSxgvO4VzVI3sOAzf168KH7W0bnKftR83q6dCWzAxEWX4FE40rmRC7p98tNUPA7+WLIoMF7oDG/9uTNgUSG2EOGp7d+J44pNVG7zM2ZHRWes0kBLqaK3bcIFUPBbjaXsnXjCmV95YFEFX2pPSTdTGf0mKuxta1Vhfte6JT1bS1et6wDhCuAqA6W10TaN4Zk3ws/ghMjmDAUWN0iokiZvdoc9NayYSFuC4jckBIQgCM7bdDqttK+QQTbarxh7K1trt/HH4T0OPFSDn8dXDeFcNFrYZ04gkCqxJaqzsCZ5BzFcyh9gLC+gzVixSkXrl+UeZNP9upiz8B7+/+9/h+fCeV0yXU09DgCqAGGvG8APsdG0lmq2cNwcg5PvbysKjqMXp+1yCzlc51Z2PmhY+zqnS0xzYuIKYGux+/cqOY5HVKB/angrr4jcCnYfj5DfKYTx2konNuUQ/j8dHf6fkMZ2ZEBUpT9WwTXDn4jBKYNCXXLBKzLnVwvF6TpJOfMAVqcaYwlrc95nr3LAJ1JRmcqV5FpeY5xNvrCzIYXqBg5HpJSK4jIVIdBAVT9UEKcF9dlLtS4sfk+2mI+QeoDmu0un0VeBCVaQKkqeGFLwipQnu56R7c8e6sEz3eXOZBbXZnvfd/+ErUtl8H2jwtbEwqRAmOPU93yRnaHt8q8GmQGojxJcntdKaUOlM67w+r3QGZjCwptddbFrrIhXdwWsJ/0E1LKeq4LEzoxNFo7lCljoo5IS7qClWfwEDx3G49bWFqII74YXxVwHyZfaSFSnfR2uIqX1K3F1gInZ4AYeUZvIb5RbmRU5BfS+YGzoAa+ehSCLStENhygGBT4sqA1OJ85USoyF6XQYFc54m9ocp3B//LUCoPinb9CtSG0Eg5SUBhHV6ZD5d3kP3K7cAkHYi3P65wKm3vU1PJoQohV+RcuppDPCsNyaitOP1O9bYS8r2JP5NKRZs06N4hryCxjbCAv6m/I4xH/w20Gv5JqNHaE/wU+VOjorODDzOprjKCV8ax3v2VPcHS94MdmLB9yeHoG5Z8WE8ZO/FJ/HS2ludqfAVKR9hkwX+M2HXOJCysr6PVJz6yMCeO0EQyETcapDRszL0+e8s7OSQP7zCy3PCJwvSXh9sQpUDWa74vaRmLsm39Av5nvUdhBr0JZdDj+wqCGc7ilRyLAPntkP4lfYLhtMVitp3u3UIn9njuc74CpEQibRCqfQwpvO66J5nZpNFf+/fo7VkFpiC+3lUE0ildYupwlImSe2BRYwS2ipOkp7jKPH1qgIpBSMU/XhjwKZAaiOELIkcvq2ryPTohlTvW/QaIx8/lbOkJzYorQ8gpkocLL7L16QXyfaEXww6UjpvR87noIem16RZ1x6xDVvmbuP8Ybf1+/m7i7r4eFkPdZIX7IVsCDWF8nzlvNJVSHWtWkOJNwEQs9OhJ7W0ZpEghyzY4T6fTAe8dxt8+lCo14t6TcIlG5HLIdfD99/diw8j55CQBkeuOzAcBzIdjFTc4LWaQMoRh57a5ycBCgOprrTOpXe/yMHCWwB8fvC9oNbx1oJOjr/pDZZ2BgzYvUCqKwC1D1zBiXbfS6rWpry6m1UOLFJSIAs8VVjGgdIHRJe/FehUJ+bT29zNe7Q5nEz2WXtM5D3H7XHQF7we7KSCiqKsBp+P1ADqWx1pnfusfflwi4tg3C7lLxjvUzV81NqNFW3FLSlKwcr37NWW2mlluwFICYmaJGH0mCue4vSGD6RufH4uX6xK8r0HZoZLTADpbJYmkjSpwRKYvjegoWV40t6FZ8S9Bj3xl/asDqzuIoHU2zcjtH/O9sJcNJRQ1L5eEhymX8uN1nGhKlJCwfqcjQZnT+he9coqUZHKOTJPWDszp2mPwNeshC6xmWXOMAwh/J4iqxk8of6I23rPhnQws+h4z3x+odzGjeqfGbvq+cCvJXuBlIgD9hCvxSGxKZDaSOGr9z396arqNojVYMVMhq14iRni3A0qNAGuusxVyl38WvkbxtqFlU8owNLODEs7U9STRXRMiATvrymF+niMLFF6c/2zMH9/1e0v2GHGDnDxZ3DuK6Gua1bgK0teICUMcSAVSbgZRgWz34YqCFKaSdx3bw/hI5X34dCLLzKl0Kiv5nbl13yv45pQ57mvlUFxXMVHJcRmcVDgfed1svu8hxKcsPxM5tBXpARPxVKwvTHZDt+970N2Tz5NRDAxR2zHl3bfnwfP252RDVHmrUlx7F9e56MAgaMz/sv8yjqJx6zdAgVSzXGVdmdwKlKO7qk9BpXNV2J5G+7Rgss0ECop9nkQ1jEZbWwbE3CULsa1xGmdtie2I6D2LoJkgM+iIBAO82zEBJ39xffZqvulksd0ZXRetGewavp5MHJ6+QvGh8HkA3i/8SAuMs5n+S7hFE39Z8KqsfiJT+0z5fpAlZxKsOvcDbmcCXefru7N8fp8935am9L55ROfh3vd1Z8zM3ou/zG/Feh4K9JEh1NP2ovXwpjSVws97n42QmqdILN3Bbx0LQC/Mk/EVBsDG5k3J/rPH2ECKdGbq5+wdubl7YJVlaGPFmlrxStS3VIL3zYu4rEpvwh8zUq4IXY+e2g3snriMaHPzWa9hChAwHlOKvDTqs8FTwr0S9aUUfzcGLEpkNpIscNmzYxpipHWLV74IlgmYMDwpc+d0Ru8IiUIAppnUatnw22kn561inoyff4LNaAZ+LShnmxfdm/R2jTPfu4ucmfsOQUax0Dz+FDXNfM0k+IVqU/FLfinuS+ZYdtVM+yaIVpX8BmWmPRLYWlnhjrBa+yuYFLYD37QlW6HrkWBT4tKDvtKH7GdMTP4a/nwPKQyRImG8AMaFHh9NnHBXUQ+Wd6DGZDmuliexN7adTyx/V8GbXhBkWveguetGSwR3M3+b5+ezWtz13Cy/AIA8s5nwdp5bDXvZp44uJtpI+tZm9L52i1v8sysVeWv3bYtNxmH85y9YzBqX2FFqopMfzkIXsDvKAGpPYKA6VWvRgtuZS2IhxSAUt/fHH3E6M2CvWYBTtlnW75w3PO6vni58gle4GE4EqoSQjTGTnKr+nvOXl26Z7EzTD9LtAFO/jeTz/0nd39zN/abFsxw1Yc9SBUpNLdny1QrK90FgeSJKkRz4RgZj320AseB0Y3uRvT+95by5vyOwOcbWfd9+P07lTBzy++xo3Yz99oHcoT4JvvyfqjxVoOuUXtyu3kwnzK5/y+evgL0FKm2HfiXtRctAWl9AE2x/seGoaH1bPFVtsvdwsXGt0MJjVje8+/TgteF7y/pS4HXAgPxUevXy6UGnOcKjhNC9HpLhV5kZTzoNkZsCqQ2UoiiwBHbefS+mRuI3ueZ8W5oDykfOa/0HDaQevLTVX18ezlWE5pBY0zhavkOfp77JXS7Da63v74Qx4F9t2hj8vDqql5vRr7M7ebBJKPFqTnPSntyuXk2qQkHVz32WqAuqpB0vIVVW19woxw+X9nb11AfdPKF/pXEEHRCJeouThG08Nxq3b1vMkSGvkfKu28VR6c+IpM1LGavDhbEZhyFxc5IsvUTBnGAwdAx5QTOMn7AE/IBPPHJSm56eT4zhHmMF1ZBpAGmHw9fPAYv/JyWz//Jg+ftxl5T28gZNufe8z53vF66It2b88QPRIFEgAbo5rjCXMeTFw8RnAdBuxnnGWtHsmNK9wKti2xsFMucYQzzKHpBAyl5yn7cYB6X///I0eESOADbjWtiSd22AMx779kAZzgsdYaz1GkLla33M8sSdkmKTkdKYzdxFqMzn4MVjIrWGBX58ubNiCF7d9dENmOmvTkZMURSJwB8awynBgwIAKV1PKfql/LXiX8KNY89/KErTvGtfSbxjV3cQPmKhz8JzGTx19ug6nMJL+EkZ9fwJ/WPXGXeEHis1SI79WiuMU/jZWubvh8ueAlmPQSCyCfb/wQHkZaAtD7o85nzEcZHSo0m6KEODZV4FYFUKdaFbroiTTUNpAZgdGt4vVwmcnA59oLkqRIJvhdTZJVZ9ng+FaZs6pHahNrBp/e9MHtNfgMxqCioSG1oah+AIbqvaZbgDxfD6t4c7y/uCq4AFRCNMYX9xQ/ZX3gPs2cFPRmDB95z+dnf3HNzaJ8DT/0I3vprqOs+XvcVrjFPo6uhuJSoL5gw1Jv6uCrzvj2Vt+ytQhu8frayt68iFYbaV3hsULoUoHoeZCJOaBpiPpByIvleqyGD18AsmDm2HedWBIP2SfnGqUoY5alBgk/1WdmT4/sPuqaVO+5xMJz7KhxxvbvQbuFZFCx8hXohx62nfYkTdx6H48DVj33GvDXFA0ht0dtsIyxgRMQIRKdqjqs8bH2Zaza/F44LIXwSAO+bEznH+B7JfYLTcN4+9An20G7sUwsLGEglpu3PrfYR+f+rjcH7MgrRtOe5nKhfwfmrjiBZaU1pHMs+xg3sp18XKlsvqnXYjvfdpNZnUxiWTTqnca/6C8b963DIBUzUfHQf/LQF7jo68FgAHht1IcfoP2dBS7jeqmTXahb8anfWXL8nPHcNzH8R9L5evtcO+A/7a7+lKxY+qC2GlsYGXrG34xNzXOA5d+7qJLNW9CKLAodvO5pLD5nG8PoIC9am+fOL8wJdw/I2y0ZAP6S45zFoau4cb24AOrG/H1mb9OZ3U4PHv+/+e6ezWaK6ipRhVHtde4S+OT9MsiCqiHxLepTH1MuZuvTBwOe9OeZ09tau4/Xh3yj6+7HJmSyInMzJH34t8DUr4WjtMR5Rr2Tk53eEPtf0LB6MMHYsBev4uGHBq7WqInK4fi0nC7+sbFK+kWHoV91NKImtRjUwqS2Bbto8M6vGjdLrItMJGZdnvdAZtcGpfdCnaGPkgivFPe1RgXYc4d3KlRSgAqIhptCDW01J93Twz3eWkDUspo2sZ/dJra4Xy1t/gY/vD3VdP9NUKjuk6L00kCIiDq27dyIic7pxKV/Xr0RvmBD4PMdx+GxFb3U9UrIKR/0RDv0NhJA/9wMpIE/VCwzDXSiyRAPLSQ8afBqEkWP7cU0AgfqGAIZn5/ND+T6mLX94cMYWAj6VpCdrkNEtdp/UyqWHTINR28I2X3EPGjYFWia5XPh5z6NIIr88dhu+PNkVVShFZ257/mIei1zJzpHFgcbSGFPoooEFZmV/nDBwHIe0Z1btbyyDwK+iNQlesihgICWKApPj7r2aE2LhKLMF2HmXPVjTujNrNJn73y0hJe3Bsh0s280MqyEy5HIkxucehZAl60utd2XcnsQ8glCx7z4OHvm2+++Qqn1KntoULsv91HPP05xdzPCej+G16+DuY+DX4+H2w+DFa7F6VjHfGUM0FjzpUw7+mrsmGTwZ9B/Pa3LvqW20JFQaYwrXHLU1AH99aT6zV1WuaPvCB2ZA0ZRxHW9yn/ozfqrcAYAh1MZypBza6lRa6KUlOcf11+tZBrYBieGs2en7+SRnWMuW5oKqVJher0TvfC5V7mMbcRGJEBYhTt0IFjsj6baLV/8cy0QUHARqp5jcRifbiQtQU8W9q8rB0tx7wxBDyNsXsFBEJ3h/vyp5ys1VVM6GGpsCqY0YgiBw9PZun8Ggm/N6tL7VwjAyRBnesOEDKb8R0394g+DJT9xAas+xXnm9RjKskiiQEtzNSrpnLXe84dKNvrnn5m4m3OfwSuE+pwYxRxtd2LniC9wvzd/xcfQcWhc/Uf3ga4BC2lRaC+7r0J7U6EjrvGFPx5qwd+CNYh47nAq7nBvqlGhERXO87z9sIKX7PVIbAbVPrYNR28HoGWw/tgkIXpFqyS7i2/KjTFjx38EbX0AMn/cAsyOn8RflD4xpivGnr2+LvO5GXBBgi0Pdf89+0vuRwH7T3AC6lIyzlHPNGs1IsIylr+DVnaltf0zOsPOGyYkQvXV+sJ5PNATNvFoGo6IWPzNO5pmtfhVqrIUQRYGz93SNp297bWHZvonCZE+YSqcqi7xjuwqBxTyr+pnxqvUgBfj8CuSmwyql+tU0LcQGrSutc82nrRyi/YobzGN5t/FgaBjjBv6LX4eXf8Ww5c8B4UzHy2F4Q4RxwmqO77oV3ru94vGO4/CIR/s/ekaf+Mgh00dy4FYjMG2HHz30MbZdPoC0tXCBVMLuZVfxc7YX3IrXBqlISUk+iJ7HY8ql9KTS0DoJvv0Wb335bxz815m8v7iLmCJx4s7jQl23qYAKGIbaF8312dLI0eBJjbg3V2T04muqlnOrfLVUX83bBVQh4JC3eAjik+dDrk40QpHd4DFswmNjwKZAaiOHT+97Y34Ha1PVNeClNLMkVSaPzFoctZ65ltuXNRQ9UqZXPrb1YJvhjpTG2wvdptptt5gM046A8bvXbDxZyeW+fzB7Iat7NdrqIxzp9a3hNy7L4Rb1b3bfwLvR8xm36F9Ff6847nXlyCAaHAaALIl5qkMqRCA1a6VL0/lD8+VIpz8aqrJULWKKRA73e/CpCIERbeRjaWtm2eOHntqXaHVVIM98ku02awJg7ppURQpWMmewbK3brxGLDrHyIG41MyIYxAWDm76xHS137AkPfwvS63jibXGY+/fcp/MeJXtPdUUV3l3Ytf5mw7ZQ/L6UdbyFSsHvg2hJz4V7vwH3n1Llu+qPtG5ysfxvZkdOJf5icBW58R/8mv+oV3KndTB37fdWH8WxEpIr+XPqIn4o38ewGQHPKYFjR6zmF7F/slfqCZ74pLQAh7nsA/6rXs6Nyh9DVaRUSeRte0v3P8UCqVQIM14fhQFn0F4NDwet+huvRb7Ltsv+Gficm19ZQEozkRpHc735VU5YcxrzTnoLLvgAjrwBpn+FufVub1z9AM14fbTVR9hV/JzT7Ydw3qzcJ/X+4i6WdWVJqBIHbtk3zwqCwE+P3pqEKvHBkm7+8XaF6q1Hb3YC0qkVjwHgm/GaG6AiFakfjoE7P3etXkrOsLjqifl8/dE0XRmDrUY18N/v7sGO48NRwgqV+8JQ+5RI32clx4L3yI3V5vID+T62X/Of9X63tDPDF8vd/UyslgbHfuKhikBqDc3cbB7OvFFHBT+pkJZaF3z9VySRB9WreUH+Ds7qWSFGOfTYFEht5JgwLMG2YxuxbKfsolcKlu1wxV//wW03XMXny7tKHzjtcHovWsA5+sUAQ9Ij9VrT0XxLv5CFrXsFOv7Zz1ZjOzB9TAPDt9kfvv4POCCcNG45aLI7QdYteREFk9N2G+9mrdZ8Dms+cw8KWZGyRHdSc4r08jiO0xdIqUMbSAFco9zJ+5FzUT68I/A5n61wA6ktR9VGySoIoopElgg5R0H3ePuBsfnenB/5OVeZZxAdampfAYbXRxnTFMNx4JNlPWWPfWbWagTbvW8S8drQjAaChjp3o/WlcXG2yb4DHfPcYGndpvxxu0CsBbJdsNT1U5rUlmBMUwzdsnl7QWf/43M9CLhVBSERbMPkZ5w7sg7MfhzmPgNVGFOui6xuEUMjIpgIQcx4PUSTi9leXMBIoZPGhobgiRgvcIwIJruNHdjcHGn/lJOc/3K0+Aa3vLIgX1lbF1ZyFdPFRUwRlqNIwalGqizyru31gK75zKWNF6AzU2jGG5BBUBg4h6xIxZ0UY4W1qHr558hHe2+WuW88goDNz46ZzkFbjcBx4Prn57mVkB1Ph6/cyvyIGyzWqiI1rC7Ck/YuZJwIQsc8WPpO2eN9kYmDp49cj5Y8qjHGDw9xq4K/fmo2K3tKz4vL5HH8x9qd9qZgSrHKOhUYf00bVIgiawXvHnjuao770yvc+aYbIJ61x0QePn93JrWFp7sWVqTCJAuUgkBHjQdf64ZrSzhffpQZvS+s97ubX5mfp8LFY7Vb/x2pTEVqzRfw77Ph3b8XPXcJI7nWPIk5U88J96JX98BV3TD10MCnKJLISLoYK6wNnxAdYmwKpP4H4FelqlHve/i9hVzWdTW/VG6l+5Wbyh7bntLJEKU+Kgf2YqglVjVsy5P2LqxRxgY6/slPXVrfodNHDcp40qrbV7GP+CGqIvGNXbym4ld+63LmIbRCoONtApwik5pm2kRxf65Gh35DXCcatApJrHRwKd3PV/YCDluNrI2SVRBEZJHdtD8yTbuTTMuWoc/PGe7mfMgrUuvA75P6sAK975GPVqDgLsBCyGz9oMB7Juok2zVYBtj+pPWfFUmGqQe79K7uJYCbTd/Lq0qtR+/zzHh7nTh1ATcafkXq49xwnLoRYOZg2bvVvKt+SOsmiSr6AH2PlTg5WhMh5o5CSeEFLwY/rxi8qv324jzmrOgsLpXtOETfdYV05rBZKJ+kiCzSQSPXSBfAt95Yr2+1M11QkQra0xorrEiF3Lh71CYhYEb+uUfu5lbplzxZ93P226KNiw+cCsDjH6/MJ4oAkl6lvi5Sm2dOkUQi8UYetzyD4g/vLnmsbto87iVWjy2g9RXi5F3HM2OzJlKayVWPlM7wvxfdjYuM77Bo/FcDjTOS6B84WCF71qpFVnaD7omrnmKPtfczrE7ljjN24sdHbBWKllcIv0dKlcRQapBqAWOkrj54O4HoPf+K1Z91s6Y3xwPvLUPFq8LXcB53PBGvfkJMpgYvXgt/3Q0+eQA+fbiowmZG9wK7apKMggAhkkwRWUTHTUqYxib5802oMY7YdjSCAO8t7mJZV/AekKxu8cnTdzBKcDOC28y7qaxC0pqkuzEYCqEJgFieP1y5QbEna/CGZ0J4yPSRroRujSUz3249jpvNw7nf3IdjdhjfpwiUaIOWzaFpPGx7QqhrOn72roinydLODBFcGpcyxNQ+AF12N292Nrj8+Wcre5ksLOe8V3aGGzaMF5YgCKiye+9UY17tnzPkPVIAfz8AfjcVlrydD6TK9UmtTWm8Pm+ta5wM4TeZgwG/Srt2Lsz1ZLZ3PL34sQf+DH44H7bvU7Hae6qbwHhl3UDKowZ2OvWBPKQAmvLHCejj9nD/uejVQOeWw4dLuokLfiAVXOJf8rL5lyv3Mv2dHxadBypiZnCKWlEMmwqxFmKCztbCIm7xTMb74bP/EF32OjlH4S/C10Nd3u9JeoS9YcTW622mOlIFFakNQO3znwkrwOZsZU+WiXPd/qTElD0RRJEtRzVwxLZusu765+bkj015Zu11NaL2gcsEedDa2/3PrIehRL/wy3Pa6c4YtNVH2H1ScSEVSRS49rhtkEWBZz5bzVOfFme0+D2w8YC9ftF4X5Lse/p5PN96UqDzBoqo2De3L5zwNZ64cE/22SKcp9i68Hsow9D6AASlj0ItRYMnDRWPBqja/SuEt762EN20mTLMm79rmRCTfIN0b65Z8hbctCe8/CtwbHcvc8JdIK4fLIm5bsYKa2ggZO9xFVCkvkAqyLO6MWEj2DlsQiWMbIyy8wR3IXnso+D0vtteW8BXjEcAsByBOqsbXi/i+WDq8OddmfjcOcTJDQmtD2CMvYIjxDdp6ahs8Pf856sxLIcpw+vckv7D58LPhsG7t9ZsPEL9CK41T+JS8xzO2mNi3y8O/TV890O46GPYKpwUb7ky+91vLSYiuIHUxkDtMzxqI9nO8gd6yOgmC9emSZBDcCywN5z6jl9BNbpCirI88UNeds7iO9LDQ1KFXQ+NYyG1Gha8xPZen9TMpd0l6VdPfLISy3YY3+htgjaGQMqnq2XWAg5svq9LiSqGurb1KlW7Tx6GJAosWJtmaWfBAu5VpLqopyFgICVLYr6HpWek5/e08JXAb6UYNNPiTy/Mq8orTSqgRTXOf7S6DdNAv2NBgM12A2Bn6Qtemt3eX91NT8PTVwJwk3Uka+WRoS5fSZm0K6PzgT2Flze7IHgiqpDaN2LrUONprHe/nyVruyvS4x/67+PsKn6GicTYgy/M//yiA6YiCi6d3FfS9HtH62tE7QP48uRhvONMYwkjXa+hzx4pepyv1nfUdqORylRSpo1s4Ly93WfvqkdnFbVR0bMpZEwSAdUn/UAq66j8296Lec17BDpvoFg947uspZmntr2Rm8/apyZ93D61L4xiH9BfUCESnNrnC1NECgKp7ozOPW+5NMU9Z0yHSfvDqO3DjacMTCVBp1OHY9vw30vgtoNh7Ww3IfyV29y+v0TxntM9kk/yWuQitvn45zUbTylIouD6VQGmNnD69YbEpkBqY8Ty9/PN1z4K1fsqqfCAm6n+x8sfo6NgihEuN78JgD3/hfU3uF0Lof1zWte8SYbIkAhNAGyVfps/qX9kuxUPVDy2j9bnLfLZbrDN/upOA4QfUB6w5XA2r4J/XQz5itQ6zt29OYN/vb8sT+0jjErOIGF1zFX3auiYGej42auSOA5sFet2f7ABvSCaZJOblesY/48v5w2UK6J3Jc6Hd9MiJJnjjO3nKTJkmOB53Sx6lemjG5FEgfakxoqe4guLr9q1zSiPCroxUPvW7Rv80pnBzvOq5Q1RhR28ILIfva9tGv9qPY9/WPvTEKIK4NP7Vrd6lKll7+Ub7KvBA+8uZXl3libZe1ZDBFJCIUUv3hLOo22PS0BJwH4/Dn5OKWzmBpWHNbobuFNufZvrnp3Diu4svHY99C5DrxvLX82jQnlIQV9FyjBNV33uoXP6MSE60jqfOROYP/Ws4ImoxnEw+UDY7Tuw89mhxjNppKsc2kCai+6byVsLilOVl3ZmGDvbpaJ2TzwcoalPAW7y8DqO8Sh01z3rVqUGoyL1g4O3YKtRjdxnuH3C9of3rHdMMmfw3GeuHcox2xen9RXiO/tNZkJrnNW9Gr9/evZ6v7+g4+fMi57KlBWPBhqjFK1HcxSyqAjYVdPqwmLGIWcw7OpFHHLcaaFNmUvBp/aFfg+FyYzhWwU+LeIFoTGnbz6/441FpHWLLUc1sN0+x8EpD8H+NXjGPXw+7BB20G5hVutB8J6XaJ5xMpz/jmuO7s9Bmc68erMPyXIDPjESfI4bCAzBC6TC+kEOMTYFUhsbkqtces/1W8FTl8OKmeA4HDp9JKos8sWqZD96QSnc+PxcVmhRrmq7HvE77/CUciDn6hfz2aH/Wp+36hnxro2OB4Qho/YJXhAkmeUFA9Kamaf9HOL3R+W63b9rJH8OcMpu4zlv70n8/JhtKh8cFF72fV2+/oPvLSOjW7yq7okz/Ss1MxYeCJY2zACgMTkPUsXlqAvxmafYd2DcW6zHf3nQxrYuBCVKAxlES4OXfx3spJeuRTAyvG9P4Rn7SxtHRWqiR+tZ+jYxQWea12s2c0n3eocu7czw/uIuBAEmHHiua3i71w824GBLoLB6UDeyT+a8FJa+AzfuAP/4Sv5Hexfrkxo2mYeix/Iva+/AFSnoo++sEUe4G3LbcOktVSBnWPzxBVf2eXM/ER0ikOp3bFhrgAOugssWQ9vUcOcVg1eR2sb6jJH1CmuSGjc+P5d9f/0Ma95wN+9LdroCDTVfYQoKv2lfs8B57XrXa29Zn3BCZ8qd+1rrQlTWRk6Hk/8FBwc3P/YheBWso6Q32d6exdl3vccXq9anK9/51OscJrj3xbADv7fe7y/cfwqSKPDynHbeW9RZ0CNVu0AqqkjcdPKOPKvsR6dTxzuZEev1rjz16So002ZSW4LpYypXQ6KKxC+Oddewu95avB5V2KeZBZbxTgzjy8q9HKv/lH3EjxhjLAx23kYIP8kSNllAtAku+hS+P68oJa4UIp4wRdTrr0xpJre/vgiA8/edFKoXMfBreu/tk8b93KTWqY/C0X/un+j87FG4bkv478X9zpW9vZgYZo4bAExPfdc2amtXMdjYFEhtbGif7S6wqdXw1p/hlr3hL7vS/MEfue5gd4Pyxxfm8e/3S5urLWhP8c+33ebtyw/bErFlAluNbuRpeyc+W1WE6+plIZZLrsjDUHhIQd/D6mdBSuHF2WvQTJvxrXG2HFXvZpd7PSGOGhnyAoxoiHLZodMY2Vi7Cl1H/TQeMPdmcWx6/meW7XDnG4sA6D3gNwhfuRXqBsb9rglirXxue8aaAfpK/EbsGcZH7g8mBlNfrAWiqsxvTM8NfuY/1susrYc1n+ebuX9pfAMQQvPkBwWtk6B+lEv9XPpOQZ/U+oqbj37k3vO7T2qlbeQ41/C2efyGHG1xDJ8G358L+/8E9rykcpWsYQx0zncDqpRrxOsLTrw5v6Of11FP1qUmhQmk/H6qrqwJk/eHzXYHobrv+p63FrMmqTGmKUbLlF3cCmJ9COpbYaInbCAFtas4jtoO5BiSHOHlb2/FH0+cwa6bt6A5Mvumfs6PjLM49gV3o1VtRQrg0e4JADzz5MPc8NxcHpm5nBU9WaYJS9gsN9tlEgw2tjgMdjobe8ZpMG4XkjmT0297162+eVjQnqLtsztQBIvkyF1h9PbrXWZ8a4ITvuSukb9/Zg4pzb0Xa1mRAtisNc7lJ+7PLvpf+Pqyr/KvD/vTEX1a3zHbjym/8c71uonYTx/iy+33c+Z0BceBHz30Sb9nyqeZqfHgvT5xVeZQ8R1uV3/Ll9fcG/zNbWTYflwzoxqj7Bu210oUoWmcS00OI8TiCXWomGDq/PPtxfRkDTYflhg00aw81dZy4IjrYfO91z9ozA7umrPoVXdt9M/17g0pumECqZXicObYYzCkoWfkhMFGsHPYhH7YfG/43mw48X7Y+liXi9v+BTz/U454/kD+NcEtv1/20Me8XYKi8JunZrMbH3HklGi+EXXr0e4DPGtFjyv/++m/+07wNp0LcdUBh6pHSvLKx3KFQMqn9R0yfSSCloR7jofkSperPDy8atuGxNK2vfmheS7vNh2c/9lLs9ewpDNDQ1QuqcA0FEhEZJ6xv8Tc5r36VxlK4POVvYyhnWZtGQhSTT29KqE+KvOhM4VFw/Z2G2hfqMDpfu5qcGyykw7lfWcLVDmcatOgQRD6AtBFr5YVnPBVPH1Vz40KdcNhz+8FM1duHOP1BDgw52kApo9upCWhktJMPljsBZGrPmV0+jMaSNEQDV+R6s7ocMQf4MwnYdK+4d4PbiX8ppfnA3DBfpORjvgdnP5fGLNj8IvscKq7mYH+SnQbGrIKF86E731BpHksR243mvvO2Y3nLtmbr++xFU+oh5DUqhNhaYjK7D/N3Zi+Zrgy6E3t73L9c3O48L6ZLO7I8GP5bmY8dawrRx8Uj34Xrm50qYdhIAhw6G+Qj/oDt5y+C5OH17GqN8ept72TN2q+4bk5bCu4ohv1+15U8lLf2W8KqiTy5oIOlnW561Qte6R87LvFcM7f313Lrnj4Ez5d7kq3r+7N8Yansnh0KVrf6s/gt5PhV+PcROy/zoCnL+fyzssZFTP5fGUvt7/eV0XKB1Ih/JDiqlSgMDc0+4VaoCWh8sZl+/GTI4PT8waCeF0zh2u/YF/t96RM+Nur7vdw3j6T3F63166HX46BJy+r2Wv6iQ29nNFt49g+Xz9PCt22HRTbrZyFMR0eCK5VLuAg/bd0jQk/Pw8lNgVSGyMkBbY4BL56B3x/Dhz1JzfzOXFvdjjp5xy2zUgMy+Hce95n4dr+XP/3FnXyxqx53Kxczw0rT4IOd+Hfyguk5qzocCUv/3UmzPdkdD1q3xeGm1kdqh4pP+sh26UbDXOGxYtfuFnrw6Y1wd3HwpI3IdIIJz+0QftyqoE/qWkFjdh3eNWoH2zZSXxO8ebioUAiInG9+RX+MfFXxbNYBbBthy9WJdld8mR2x+wA0Q3nJXXsDDdT/L21R+IgwGf/cbOxxbDwVZjzFIgya3b5EcDG0R/lw++TWvgKM7xeoU+W9/TLIn+xqpfZq5OoksghW4+COc+4svxFDFD/J+Av4rOfBEAUBfac4iaB8vS+56/hb9oPOUR6N7BqH5BX21zckQnXk7QO7nxzEWtTOuNb4xy/YzCLhqLIeoFhNRWpWqJ+ZN/nYerw6UNMHhbnx0dsxduX7891J2zH/tOGc8buE8tfZx0IgsCtp+/E5z89hPNOPRmAHaUFfGOHNnaa0MywOpWREW+OD8Mg+OBO9+/2ytT29SCKIAg0xVXuPG0G18bvRWufzzfvfI+Pl3Xz6McrOdG4goVHPghTDi55mTFNMU7c2e2d8vVfal2R8vHd/aaw79RhTLc+53d3/4vujM6jM1fgOLDj+GY2a/X6Io0cdC3qO7FuBKS9ZybR5vq1xYchd87l3jGuEfz1z85laWcGx3GIeTSzaCL4fH1p7g9corjXcv6HAylgUOh0pRCLqsxyJrLQGcWdby6hPakxujHa1+tmZF2REbu8CXsYVBJ/ycPvPfzoPsj1ktLN/L2hhAiyBwJFdr8L3aow1o0MG3Ugde2117LTTjtRX1/P8OHDOeaYY5g9u3+z5D777IMgCP3+nHfeeUM04kFAtBF2OMXNfJ78b8T6Nq47YXu2G9dEd8bgzDvezWfVHMfhl098zjekF4gLGmLrZFfaEth6tEsp+XhlFmfKQe61n/2xKzzhVaQ+yrpZxKHqkVK8QEotE0i9MqedjG4xujHKtuNHuBv2WDOc9giM22lDDbVqRASbBFkE3ZW1nbs6yatz1zJa6OAbi650A9xP/jXEo3TRVufeB3PXJCscCYs7M2R0i8XCOOwdz4BtgnmS1Apf22kcW45q4P3caD5qOtD94Qs/K37wqo/ditmOZ5BMTAA2EulzHxP3cjdzWx/H5sPqqI/K5Ay7n7KaX43aZ4s2GuMKzH7CrcItHLi095BgmhdIzX/B3UzQ1yf1/uyF8OxVOJ7aXofTQEMs+OZ17y3c6zz+ycq+zUS2C5Kry59o5NwM8fwX6c0Z3PyyW7G4cP8pofuG+kHzvseNoA8ScCOCt/7iVi4eOAVw+2qO22Est56+U9VBY0yVmDR1W6gbieQY/HInjQfP2533rjyQSXVeNaOaz0CvPB+Vw5h3f8WJ9mPcE/k1Cxcv4oSb38Rx4LBtRjFxx4Mqet+cv+/kfjTgWvZIFUIUBf467jn+HbmGr6Tv56L7Z+ZNeI/Z3qtCOw48cj7csg8set39WbwFznkZLlsCP5gHZz3jylsLIuOdFew1PkbWsPjJI5+SNay8H1o0Eby/eCvjs77/hPRS/P8Zqizmza1v9qrb5+49qY8O6/dO11B9NS/+Uik4mbi3a42gp3j30b9y8PWvkPCUSdc1YR4s+POqUSno28iwEe0e1sfLL7/M+eefz1tvvcWzzz6LYRgcdNBBpNP9qzBnn302K1euzP/5zW9+M0QjHmR4/PioInHXlxayc0M3C9emOffu99FNmyc/XcUnS9ZyhuzSY9jt/HzGcVJbAlUWSesWS6ef79LgVn3iqrg0j8dR6/g059K3hora55ePVae0YstTHq3v4OkjEUQRDvm122Q/esYGGeNAMaX9aWZFz+LM5VcBbpY7gs4/Gv6ElF0LI6ZXbs7fQNjb442/vaCT3pXz8tXNYvD7o7SROyAe+YdglK4aQhIFrvLoGRetPhRHkF2Ki+c91A+7nQ/nvw37XIZm+vSljagi1TweTnoAdj0PURTYbmwTAB8t6wbchImv1pen91heBnNjUO2rBiOmu0IQZhYWvATAnhPifFt6hFs6z4TX/4Bg5njbnsY79pahqH17TWljREOEzrTOC1+shpd/A7+eCG/cWP7El651KaB3H8Oy206DbBeT2hLuZ25b8PMR7nUywewBADdptfx9V4Fu38uDnzcYsG144FSXBvbSr9yfTTu8tq8hCH0U38JqaV4cqCn8NbWBBVJ8+bvQtBnjWcUdkd8yyZxPnZDl4gOCiXgMb4hy6m7/r707j4+qPvc4/pnJZCb7CtkgISGAQFhk3xRUQHBBBOqCqKC9UjRUEG8VbNVrrUWwYotyxbb3KgWtigoKF1FkB8MWQGRfDLImQCAkkJCEzLl/nGQgEiATIDMh3/frlVcyM2cyT8KPzHnO7/d7nnN7EQMr2X+pKvxa9APgdms6G3f8xNbDudisFu5qVZpILXkdNn9m/k6M0qIUFou5x+v8/XiJ3eCRWVge+5qXBnXE7mNl8Y6jfLpmnyuR8g+q/IxUuT0sSqTcMtR3Ic/aPiXoTCZ1guw80OFcdchr8XfctbTvMsnJWafB+uhBAIRtnsbhkwWstXckI/F+rFFNr1o8l9KrZCVjbR8RcCitWl7vavHqRGr+/PkMGzaMlJQUWrduzQcffMC+fftITy/fZyggIICYmBjXR0hI9S0p8oi0KYR+ncq/gt8h0uFkdcZxxn6xiYnzt3OndRXRlhNmtawWg1xPsflYXRXAfjzha24CB1jxV/j1txwcsZNC7NhtVreWzVxN1rB4flc8nL/Yhpt3nM4uV6a46KyTjdu28bJtGnc2K92zU7bps4bwKe2xY3UWc7KgmM/TD/Cq7X2SCneYJxUPzHCvCtg1lFQnkEZRQYywfEHIe+1gxaSLHrv1sLmGv2wJqSd0bhjJXS1j2WtE81rEHzF+mw6BFTerpE5jCKxDQZH55uJVS/t+wbVPqrRy3/p9JziYU0Cg3YeezUo3SV+DK5nVymI5dwFhxzw4nkHd/+3Mc76fEGrJ52RwY471m8YDRS9SZAtyK/H1sVpcSz9nrjtQOktvQMbSiz8pe485S1MqPmsRfhTxTO8m5l6G4nw4e8bsseYbUPmfs6TI7GN1aIPn/59breaSsPxjZgJbvwO0cq/5bqU06ApYIK+0IJDTea4cujtVVsMTzc9N776yeIJj4OFZEBBJS8tPzLH/gbX+o2ict+byzy01okcy9cL86ZAYfm33Vsa2gphW2C1n6e9jJqI9mtQ1l6tummk2VQVz393livs0vAVsdhpFBfHkLcmAwV++2cJcZ2eWGG2xOCq/fOv8RMqiRMotQyzz+a1tNg2sWTx+U1L5v2WuROoqzkj5XHq5XInTYPaGg/R+axlD05M5bThItGYx6VY/fjt2AknD/gH121+1eC5lVUAPXj/7EMfqdKyW17tart2llGvg5EnzZC0iovw+mA8//JAZM2YQExNDv379ePHFFwkIuPibW2FhIYWF52Y9cnMvLIXq1VIGwPJJ+GVvZU6jr7hp6718sf4gYPCu33zzmI7/ca4xZtnT4kLYdOAkWw6d5K6eI2DNPyH3AKyeypGEYYC5nKs61wyfzxEcycySWwgr8eWlohL8V0yC1VMhri0k3sROkvlf5x9JtGXh3P4GNHrTI3FeCauv+abjYxQxc91+Bjm/4X7fpRgWK5b73ocI9/YjXGu9m0fz4zJzeeillo1tO5xHa8tuuvsVQUkzj82MjLuzKd9ty+KfBxNpt+Mkd7Q87+/AtjkQnmSWUi51pti8iuvwxkQqZz9k/kjreLOYQVnBibLZqD4pMefehMsSqZp8UpMyAM4WQouBENYAgqLIKbbyX3kDsMQN4j9iGwMr3KrYV+a+9vWZunQPS3Ye5VjfjtQByNxsziZVtK/y2z+Yv9PknnzoP5hl6zcTHtOAO8sqa5UtC7RY3fudlyVPxRVUT/WEhC5w+AfAAne+cdllbVXS6gFzqW/ZMr7Ck0DpBiN3lvb9x0I4sNaczbtSdRrBQzNhWj+sxafxsxRDTOXbXEQGOVj4bI/qqfTZ5mH4+jmeDE1j+ok+PNYtCfathi+fMh/v+rRZxKSySor5rXM6TYK2knrqcZ7mt0QFO1jjRmJfcl4iZfX1zJ7qmirfEggGTLX/Fb+iAjj15LkqvWV/x61Xf0Yqt6CY9ftOsP94PgdOFHDghPl595FTHC7tUxgRGMayFn/hlh69GRhxbaoIXkrZ0r5CLe27NpxOJ6NHj6Zbt260aHHuROihhx5ixowZLF68mHHjxjF9+nQefvjhS36v8ePHExoa6vqIj685MxoAhMTBoH8CFuL2fMr0duba/U6W7TTjJ7OZa7sLm2A2jzVnC7YezjUb195mdq9n+SROHDNPDDxV+hxwdVbPyS+m2Uvz+X51mtlk98AaWDGJFitSSbRmcdwei7Xbbz0W55Wwlp50WZ1n2bBiHi/b/gWApdd/QfJtHoysYrc3j2at8waKDR/I+RlO/FzhcVsP5fKU7SvuWDMMvn+7eoM8T/3wAH7TIxmA1+Zt40xhkdkj43S2uZdg6k3llhidKVva5w2lz8+Xlwl/bQGfDKFNXfPCxu6jp8jJL+L/NpnlkO8p2ycBNX9pH5gzF/dMNq+cW63wwIdsH7SY2c6bWLb7BCfzS0ufV2Fzf3LdINomhFHiNPhiZzHUbQoYsHfFhQfvXmjOillt5HR/hdc2BfONsyNjejcxZx92fgvvlRYEsQe5V8DCXrrXoDj/8iX6q0OLQWYy2HXktVse7RdSPmEqK3lu83cvCQ2sY85a+lyl67/128ED/wK/MCxdR7rdcsLP16d6Ljq2vA987MTk72R7ahw31TkFHz9knnQ3vRt6veLe9zu8Cduqd7jr7HcMtJr7Dt3d51XiayZd25zx5MRUX3XW68HM4EfIcEYTymkc30+Ct1rAnFFwbPc1+Ttelpys+/kEA//7e0Z9vJE3vtnBv9fsZ/muYxw+eYZQf19+1+cGlj13K3cMeBT/siQq95D53vmLXmbXStn+scvu5/IyNWZGKjU1lc2bN7NiRfk3vuHDh7u+btmyJbGxsfTs2ZM9e/aQnJxc4fcaN24cY8aMcd3Ozc2teclU8q1wy1hYMp5u219j0i3/IvDgKYyDNiw3DobAC8tVNy8tOLGldD8LrR6Ab14AHzvFWTsAm6vAgCfUC/NnQJt6LN5xhJz8Yh7KH0N9y1G6WLfSybqdTpZt5BBIwV0z6Fi2zKOGKZuRKik6Q4OSTfj6lnC22QBsXZ/2cGQVa10/jKDgUDYVNqSdZZfZZ+IXvYqOny7iSG4+nR2lG5CrsX9URUb0aMjMdfs5cCKf41N6EZf7g3m1+cxJiEoxq1iVKijywj1SYC4/imwE2bupk72OemH+HMwp4N0le8g+XURkoJ1ujc5btlhSOsNeU5f2VSS8AW2DnQTafcg+XcSq0nYPVV16fF/7eNbvy2HmugM8ccPNWI5uN8dz83vKH5i1xSxG0nE4Uzb7kF9UQqv6ofRuHm0+vvaf52aU3F2ed/4ywNNHzSWmnhTfEX6fWX3jxjDM5Xy9XjEvknlao17w/N4rquZ4zQVEmHvXtszCvunfZlW3/GNmL7CBf3d/FrF+O7hlHCx+jQmO/2XzmST8/d1rOm/YzHH8eUl3utVNce/1a7kedzzAP7fezB+SM/Bf8w4cXAfpH5gXWSIbmrPEoVfvfLRVvTAC7D6cKS4hNtSfeuH+xIcHUD/cv/QjgJb1QytOpt9KMduJPLXa7A94jdlt5vuwEqlrYOTIkcydO5dly5ZRv/6lKwh16mSeJO3evfuiiZTD4cDhqMFLYMp0/x3sWwU/LWbgrhdg+GIoHA5U/KbQLDYYiwWO5hVyJO+MWeb8qTTYtYBtRxsBez06I2WxWHjrgRsB8+R8z9FT/HT0FHuOdmb+0VP899HTJNUJ5L0WNfcPt09pImXjLP9d0p+klA7cN+Ahr30jt1ot9GwWzffrU2hn3WXu72hTfsZ32+FcWlgyCLXkm0VMYm/0TLClAuw2xt7RlFEfb2Rmzg2Msv5gFlYB6P3Hcp3oz5z14j1SSd0hezdkLOPGhPs5mFPA+yv3AmaFsXKV48oKHjiur/2hdpuVLsl1+G5bFnNKZ+KqsrQP4K5WsbwyZwu7jpxib/u2JIE5nn+p29PQuDdHiOBfk9cDMKZ3k3OzDw/MgJV/NYtWuDvWfc/bpB9wkf171a06loPuW2UW7gisY/7+bhp97V+zsrz0b285Nz4MW2bB/tXw+HzzpPum0VXfZ3fzs7B3Bb4ZS/nW8TwF+fWBLZV+uuEbQJHhg40S72hkXoPc2jSKW5tGATdCq3vN9i3fvwOdnzT7Od387FV9vYTIADa81BsLlso31849BF8MN5MoALsb+0CvgL2Gzkh59f8AwzAYOXIks2bNYtGiRSQlXX7/yMaNGwGIja3+9Z3VzupjLvELjoPsXbBrgbnsL6Tinz3AbiOpjvmHt6zKGsEx0PYRsk6ZV+Y91UPqlyIC7XRIjOCBDgm8cGcz/jm0A4v+8xb+Z1gHbFdSetjDfErXkzssxVgt0OWOIZ7fdH4ZtzePJs1pVsQzMpafa6BSauuhXLpaS9+EE2+6ektvrsA9reNo3yCcvxf1Ic8nzLwzqQc06lnuuMLiqjUdrRZl/aT2LqdNacGJsg3D/c9f1gfw2Ndms9lf/HzXg7Ly5WU989yp2He+ED9f+qaYvfI+zEow7zy6HU4dufDgqGb814IDFJ510r5BuKsUO2DuPe3xHDz3k5kUuMNigX5/g54vQd3KVYm7LvjYzRPGn5ZV2zKh60ryrTB0Djyx2EzG75xovtdXVdm5Qyn/0wfcevrG1i9xX9HLbDQaEXD2ZNXjqO3KqloO/shMoq4Rh82n8kkUmP3Hjm4/d9u3es5RKt3zyst44dnDOampqcyYMYOPPvqI4OBgMjMzyczMpKDA7DOyZ88eXn31VdLT09m7dy9fffUVjz76KN27d6dVq1Yejr6aBNYxG/c+9Km5SfsyUn65vK/UkTxzaZCnSp/XFhb/YPY56zL9bG9ubx5D/fDqudJzJbokR7LN1oxCw4Yl79AFZdC3Hj4vkUq6dOPe6mKxWHi5Xwr5Fn+eLXiMvJhOcNebF1x9PlPspUv74FwilbWZ9nXPnXzWC/OnbcIvmrn6+kH7x8rPeFwnejSuW+72lVQVva+9uWTmky2nOdtlFPSbfG5GZtVUc1kf8M2WTOb9mImP1cIr/VMq3gvjF1K1iwbthl31q85eL6YV2IPNQhO7vzNLwOce9nRUNYfVx5yhvprFQIKizOTMHgQdh1/++PMEOHx5xXcaH9v/RHj2hqsXk3gHH19z60eZapqRciVSJcZljvQunr90fAnvvvsuYDbdPd/777/PsGHDsNvtfPfdd/z1r3/l9OnTxMfHM2jQIP7whz94IFoPSuh0+WNKpcSFMOeHQ2bBifMcLU2kPNWMt7YwIpowreR2dhgJjOyW6OlwKsXP14fOTeoxYdtgWqW04N7gmHKP7z6UTQdraaNsD++POl/L+qHc3y6eT9bBQ8W9eP5EOLmHD3OywCw9n1tQzMrdZp8pr0ykguqae7qObKF50Y/YrH6cdRrcc2PcuZLLOfsgpF655YrXm4TIAJLqBJ6bkXKjGe8vdWkY6dpvNi9mBPe0Lr2qf2gjzB8LFit5v1nDS1/uBWB494aui09yBXxs5vvU7u9g7jOQexBaD4YBUz0dWe2W1N1s2uvmBZhAuw075h43H7t3rGKRq6zTCEh7x9yvZauef2NXQ94atrTPqxMpw7h0VhofH8/SpZfoBSIXcFXuu2BGyix/6S1L+65XSXUD+dJ/AM1iQ+iUVEHZZS/Vu3k0YzbfwQ1ZwdzrONfl/ExxCcHHNuDvW0RJQF18opp5MMoL/WefG/i/Hw/z48GTPPw/qy96nCf3Bl5S0s1wZAv2/Su55YYH+X5PNr9qV7oExFkCMwaZ69jvm1aurPv1pnvjOle8tA/MPX+D2tVn8sJdzFy330ykDAO+fh4wIGUAr6cVkJVbSGJkAKN6ergYxPWkQVczkco9aN6uSjNeufqqMIsdm51Gc6tZwdWmROr6FBYPozaZy3KraR9ho6ggOiVFEBNSs8aUVydScvWVNUzNOHaaU4VnCXLYKHEaHDtl9i/w2hPK60SQw8bqF3phGIbH+nVVxW1No/CxWtiRlce+7HwSIs2p/t1HTrG6pAkP+77G9H4NvG7jdt1gB6/ck8LfFu7C39eHEH8bof6+hPj5EuLvS6i/L1EhDu69sZ6nQ63YjUPMKoOJNzPFL4KCohLCAkorrG39Eo7tNE9IwxI8Gua11uOGukxLM0/crrRh+K/amonUit3HOLJnA1FLnjc38fsGsLHZGD6cvheAPw9s6Z0zlTVVg27lb7vTjFe8SnDRUdfXvvbrbzmxlPpFhd5r7clbkkubRdcsSqRqmTpBDqJDHGTlFrL9cC7tEyM4kV9EidPAYoHIwOuofLKX8rFauFhlRW8VFmCnY2IERRnfc2zuEhLuHgGRyWw9nEsJPpTEtcfSrLOnw6zQoHb1GdTu2m3kvaZiW5kfgANz0zAATics+4v5decnzf0617HODSOx+1gpKnFWuWpfmYTIADolRbA64zg+nz8O+WYfvuKuo3l2vnmC+GCHeLome0lVvetFXBtzidBZc/WDW814xav4+p9blaAZKantvLrYhFwbvyw4cSTX3B8VGWiv0RXx5Nrq3Tya0bbPaZvxd3OJDueWiJbNdEo12TEPjmwxN/B3+o2no7nmAuw2eqdEY7NauCEm+Iq/X1nRiaVF53qjvHumL3uOnqZusINxd3jXEtXrgs0BjW8/d1tL+2osR8C5/4O+fpqRktpNZ821UErpSe+WQ2bZ0rL9UXW1P0ouoXfzaNKcZg+vot3m3kRj70r+bPsnt1p/8GRo17fjGbD0DbPXCJh7epZNNL/uNBz8wy/+3OvI3x64kbW/70Vy3aDLH3wZd7aMIdDuw/hTd3MseSB7B85h8nJz784f70khNODKZr3kIh6YDnFtza81I1VjBQSdu3Bm19I+qeWUSNVCroITpZX7VPpcKiM+IoBD4e3NG3uXYzhLSDq+lIdsi0jJVdGXa+bYLlj8J1jzd/P2rgVw+Aezt0fnVM/GVo1sPlbCr9LS4wC7jTtbxnKUMF73G83o5T6cdRrc3jyavi1iLv8NpOrO5JifNSNVY/mdNyNlC4r0YCQinqdEqhYqW9q3M/MUxSVOlT6XSmvQsht5hj/24lyydq6jg/NHAIKb3ubhyK5jDbqAxQdyfoYTP8Oub8z7OzwOgTqJqaqy5X2fpR9g4/4cgh02/ti/RY0qAlMjdX4KbhpT7RvZ5Sqyl84K+4Ve9/szRS5HxSZqofgIf4IdNvIKz7L7yCklUlJpvVLqs3bFDdzms5Hc9Z+TUlYCt9Etng3seuYIhnrt4MAa2Lsc7vwLNLsHvKzUfE3TITGcxMgA9mbnAzD2zqbEhGp58zXX8QlPRyBXyre0QWvxGc/GIeIFNCNVC1ksFpq59knlntdDSomUXFqLeiFstrcGoMnO9wA47EiCoChPhnX9S7rZ/Jyx3Cwx37CHfudXyGKx8EAHs2x8x8QIBne4vkvIi1w1wbHw+yz4Q5anIxHxOCVStdT5BSeOuvZI6WqsXJrFYsG3UY9y9x2P8s6y59eVpO7m521zzGITclU8cXMSf3vwRv4xtD1Wq5b0iVSK1Qq+fl7XN1DEE5RI1VJl+6S2Hsp1FZtQM16pjBZtu3F34Z/Y64wGwJp8i2cDqg3iO5mfi0/DhumejeU6YvOx0v/Gelfc5FdERGonJVK11PmV+8r6SGlpn1RGp+QojtrjKcFKiWEhrlVPT4d0/fP1hw5PQHgiNLzV09GIiIgIKjZRazWKCsLuYyXvzFnXfSp/LpVht1np2LQBPX94k5TQQv4voq6nQ6od7vqLpyMQERGR82hGqpay26w0jj7X2DLIYSPArrxaKmdgm3oANG+U7OFIRERERDxDZ861WEpcCFsOmU15taxP3HFr0yjmj76Z+PAAT4ciIiIi4hGakarFygpOgJb1ifuaxoQQ6NC1GBEREamdlEjVYs3jznUkVyIlIiIiIlJ5SqRqsWaxIa42EFHqISUiIiIiUmlKpGqxIIeNxMhAQD2kRERERETcoUSqluuSHAmYs1MiIiIiIlI5FsMwDE8H4Wm5ubmEhoZy8uRJQkJqV0JReLaE/cfzaRQV7OlQREREREQ8rrK5gWakajmHzUdJlIiIiIiIm5RIiYiIiIiIuEmJlIiIiIiIiJuUSImIiIiIiLhJiZSIiIiIiIiblEiJiIiIiIi4SYmUiIiIiIiIm5RIiYiIiIiIuEmJlIiIiIiIiJuUSImIiIiIiLhJiZSIiIiIiIiblEiJiIiIiIi4SYmUiIiIiIiIm5RIiYiIiIiIuEmJlIiIiIiIiJtsng7AGxiGAUBubq6HIxEREREREU8qywnKcoSLUSIF5OXlARAfH+/hSERERERExBvk5eURGhp60cctxuVSrVrA6XRy6NAhgoODsVgsHo0lNzeX+Ph49u/fT0hIiEdjkZpD40aqSmNHqkLjRqpC40aqqrrHjmEY5OXlERcXh9V68Z1QmpECrFYr9evX93QY5YSEhOiPjLhN40aqSmNHqkLjRqpC40aqqjrHzqVmosqo2ISIiIiIiIiblEiJiIiIiIi4SYmUl3E4HLz88ss4HA5PhyI1iMaNVJXGjlSFxo1UhcaNVJW3jh0VmxAREREREXGTZqRERERERETcpERKRERERETETUqkRERERERE3KRESkRERERExE1KpLzIlClTSExMxM/Pj06dOrFmzRpPhyReZPz48XTo0IHg4GCioqK499572bFjR7ljzpw5Q2pqKpGRkQQFBTFo0CCysrI8FLF4o9dffx2LxcLo0aNd92ncyMUcPHiQhx9+mMjISPz9/WnZsiXr1q1zPW4YBi+99BKxsbH4+/vTq1cvdu3a5cGIxdNKSkp48cUXSUpKwt/fn+TkZF599VXOr22mcSMAy5Yto1+/fsTFxWGxWJg9e3a5xyszTo4fP86QIUMICQkhLCyMX//615w6darafgYlUl7ik08+YcyYMbz88susX7+e1q1b06dPH44cOeLp0MRLLF26lNTUVFatWsWCBQsoLi7m9ttv5/Tp065jnnnmGebMmcPMmTNZunQphw4dYuDAgR6MWrzJ2rVree+992jVqlW5+zVupCInTpygW7du+Pr68vXXX7N161befPNNwsPDXcdMnDiRyZMnM3XqVFavXk1gYCB9+vThzJkzHoxcPGnChAm8++67vPPOO2zbto0JEyYwceJE3n77bdcxGjcCcPr0aVq3bs2UKVMqfLwy42TIkCFs2bKFBQsWMHfuXJYtW8bw4cOr60cAQ7xCx44djdTUVNftkpISIy4uzhg/frwHoxJvduTIEQMwli5dahiGYeTk5Bi+vr7GzJkzXcds27bNAIy0tDRPhSleIi8vz2jcuLGxYMECo0ePHsaoUaMMw9C4kYt7/vnnjZtuuumijzudTiMmJsZ44403XPfl5OQYDofD+Pe//10dIYoXuuuuu4zHH3+83H0DBw40hgwZYhiGxo1UDDBmzZrlul2ZcbJ161YDMNauXes65uuvvzYsFotx8ODBaolbM1JeoKioiPT0dHr16uW6z2q10qtXL9LS0jwYmXizkydPAhAREQFAeno6xcXF5cZR06ZNSUhI0DgSUlNTueuuu8qND9C4kYv76quvaN++Pffddx9RUVG0adOGf/zjH67HMzIyyMzMLDd2QkND6dSpk8ZOLda1a1cWLlzIzp07Afjhhx9YsWIFd9xxB6BxI5VTmXGSlpZGWFgY7du3dx3Tq1cvrFYrq1evrpY4bdXyKnJJx44do6SkhOjo6HL3R0dHs337dg9FJd7M6XQyevRounXrRosWLQDIzMzEbrcTFhZW7tjo6GgyMzM9EKV4i48//pj169ezdu3aCx7TuJGL+emnn3j33XcZM2YML7zwAmvXruXpp5/GbrczdOhQ1/io6L1LY6f2Gjt2LLm5uTRt2hQfHx9KSkp47bXXGDJkCIDGjVRKZcZJZmYmUVFR5R632WxERERU21hSIiVSA6WmprJ582ZWrFjh6VDEy+3fv59Ro0axYMEC/Pz8PB2O1CBOp5P27dvz5z//GYA2bdqwefNmpk6dytChQz0cnXirTz/9lA8//JCPPvqIlJQUNm7cyOjRo4mLi9O4keuOlvZ5gTp16uDj43NBlaysrCxiYmI8FJV4q5EjRzJ37lwWL15M/fr1XffHxMRQVFRETk5OueM1jmq39PR0jhw5Qtu2bbHZbNhsNpYuXcrkyZOx2WxER0dr3EiFYmNjad68ebn7mjVrxr59+wBc40PvXXK+3/3ud4wdO5YHH3yQli1b8sgjj/DMM88wfvx4QONGKqcy4yQmJuaComxnz57l+PHj1TaWlEh5AbvdTrt27Vi4cKHrPqfTycKFC+nSpYsHIxNvYhgGI0eOZNasWSxatIikpKRyj7dr1w5fX99y42jHjh3s27dP46gW69mzJz/++CMbN250fbRv354hQ4a4vta4kYp069btghYLO3fupEGDBgAkJSURExNTbuzk5uayevVqjZ1aLD8/H6u1/Omlj48PTqcT0LiRyqnMOOnSpQs5OTmkp6e7jlm0aBFOp5NOnTpVT6DVUtJCLuvjjz82HA6H8cEHHxhbt241hg8fboSFhRmZmZmeDk28xJNPPmmEhoYaS5YsMQ4fPuz6yM/Pdx0zYsQIIyEhwVi0aJGxbt06o0uXLkaXLl08GLV4o/Or9hmGxo1UbM2aNYbNZjNee+01Y9euXcaHH35oBAQEGDNmzHAd8/rrrxthYWHGl19+aWzatMno37+/kZSUZBQUFHgwcvGkoUOHGvXq1TPmzp1rZGRkGF988YVRp04d47nnnnMdo3EjhmFWk92wYYOxYcMGAzAmTZpkbNiwwfj5558Nw6jcOOnbt6/Rpk0bY/Xq1caKFSuMxo0bG4MHD662n0GJlBd5++23jYSEBMNutxsdO3Y0Vq1a5emQxIsAFX68//77rmMKCgqMp556yggPDzcCAgKMAQMGGIcPH/Zc0OKVfplIadzIxcyZM8do0aKF4XA4jKZNmxp///vfyz3udDqNF1980YiOjjYcDofRs2dPY8eOHR6KVrxBbm6uMWrUKCMhIcHw8/MzGjZsaPz+9783CgsLXcdo3IhhGMbixYsrPK8ZOnSoYRiVGyfZ2dnG4MGDjaCgICMkJMR47LHHjLy8vGr7GSyGcV6raREREREREbks7ZESERERERFxkxIpERERERERNymREhERERERcZMSKRERERERETcpkRIREREREXGTEikRERERERE3KZESERERERFxkxIpERERERERNymREhERqQKLxcLs2bM9HYaIiHiIEikREfFaR48e5cknnyQhIQGHw0FMTAx9+vRh5cqVng5NRERqOZunAxAREbmYQYMGUVRUxLRp02jYsCFZWVksXLiQ7OxsT4cmIiK1nGakRETEK+Xk5LB8+XImTJjArbfeSoMGDejYsSPjxo3jnnvuAWDSpEm0bNmSwMBA4uPjeeqppzh16pTre3zwwQeEhYUxd+5cbrjhBgICAvjVr35Ffn4+06ZNIzExkfDwcJ5++mlKSkpcz0tMTOTVV19l8ODBBAYGUq9ePaZMmXLJePfv38/9999PWFgYERER9O/fn71797oeX7JkCR07diQwMJCwsDC6devGzz//fHV/aSIiUm2USImIiFcKCgoiKCiI2bNnU1hYWOExVquVyZMns2XLFqZNm8aiRYt47rnnyh2Tn5/P5MmT+fjjj5k/fz5LlixhwIABzJs3j3nz5jF9+nTee+89Pvvss3LPe+ONN2jdujUbNmxg7NixjBo1igULFlQYR3FxMX369CE4OJjly5ezcuVKgoKC6Nu3L0VFRZw9e5Z7772XHj16sGnTJtLS0hg+fDgWi+Xq/LJERKTaWQzDMDwdhIiISEU+//xznnjiCQoKCmjbti09evTgwQcfpFWrVhUe/9lnnzFixAiOHTsGmDNSjz32GLt37yY5ORmAESNGMH36dLKysggKCgKgb9++JCYmMnXqVMCckWrWrBlff/2163s/+OCD5ObmMm/ePMAsNjFr1izuvfdeZsyYwZ/+9Ce2bdvmSo6KiooICwtj9uzZtG/fnsjISJYsWUKPHj2uzS9LRESqlWakRETEaw0aNIhDhw7x1Vdf0bdvX5YsWULbtm354IMPAPjuu+/o2bMn9erVIzg4mEceeYTs7Gzy8/Nd3yMgIMCVRAFER0eTmJjoSqLK7jty5Ei51+7SpcsFt7dt21ZhnD/88AO7d+8mODjYNZMWERHBmTNn2LNnDxEREQwbNow+ffrQr18//va3v3H48OEr/fWIiIgHKZESERGv5ufnR+/evXnxxRf5/vvvGTZsGC+//DJ79+7l7rvvplWrVnz++eekp6e79jEVFRW5nu/r61vu+1kslgrvczqdVY7x1KlTtGvXjo0bN5b72LlzJw899BAA77//PmlpaXTt2pVPPvmEJk2asGrVqiq/poiIeJYSKRERqVGaN2/O6dOnSU9Px+l08uabb9K5c2eaNGnCoUOHrtrr/DLJWbVqFc2aNavw2LZt27Jr1y6ioqJo1KhRuY/Q0FDXcW3atGHcuHF8//33tGjRgo8++uiqxSsiItVLiZSIiHil7OxsbrvtNmbMmMGmTZvIyMhg5syZTJw4kf79+9OoUSOKi4t5++23+emnn5g+fbprj9PVsHLlSiZOnMjOnTuZMmUKM2fOZNSoURUeO2TIEOrUqUP//v1Zvnw5GRkZLFmyhKeffpoDBw6QkZHBuHHjSEtL4+eff+bbb79l165dF03MRETE+6mPlIiIeKWgoCA6derEW2+9xZ49eyguLiY+Pp4nnniCF154AX9/fyZNmsSECRMYN24c3bt3Z/z48Tz66KNX5fWfffZZ1q1bxyuvvEJISAiTJk2iT58+FR4bEBDAsmXLeP755xk4cCB5eXnUq1ePnj17EhISQkFBAdu3b2fatGlkZ2cTGxtLamoqv/nNb65KrCIiUv1UtU9EROQXEhMTGT16NKNHj/Z0KCIi4qW0tE9ERERERMRNSqRERERERETcpKV9IiIiIiIibtKMlIiIiIiIiJuUSImIiIiIiLhJiZSIiIiIiIiblEiJiIiIiIi4SYmUiIiIiIiIm5RIiYiIiIiIuEmJlIiIiIiIiJuUSImIiIiIiLjp/wGRwd4s91fdT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png;base64,iVBORw0KGgoAAAANSUhEUgAAA1IAAAHWCAYAAAB9mLjgAAAAOnRFWHRTb2Z0d2FyZQBNYXRwbG90bGliIHZlcnNpb24zLjEwLjAsIGh0dHBzOi8vbWF0cGxvdGxpYi5vcmcvlHJYcgAAAAlwSFlzAAAPYQAAD2EBqD+naQABAABJREFUeJzsnXd8FGX+x9/TtqQTkgChhS4IUhU7YKOoqOjZFcHeUCzn+fPseliOs9cT28nZsbezIRYUUVFURErovaRnd6f9/pjdTULaBjY7m+R5v155JTvz7Ox3N7Mzz+f5Nsm2bRuBQCAQCAQCgUAgEMSM7LYBAoFAIBAIBAKBQNDSEEJKIBAIBAKBQCAQCJqIEFICgUAgEAgEAoFA0ESEkBIIBAKBQCAQCASCJiKElEAgEAgEAoFAIBA0ESGkBAKBQCAQCAQCgaCJCCElEAgEAoFAIBAIBE1ECCmBQCAQCAQCgUAgaCJCSAkEAoFAIBAIBAJBExFCSiAQCJqAJEnccsstbpvhOqNHj2b06NHRx6tWrUKSJJ599lnXbNqVXW0UCBJBQUEB55xzjttmCASCBCCElEAgcI1HH30USZIYOXLkbh9jw4YN3HLLLSxatCh+hiU5c+fORZKk6I+mafTs2ZOzzz6blStXum1ek/jmm2+45ZZbKCoqcs2GgoKCGp9n9Z9x48a5ZlciWbRoEWeeeSZdu3bF6/WSnZ3NEUccwTPPPINpmm6bl3Qkw3krEAjcR3XbAIFA0HaZPXs2BQUFLFiwgOXLl9O7d+8mH2PDhg3ceuutFBQUMGTIkPgbmcRMmzaNfffdF13X+fHHH3nyySd57733WLx4Mfn5+Qm1pXv37lRWVqJpWpOe980333DrrbdyzjnnkJWV1TzGxcCQIUO4+uqra21P9OfoBk899RQXXXQRHTp04KyzzqJPnz6Ulpby6aefcu6557Jx40b+7//+z20zk4qGztulS5ciy2KdWiBoCwghJRAIXKGwsJBvvvmGOXPmcOGFFzJ79mxuvvlmt81qURxyyCGcdNJJAEyZMoW+ffsybdo0nnvuOa6//vo6n1NeXk5qamrcbZEkCZ/PF/fjJorOnTtz5plnum0Gtm0TCATw+/0Jeb1vv/2Wiy66iAMOOID333+f9PT06L4rr7yShQsX8uuvvybEltaC1+t12wSBQJAgxJKJQCBwhdmzZ9OuXTuOPvpoTjrpJGbPnl3nuKKiIqZPn05BQQFer5cuXbpw9tlns23bNubOncu+++4LOEIiEo4VydOpL1dh19yZUCjETTfdxPDhw8nMzCQ1NZVDDjmEzz//vMnva/Pmzaiqyq233lpr39KlS5EkiYcffhgAXde59dZb6dOnDz6fj/bt23PwwQfz8ccfN/l1AQ477DDAEakAt9xyC5Ik8fvvv3P66afTrl07Dj744Oj4F154geHDh+P3+8nOzubUU09l7dq1tY775JNP0qtXL/x+P/vttx9ffvllrTH15Uj98ccfnHzyyeTm5uL3++nXrx833HBD1L5rr70WgB49ekT/f6tWrWoWG/eUc845h7S0NNavX8/xxx9PWloaubm5XHPNNbXC3yzL4v7772fvvffG5/PRoUMHLrzwQnbu3FljXEFBAccccwwfffQRI0aMwO/388QTTwCwevVqJk6cSGpqKnl5eUyfPp2PPvoISZKYO3cuADfffDOaprF169Za9l5wwQVkZWURCATqfU+33norkiQxe/bsGiIqwogRI2p8h8rLy7n66qujIYD9+vXjn//8J7Zt13ieJElcdtllvPnmmwwcOBCv18vee+/Nhx9+WGNcaWkpV155ZfT7nZeXx5FHHsmPP/5Y4zOK5XscCXl95ZVXuPXWW+ncuTPp6emcdNJJFBcXEwwGufLKK8nLyyMtLY0pU6YQDAbrtHv27Nn069cPn8/H8OHDmTdvXnRMY+dtXfauXLmSv/zlL2RnZ5OSksL+++/Pe++9V2NMdfvvvPNOunTpgs/n4/DDD2f58uW13r9AIHAf4ZESCASuMHv2bCZNmoTH4+G0007jscce4/vvv48KI4CysjIOOeQQlixZwtSpUxk2bBjbtm3j7bffZt26dfTv35/bbruNm266iQsuuIBDDjkEgAMPPLBJtpSUlPDUU09x2mmncf7551NaWsqsWbMYO3YsCxYsaFLIYIcOHRg1ahSvvPJKLQ/byy+/jKIo/OUvfwGcCdmMGTM477zz2G+//SgpKWHhwoX8+OOPHHnkkU16DwArVqwAoH379jW2/+Uvf6FPnz784x//iE5477zzTm688UZOPvlkzjvvPLZu3cpDDz3EoYceyk8//RQNV5o1axYXXnghBx54IFdeeSUrV65k4sSJZGdn07Vr1wbt+eWXXzjkkEPQNI0LLriAgoICVqxYwTvvvMOdd97JpEmT+PPPP3nxxRe57777yMnJASA3NzdhNkbQdZ1t27bV2p6amlrDO2SaJmPHjmXkyJH885//5JNPPmHmzJn06tWLiy++ODruwgsv5Nlnn2XKlClMmzaNwsJCHn74YX766Se+/vrrGiGQS5cu5bTTTuPCCy/k/PPPp1+/fpSXl3PYYYexceNGrrjiCjp27Mh///vfWuL+rLPO4rbbbuPll1/msssui24PhUK89tprnHjiifV6CisqKvj000859NBD6datW6OfkW3bTJw4kc8//5xzzz2XIUOG8NFHH3Httdeyfv167rvvvhrjv/rqK+bMmcMll1xCeno6Dz74ICeeeCJr1qyJnqMXXXQRr732GpdddhkDBgxg+/btfPXVVyxZsoRhw4Y1alNdzJgxA7/fz9/+9jeWL1/OQw89hKZpyLLMzp07ueWWW/j222959tln6dGjBzfddFON53/xxRe8/PLLTJs2Da/Xy6OPPsq4ceNYsGABAwcObPS83ZXNmzdz4IEHUlFRwbRp02jfvj3PPfccEydO5LXXXuOEE06oMf6uu+5ClmWuueYaiouLueeeezjjjDP47rvvduvzEAgEzYgtEAgECWbhwoU2YH/88ce2bdu2ZVl2ly5d7CuuuKLGuJtuuskG7Dlz5tQ6hmVZtm3b9vfff28D9jPPPFNrTPfu3e3JkyfX2j5q1Ch71KhR0ceGYdjBYLDGmJ07d9odOnSwp06dWmM7YN98880Nvr8nnnjCBuzFixfX2D5gwAD7sMMOiz4ePHiwffTRRzd4rLr4/PPPbcB++umn7a1bt9obNmyw33vvPbugoMCWJMn+/vvvbdu27ZtvvtkG7NNOO63G81etWmUrimLfeeedNbYvXrzYVlU1uj0UCtl5eXn2kCFDanw+Tz75pA3U+AwLCwtr/R8OPfRQOz093V69enWN14n872zbtu+9914bsAsLC5vdxvro3r27DdT5M2PGjOi4yZMn24B922231Xj+0KFD7eHDh0cff/nllzZgz549u8a4Dz/8sNb2yGt/+OGHNcbOnDnTBuw333wzuq2ystLea6+9bMD+/PPPo9sPOOAAe+TIkTWeP2fOnFrjduXnn3+2gVrfu/p48803bcC+4447amw/6aSTbEmS7OXLl0e3AbbH46mxLfJ6Dz30UHRbZmamfemllzb4urF+jyPfi4EDB9qhUCi6/bTTTrMlSbLHjx9f4/kHHHCA3b179xrbIv/3hQsXRretXr3a9vl89gknnBDdVt95W5e9V155pQ3YX375ZXRbaWmp3aNHD7ugoMA2TbOG/f37969xLj/wwAN1Xk8EAoH7iNA+gUCQcGbPnk2HDh0YM2YM4ITTnHLKKbz00ks1QqRef/11Bg8eXGvFNvKceKEoCh6PB3BCsnbs2IFhGIwYMaJGiFGsTJo0CVVVefnll6Pbfv31V37//XdOOeWU6LasrCx+++03li1btlt2T506ldzcXPLz8zn66KMpLy/nueeeY8SIETXGXXTRRTUez5kzB8uyOPnkk9m2bVv0p2PHjvTp0yfq9Vi4cCFbtmzhoosuin4+4IS4ZWZmNmjb1q1bmTdvHlOnTq3l7Yjlf5cIG6szcuRIPv7441o/p512Wq2xu36ehxxySI1qia+++iqZmZkceeSRNWwfPnw4aWlptbxKPXr0YOzYsTW2ffjhh3Tu3JmJEydGt/l8Ps4///xa9px99tl89913UY8kON+xrl27MmrUqHrfc0lJCUCdIX118f7776MoCtOmTaux/eqrr8a2bT744IMa24844gh69eoVfbzPPvuQkZFR47PKysriu+++Y8OGDTHZEAtnn312DY/fyJEjsW2bqVOn1hg3cuRI1q5di2EYNbYfcMABDB8+PPq4W7duHHfccXz00Ue7VcHw/fffZ7/99qsRVpuWlsYFF1zAqlWr+P3332uMnzJlSo1zOeJpb2kVOQWCtoAI7RMIBAnFNE1eeuklxowZE83lAWdSM3PmTD799FOOOuoowAlVO/HEExNi13PPPcfMmTP5448/0HU9ur1Hjx5NPlZOTg6HH344r7zyCrfffjvghPWpqsqkSZOi42677TaOO+44+vbty8CBAxk3bhxnnXUW++yzT0yvc9NNN3HIIYegKAo5OTn0798fVa19Wd/1PSxbtgzbtunTp0+dx41MQlevXg1Qa1yk3HpDRCZ9AwcOjOm97EoibKxOTk4ORxxxRKPjfD5frRCudu3a1ch9WrZsGcXFxeTl5dV5jC1bttR4XNc5tnr1anr16lVLdNZV2fKUU07hyiuvZPbs2dx0000UFxfz7rvvMn369AZFa0ZGBuDkKcXC6tWryc/PryW8+vfvH91fnbrCBXf9rO655x4mT55M165dGT58OBMmTODss89u0v9uV3Z93Yig3jXMMzMzE8uyKC4urhEOW9c517dvXyoqKti6dSsdO3Zskj2rV6+us8VD9c+t+vdkV/vbtWsHUCu/TiAQuI8QUgKBIKF89tlnbNy4kZdeeomXXnqp1v7Zs2dHhdSeUt8k0jRNFEWJPn7hhRc455xzOP7447n22mvJy8tDURRmzJhRY5W/KZx66qlMmTKFRYsWMWTIEF555RUOP/zwaD4FwKGHHsqKFSt46623+N///sdTTz3Ffffdx+OPP855553X6GsMGjQopsn/rhXgLMtCkiQ++OCDGp9DhLS0tBjeYfOSrDbWZcuuWJZFXl5evQVUdhVie1qhr127dhxzzDFRIfXaa68RDAYbrULYu3dvVFVl8eLFe/T69VHfZ2VXK0xx8sknc8ghh/DGG2/wv//9j3vvvZe7776bOXPmMH78eCD273FjrxuLPclAS7FTIBAIISUQCBLM7NmzycvL45FHHqm1b86cObzxxhs8/vjj+P1+evXq1Wjp5YZW3Nu1a1dnw8zVq1fXWPF+7bXX6NmzJ3PmzKlxvD0px3788cdz4YUXRsP7/vzzzzpLkmdnZzNlyhSmTJlCWVkZhx56KLfccktMQmp36dWrF7Zt06NHD/r27VvvuO7duwOOhyVSERCcwgyFhYUMHjy43udGPt/d/f8lwsbmolevXnzyySccdNBBuy2Sunfvzu+//45t2zU+o/qqt5199tkcd9xxfP/998yePZuhQ4ey9957N/gaKSkpHHbYYXz22WesXbu20cIc3bt355NPPqG0tLSGV+qPP/6I7t8dOnXqxCWXXMIll1zCli1bGDZsGHfeeWdUSMX6PY4XdYXa/vnnn6SkpERFcFNCi7t3787SpUtrbd/Tz00gELiPyJESCAQJo7Kykjlz5nDMMcdw0kkn1fq57LLLKC0t5e233wbgxBNP5Oeff+aNN96odazI6mykJ1JdE61evXrx7bffEgqFotvefffdWuWzIyvA1Vd8v/vuO+bPn7/b7zUrK4uxY8fyyiuv8NJLL+HxeDj++ONrjNm+fXuNx2lpafTu3btWSeZ4M2nSJBRF4dZbb621ym3bdtSuESNGkJuby+OPP17jM3z22Wfr/Lyrk5uby6GHHsrTTz/NmjVrar1GhPr+f4mwsbk4+eSTMU0zGtZZHcMwYrJr7NixrF+/PvpdAAgEAvz73/+uc/z48ePJycnh7rvv5osvvoi5J9bNN9+MbducddZZlJWV1dr/ww8/8NxzzwEwYcIETNOMlu+PcN999yFJUlT4xIppmhQXF9fYlpeXR35+fo3vQKzf43gxf/78GrmRa9eu5a233uKoo46KXisauu7syoQJE1iwYEGN60l5eTlPPvkkBQUFDBgwIL5vQCAQJAzhkRIIBAnj7bffprS0tEYCfXX2339/cnNzmT17NqeccgrXXnstr732Gn/5y1+YOnUqw4cPZ8eOHbz99ts8/vjjDB48mF69epGVlcXjjz9Oeno6qampjBw5kh49enDeeefx2muvMW7cOE4++WRWrFjBCy+8UCMBHuCYY45hzpw5nHDCCRx99NEUFhby+OOPM2DAgDonl7FyyimncOaZZ/Loo48yduzYaLnuCAMGDGD06NEMHz6c7OxsFi5cGC0F3Zz06tWLO+64g+uvv55Vq1Zx/PHHk56eTmFhIW+88QYXXHAB11xzDZqmcccdd3DhhRdy2GGHccopp1BYWMgzzzwTkyfgwQcf5OCDD2bYsGFccMEF9OjRg1WrVvHee++xaNEigGhS/w033MCpp56Kpmkce+yxCbMxwvr163nhhRdqbU9LS6slgBtj1KhRXHjhhcyYMYNFixZx1FFHoWkay5Yt49VXX+WBBx6INlKujwsvvJCHH36Y0047jSuuuIJOnToxe/bsaCnzXT0imqZx6qmn8vDDD6MoSp1FMuriwAMP5JFHHuGSSy5hr7324qyzzqJPnz6UlpYyd+5c3n77be644w4Ajj32WMaMGcMNN9zAqlWrGDx4MP/73/946623uPLKK2t9rxqjtLSULl26cNJJJzF48GDS0tL45JNP+P7775k5c2Z0XKzf43gxcOBAxo4dW6P8OVCjN1x9521dza7/9re/8eKLLzJ+/HimTZtGdnY2zz33HIWFhbz++uvIsljTFghaLIkuEygQCNouxx57rO3z+ezy8vJ6x5xzzjm2pmn2tm3bbNu27e3bt9uXXXaZ3blzZ9vj8dhdunSxJ0+eHN1v27b91ltv2QMGDLBVVa1VgnvmzJl2586dba/Xax900EH2woULa5VNtizL/sc//mF3797d9nq99tChQ+13333Xnjx5cp3lkRsrfx6hpKTE9vv9NmC/8MILtfbfcccd9n777WdnZWXZfr/f3muvvew777yzRunmuoiUSX711VcbHBcpf75169Y697/++uv2wQcfbKemptqpqan2XnvtZV966aX20qVLa4x79NFH7R49ether9ceMWKEPW/evFqfYV3lz23btn/99Vf7hBNOsLOysmyfz2f369fPvvHGG2uMuf322+3OnTvbsizXKikdTxvro6Hy59X//5MnT7ZTU1NrPT/yOe/Kk08+aQ8fPtz2+/12enq6PWjQIPuvf/2rvWHDhhqvXV8J/JUrV9pHH3207ff77dzcXPvqq6+2X3/9dRuwv/3221rjFyxYYAP2UUcd1eh73pUffvjBPv300+38/Hxb0zS7Xbt29uGHH24/99xz0fLctu2U7Z4+fXp0XJ8+fex77723Rkl723a+J3WVNa9eGjwYDNrXXnutPXjwYDs9Pd1OTU21Bw8ebD/66KO1nhfL97i+78UzzzxjA9G2ABHq+n5E7H7hhRfsPn36RK8HdZWRr++8ratc+4oVK+yTTjop+j3Yb7/97HfffbfGmPrsr++7JRAI3EeybZG9KBAIBAJBS+D+++9n+vTprFu3js6dO9fY9/PPPzNkyBCef/55zjrrLJcsbNlIksSll15aK3xRIBAI6kL4kwUCgUAgSEIqKytrPA4EAjzxxBP06dOnlogC+Pe//01aWlqNEvsCgUAgaD5EjpRAIBAIBEnIpEmT6NatG0OGDKG4uJgXXniBP/74o1ZZ9XfeeYfff/+dJ598kssuu6zOPB2BQCAQxB8hpAQCgUAgSELGjh3LU089xezZszFNkwEDBvDSSy9xyimn1Bh3+eWXs3nzZiZMmFCjIIJAIBAImheRIyUQCAQCgUAgEAgETUTkSAkEAoFAIBAIBAJBExFCSiAQCAQCgUAgEAiaiMiRAizLYsOGDaSnp9dqcigQCAQCgUAgEAjaDrZtU1paSn5+foNNs4WQAjZs2EDXrl3dNkMgEAgEAoFAIBAkCWvXrqVLly717hdCCkhPTwecDysjI8NlawQCgUAgEAgEAoFblJSU0LVr16hGqA8hpCAazpeRkSGElEAgEAgEAoFAIGg05UcUmxAIBAKBQCAQCASCJiKElEAgEAgEAoFAIBA0ESGkBAKBQCAQCAQCgaCJiBypGDFNE13X3TZDsJsoioKqqqK8vUAgEAgEAoEgLgghFQNlZWWsW7cO27bdNkWwB6SkpNCpUyc8Ho/bpggEAoFAIBAIWjhCSDWCaZqsW7eOlJQUcnNzhUejBWLbNqFQiK1bt1JYWEifPn0abK4mEAgEAoFAIBA0hhBSjaDrOrZtk5ubi9/vd9scwW7i9/vRNI3Vq1cTCoXw+XxumyQQCAQCgUAgaMGIZfkYEZ6olo/wQgkEAoFAIBAI4oWYWQoEAoFAIBAIBAJBExFCSiAQCAQCgUAgEAiaiBBSgoQjSRJvvvmm22YIBAKBQCAQCAS7jRBSrZz58+ejKApHH310k55XUFDA/fff3zxGCQQCgUAgEAgELRwhpFo5s2bN4vLLL2fevHls2LDBbXMEAoFAIBAIBIJWgRBSTcS2bSpChis/TW0IXFZWxssvv8zFF1/M0UcfzbPPPltj/zvvvMO+++6Lz+cjJyeHE044AYDRo0ezevVqpk+fjiRJ0YqFt9xyC0OGDKlxjPvvv5+CgoLo4++//54jjzySnJwcMjMzGTVqFD/++GOTP2eBQCAQCAQCASxeV8xZs77j1/XFbpsi2AXRR6qJVOomA276yJXX/v22saR4Yv+XvfLKK+y1117069ePM888kyuvvJLrr78eSZJ47733OOGEE7jhhht4/vnnCYVCvP/++wDMmTOHwYMHc8EFF3D++ec3ycbS0lImT57MQw89hG3bzJw5kwkTJrBs2TLS09ObdCyBQCAQCASCts5bi9bz5bJtFLRfy8DOmW6bI6iGEFKtmFmzZnHmmWcCMG7cOIqLi/niiy8YPXo0d955J6eeeiq33nprdPzgwYMByM7ORlEU0tPT6dixY5Ne87DDDqvx+MknnyQrK4svvviCY445Zg/fkUAgEAgEAkHbImhYAKzaXu6yJYJdEUKqifg1hd9vG+vaa8fK0qVLWbBgAW+88QYAqqpyyimnMGvWLEaPHs2iRYua7G2Khc2bN/P3v/+duXPnsmXLFkzTpKKigjVr1sT9tQQCgUAgEAhaO7ophFSy4mqO1Lx58zj22GPJz8+vsyR2JD9n15977703OqagoKDW/rvuuqvZbJYkiRSP6spPJFcpFmbNmoVhGOTn56OqKqqq8thjj/H6669TXFyM3+9v8nuXZblWnpau6zUeT548mUWLFvHAAw/wzTffsGjRItq3b08oFGry6wkEAoFAIBC0dUJhIbV+ZyWhsHdKkBy4KqTKy8sZPHgwjzzySJ37N27cWOPn6aefRpIkTjzxxBrjbrvtthrjLr/88kSYn7QYhsHzzz/PzJkzWbRoUfTn559/Jj8/nxdffJF99tmHTz/9tN5jeDweTNOssS03N5dNmzbVEFOLFi2qMebrr79m2rRpTJgwgb333huv18u2bdvi+v4EAoFAIBAI2gq66cy7LBvW7qxw2RpBdVwN7Rs/fjzjx4+vd/+u+TlvvfUWY8aMoWfPnjW2NzWXJxgMEgwGo49LSkpifm5L4N1332Xnzp2ce+65ZGbWTEo88cQTmTVrFvfeey+HH344vXr14tRTT8UwDN5//32uu+46wPH0zZs3j1NPPRWv10tOTg6jR49m69at3HPPPZx00kl8+OGHfPDBB2RkZESP36dPH/7zn/8wYsQISkpKuPbaa3fL+yUQCBLEzlWQ2RXk2EOHBQKBQJA49GpeqFXbyumVm+aiNYLqtJjy55s3b+a9997j3HPPrbXvrrvuon379gwdOpR7770XwzAaPNaMGTPIzMyM/nTt2rW5zHaFWbNmccQRR9QSUeAIqYULF5Kdnc2rr77K22+/zZAhQzjssMNYsGBBdNxtt93GqlWr6NWrF7m5uQD079+fRx99lEceeYTBgwezYMECrrnmmlqvvXPnToYNG8ZZZ53FtGnTyMvLa943LBAIdo+vH4AHBsOCf7ttiUAgEAjqIZIjBbBqu/BIJROS3dTmRM2EJEm88cYbHH/88XXuv+eee7jrrrvYsGEDPp8vuv1f//oXw4YNIzs7m2+++Ybrr7+eKVOm8K9//ave16rLI9W1a1eKi4treFcAAoEAhYWF9OjRo8brCloe4n8pEFTDtuHWLOdvbyZcLwrCCAQCQTJy9tMLmPfnVgDO2r87tx8/0GWLWj8lJSVkZmbWqQ2q02Kq9j399NOcccYZtSbAV111VfTvffbZB4/Hw4UXXsiMGTPwer11Hsvr9da7TyAQCNoEW5ZU/d39APfsEAgEAkGD1AjtE5X7kooWEdr35ZdfsnTpUs4777xGx44cORLDMFi1alXzGyYQCAQtlQ4D2Nj3DAC2ViZFYIJAIBAI6sII4CWEjCWEVJLRIoTUrFmzGD58eLRhbEMsWrQIWZZFXo5AIBA0QHnQ4OmVWQBsL2pdBXcEAoGgNXF2yRMs9Z3Di547WL+zQpRATyJcDe0rKytj+fLl0ceFhYUsWrSI7OxsunXrBjgxiq+++iozZ86s9fz58+fz3XffMWbMGNLT05k/fz7Tp0/nzDPPpF27dgl7HwKBQNCisG0e/GwZ6ypUdmhpVEoiZ1AgEAiSFa/lFJgYKf9Brr2TdTsr6Ckq9yUFrgqphQsXMmbMmOjjSL7T5MmTefbZZwF46aWXsG2b0047rdbzvV4vL730ErfccgvBYJAePXowffr0GnlTAoFAIKhJyezJ7L10K5/YJzAs+CRHd+hE3d38BAKBQOA2pi1F/95HXsmq7eVCSCUJrgqp0aNH01jRwAsuuIALLrigzn3Dhg3j22+/bQ7TBAKBoFVil20lZfm7TFRM/i2dCCEIGmbjTxQIBAKBK8iWHv17kLySVdtECfRkoUXkSAkEAoEgPvzy4VOomPxi92LcmNEABEW8vUAgECQtql1NSEmFouBEEtFiyp8LBAKBYM8ortDx/foSAEV9T2KQZxMvancgbckG3nPXOIFAIBDUiWwb0b8HyYU8s00IqWRBeKQEAoGgjfCft96jH6vQUdn/2AvwyToHKL/TR1/S+JMFAoFA4ApKNSGVI5VQsXW1i9YIqiOElGCPOOecczj++OOjj0ePHs2VV16ZcDvmzp2LJEkUFRUl/LUFgpbAL+uK8P32MgAl3Q7Hk5GD6kkBQLNDbpomEAgEggb4werHB+a+0ce5pb+JEuhJghBSrZRzzjkHSZKQJAmPx0Pv3r257bbbMAyj8SfvAXPmzOH222+PaawQPwJBYjAtm5vfWMRxylcAtD9oCgCa1+/8FkJKIBAIkpaHzElcrE9nx9iH+Lt1IT+ZvVi3UxScSAaEkGrFjBs3jo0bN7Js2TKuvvpqbrnlFu69995a40Kh+E2isrOzSU9Pj9vxBALBnvPfBWtYsn4H/5GOJdTlQOh9BFAlpLyEoJEKqgKBQCBIPLZtEzId75Mx8GR+aH8sm2jP6u1CSCUDQkjtLqHy+n/0QBPGVsY2djfwer107NiR7t27c/HFF3PEEUfw9ttvR8Px7rzzTvLz8+nXrx8Aa9eu5eSTTyYrK4vs7GyOO+44Vq1aFT2eaZpcddVVZGVl0b59e/7617/WKl+/a2hfMBjkuuuuo2vXrni9Xnr37s2sWbNYtWpVtIdYu3btkCSJc845BwDLspgxYwY9evTA7/czePBgXnvttRqv8/7779O3b1/8fj9jxoypYadAIKhia2mQez78gwBecsb+Fc95H4CiAVVCSsYGU2/oMAJB8mLqYIkS/oLWiWHZyFiAjUeRKWjvhGQXioITSYGo2re7/CO//n19joIzXq16fG9v0OtZOeh+MEypVi3r/kFQsb32uFuKd8/Oavj9frZvd4796aefkpGRwccffwyAruuMHTuWAw44gC+//BJVVbnjjjsYN24cv/zyCx6Ph5kzZ/Lss8/y9NNP079/f2bOnMkbb7zBYYcdVu9rnn322cyfP58HH3yQwYMHU1hYyLZt2+jatSuvv/46J554IkuXLiUjIwO/35nUzZgxgxdeeIHHH3+cPn36MG/ePM4880xyc3MZNWoUa9euZdKkSVx66aVccMEFLFy4kKuvvnqPPx+BoDXy9NeFlAYMBnXO5IyR3Wvs07wpVQ+MAKieBFsnEMSB96+BH56FMX+HUde6bY1AEFcM0+Yjz3X0kjYQXP8WI707aK98wfZNaUAPt81r8wgh1QawbZtPP/2Ujz76iMsvv5ytW7eSmprKU089hcfjTJxeeOEFLMviqaeeQpKcDtrPPPMMWVlZzJ07l6OOOor777+f66+/nkmTJgHw+OOP89FHH9X7un/++SevvPIKH3/8MUcc4YQS9ezZM7o/OzsbgLy8PLKysgDHg/WPf/yDTz75hAMOOCD6nK+++oonnniCUaNG8dhjj9GrVy9mzpwJQL9+/Vi8eDF33313HD81gaB1sLk4wBj5J87qkIliDANPlXjy+fwEbI0gHjJNkSclaKFEvKlhT6tA0JoImRYqBrJko6oeJq67h2ztdx7a1AUY5bZ5bR4hpHaX/9tQ/z5Jqfn42uUNjN0luvLKxbtv0y68++67pKWloes6lmVx+umnc8stt3DppZcyaNCgqIgC+Pnnn1m+fHmt/KZAIMCKFSsoLi5m48aNjBw5MrpPVVVGjBhRK7wvwqJFi1AUhVGjYv+iL1++nIqKCo488sga20OhEEOHDgVgyZIlNewAoqJLIBDUJGhaTFPfYOjvy6GrAgdcEt3n1VT2Cj4HwHJftrghCFomkUUARXhUBa0P3bTQJCd0VdU86HmDofh3sot/c9kyAQghtft4Ut0f2whjxozhsccew+PxkJ+fj6pW/btTU2u+TllZGcOHD2f27Nm1jpObm7tbrx8J1WsKZWVlALz33nt07ty5xj6v17tbdggEbZn2FasYKi/HkhTkQSfV2OfVqhZyAoZFmiLSZgUtkMXhUPq5M2osFAgErQHdtPDgVFyWVA/+7sNh2YsUBP90RJa4bruKEFKtmNTUVHr37h3T2GHDhvHyyy+Tl5dHRkZGnWM6derEd999x6GHHgqAYRj88MMPDBs2rM7xgwYNwrIsvvjii2hoX3UiHjHTrEoSHjBgAF6vlzVr1tTryerfvz9vv/12jW3ffvtt429SIGiDDC/9BIBNeYeQn5ZXY5+n2g04qJukecUtQdCCCZa4bYFAEHd0w8YbFlIoHtJ7Ov2kBkorWbejgh65aS5aJxAyVgDAGWecQU5ODscddxxffvklhYWFzJ07l2nTprFu3ToArrjiCu666y7efPNN/vjjDy655JIGe0AVFBQwefJkpk6dyptvvhk95iuvvAJA9+7dkSSJd999l61bt1JWVkZ6ejrXXHMN06dP57nnnmPFihX8+OOPPPTQQzz3nBOCdNFFF7Fs2TKuvfZali5dyn//+1+effbZ5v6IBIIWSTt9MwA7c4bX2ifLEvd4nuI/2j8wN/+eaNMEAoFA0Agh00IjvOCsaEh5AwihkSlVsGnVEneNEwghJXBISUlh3rx5dOvWjUmTJtG/f3/OPfdcAoFA1EN19dVXc9ZZZzF58mQOOOAA0tPTOeGEExo87mOPPcZJJ53EJZdcwl577cX5559PeblTsrNz587ceuut/O1vf6NDhw5cdtllANx+++3ceOONzJgxg/79+zNu3Djee+89evRwqtN069aN119/nTfffJPBgwfz+OOP849//KMZPx2BoOWiWE4ivqTWHRo7XF7KIcqvmKXbEmmWQCAQCGKgemgfsgaqh/XeXgAE1/zgomUCAMmur1JAG6KkpITMzEyKi4trhbUFAgEKCwvp0aMHPp/PJQsF8UD8LwVtkfn/GM8BoW9YMuxW+k+8stb+P24Zwl4Usmb883QbeVziDRQI9pR7ejptQ1Law19Xum2NQBBXfllXxOYnJpGumux/7RuQks2Pj05l2JbX+TrvNA665HG3TWyVNKQNqiMC4gUCgaAVo9iOR0rW6q5opksesMEMBercLxAkO9sPvJH2n1xJsMNQREkiQWtDN23O16+mW3oK81KctjGb+57Oqev6k+kZwUEu29fWEaF9AoFA0Ip5wHshE4L/oLhb7YIvALrsTD2NUGUizRII4sYXK4oA2LKz1F1DBIJmQDctADRFim5r13Mo31oDWLrTLasEEYRHSiAQCFox6+0cVtkpKGk5de43JMdTZQkhJWih7LBSWWZ1plLLo6vbxggEcaZKSFX5PgraOy1s1u6sFCXQXUYIKYFAIGjF6KaTBlvfjdZUPGCAqQshJWiZTNz4IJnSFv7bfiL7uG2MQBBvKrax1DsZs1gFawPIMh0yvBym/cqB9k9s/0Wm49BxblvZZhFCKkZETY6Wj/gfCtoiR4c+RFN2klLeDciqtd+Uvei2gmkYCbdNIIgHqhXCK+kEbanxwQJBC8MIOee3YVsgOwtikiRxnP8Xjgt9wJql+SCElGsIX2AjKIoCQCgUctkSwZ5SUVEBgKZpLlsiECSOk6wPuFZ7hZTytXXufyrnb/QJ/oel3U9PsGUCQXyQwwVVgpbisiUCQfwxdWf+ae7i+yjKHACAZ/OiRJu0+5RshN/fBst025K4ITxSjaCqKikpKWzduhVN05BloT1bGrZtU1FRwZYtW8jKyoqKY4GgLaDYBkiganXXM/N6nNtA0Gg9NzZB2yLL3AHA5MK/ApPcNUYgiDOWEQTAkNQaVSlDHQfDVmhXvASsKm9VUvPoSAgUw9H/gn3PdduauCCEVCNIkkSnTp0oLCxk9erVbpsj2AOysrLo2LGj22Yknh2FsPJzGHImqHWXwBa0XrRwI0elPiGlOgsLAd1KmE0CQXOQZWx12wSBIO5YhuNxNaWa0TTpnQdQ8YuXFKsCti+H3L5umNc0Og2Bwi9Abj0L2kJIxYDH46FPnz4ivK8Fo2la2/VEPTISzKCzCnTwdLetESQQy7JRw0JK9dQtpPYtn8vR2rv4Vh8JB/8tkeYJBAKBoBHMsEfKlGrOYbrnZvK73Z0R0p+w4acWIaS2BlVygYqgQYrbxsQJIaRiRJZlfD6f22YIBE3HdC7CRat+Jutgl20RJBTdsqIeqfpC+zoZ6zhCWcjiki6JNE0giA+iiJCglWMZ4RypXTxSBTkpfGj1YIT8J+aGn1AGn+KGeU1i5U6dXGD5ph2tpsJmCwioFAgEe8Ln/iMBKJS7u2yJINGEDAtPI0IK1VkgksKCWyBoUdgWG+ROblshEDQbAXx8Yw5gTcqAGts7pPv4Q+4FQHDzMjdMazIjK+cBkFr0p8uWxA8hpASCVk6J6Uyg7VCZy5YIEo1u2mg4RSS0ekL7hJAStGhkhem+2wHQERVZBa2PLf6enK7/nZe63VJjuyxL/Jl1KPsHHmLB/o+6Y9xu4q3c4rYJcUOE9gkErRnLwg7HV9vBcpeNESQa3bQ4J/R3/LLBy+l1F1qRtLCQMoSQErRMKsJlzzV0J9RPEv2kBK2HkOEUAqqrqXpebi4/bbFYtb0i0WbtEVYrisgVQkogaM1UbON462MAlFCJy8YIEk3IsPjF7oVfVkCrO8dTUh1PlWIJISVomZQbCuvsHGRFI98yQBGeKUHrQTfrF1IF7VMBWpyQqlQz3DYhbojQPoGgFRMsqVYO2Ai4Z4jAFULRG3D9K/SSx6mdpFiiKqmgBVK8nreNC1ExOSf9CSGiBK2OHtu/4CfvBZy2snZV1YKcVA6Rf+G4JVfB3LtdsK5plIZr9X3fdYrLlsQP4ZESCFoxFUVb8QIhW+E/OVcyxG2DBAnFCFZwgfIOHtkH1hF19u6Qw54qReRICVoiZpA0KrFxcgIFgtaGpFfQTiqjxKrtderePoWe0kaGVn4LW5K/T2akimyl1XrkR+t5JwKBoBaVJVtpB/xm92C7Icr3tzXMQDn/p70IFsDMOsfs7HQw/QLPMrJLR55PqHUCQRwIl4bWUaK5JAJBq8J0GvLadXhbe+SkEgpP5S0jmNxhZraNB+e9BO3WIz+S+jMXCAR7RqhkGwA77TTKg4bL1ggSjaE74ZwGcr2d5D0eL0E8BMTpIWiBWOEiKdlSGc8EpkPJRpctEgjiTERIyZ5auzqk+7DC24OBJA/ft0xkHK/xyHVPu2xM/BBCSiBoxehl2wE4TFnEcUXC39DWMELOar3RQPCBT3NuA0HDTIhNAkE8MfSqkNS+rAK9ZSXdCwSNYjrXcVuufR2XZYnMtDQAAoHKhJrVZGSFh8xJAPhCRe7aEkdaj29NIBDUwirfHv37qOD/XLRE4AZmeJJpSPUn4KeFtvMv7VHSSrzAwQmyTCCID0YoSI11+vDqvUDQarDqD+0DaJeRCpWgh5LbI2XZsNnKBAWwW08IhBBSAkErZqOvF4bVnb3l1fjs5L7ICuJPZLW+QY+UpDNJ+YrKkMihE7Q8DH2XapOmqD4paGVEFgfqCO0DyM5Mh83JL6RCpoUevhfJreh7KkL7BIJWzI9ZRzEl9FcA/HbAaVYpaDNYMXikNK/f+U3rubEJ2g664ud7q2/0sS0aSwtaGTulLBZZvahM61bn/sw0p5eUneTeWL10K7epzwIgW8lta1MQQkogaMWUVOpU4DRc1SQz6VesBPHFDFc0MxsQUh6fI6RULBEWJYgdPQCW+1XyynOG8JfQLaywOgGg60JICVoX81KO4PjQ7Szrf3Gd+3fkjaRX4D/c2vnJBFvWNPTynXgl5x4j263nXiOElEDQigmW7aB6BkFFWbGL1ggSzY6UHpwWuoFZOdfWO8bjTal6IJo2C2IhUAx3F8CzE9y2JNp0OhIyZAohJWhlRMr6a0rdU3ZN1TBR0E33FzYawqy2kKsIj5RAIGgJXLfibJZ6J0cfCyHVtqiQUplv7U1h6uB6x0Q8UgCIsChBDNjLPwOjEtbMd9uU6CRzh53OFjsL3ZJctkggiC8RgVSfkPKozvZk76NmVBNS5ZK/gZEtCyGkBIJ4s30FLPg3/PG+u3bYNmlmMbJUlRcVKC910SBBooncgCM32rrwamq0OaIRFKWjBY2zxr8XAGYSTCFS/nyTBd5L2EAO+wUfpbLzgW6bJBDElZNLn+dr7+X0WvZsnfvTQ1t5UHuIC7bfk1jDmogRchbq1li5zMi+w2Vr4oeo2icQxJuNi+D9a6D7wbCXi6EvwVJUnN5ARwf/QTGpPODvSg/3LBIkGF/pas5UPqZ7RV9gWN1jNIUgHrwYhIKV4qYgaJQKM9zc2badH8lFL1CwhDypiHScRYBkX5UXCJpKullEZ2k7q626F7p8ks5hynwqg8nt5YnkL4bQ0M3WU/jK1eWkefPmceyxx5Kfn48kSbz55ps19p9zzjlIklTjZ9y4cTXG7NixgzPOOIOMjAyysrI499xzKSsrS+C7EAh2IZzgj1p3qdKEUbkDgICt8YfUg3V2LmW6+yvIgsSRVfQbd2jPcNjOV+od41FkDg3ex4DA0wTSuyfQOkFLJRiW24pkg+VuP5hIQZVIjlQoyfNEBIKmIoV7LklK3XMKJTzXUJO8gEOkiqyOmvT5XE3B1VlVeXk5gwcP5pFHHql3zLhx49i4cWP058UXX6yx/4wzzuC3337j448/5t1332XevHlccMEFzW26QFA/6xY4v1d85qoZdoUjpHaSTscMp0dQebD1NMETNI4d7tVhyfVX7ZNliQolkwp8BIzWs0ooaD7UbX9E/7Z0dwuU2GEhdYzyLa96bsG74iNX7REI4k2kMIOkeuve73Hu7xpGUrc4McPXiv7yGv5WdJvL1sQPV6M4xo8fz/jx4xsc4/V66dixY537lixZwocffsj333/PiBEjAHjooYeYMGEC//znP8nPz4+7zQJBY5iGgeK2EUCwdBs+oMhO4xTffDzqEjybJBjUyW3TBAkiFiEF4FVlQqZFUIRFCWJAKt8a/TsUDODzpbtmi2VU9T/bV/6TdaWbXLNFIGgOlLCnSVHrvo6r3mrN1M0Q1CO43GZr3oHcGbqO5z13M8Bc4rY5cSPp43zmzp1LXl4e/fr14+KLL2b79u3RffPnzycrKysqogCOOOIIZFnmu+++q/eYwWCQkpKSGj8CQbzYUpocJaQri5zJThFpHGrM5yL1HVK2L3bZKkFCCU8y7UaE1EXKm9yjPgGbf02EVYIWjmlUhRCFXF42snapNLnrY4GgpSOHQ/tkre7QPk2rJqSS+PwP2hpr7DwAVLv1RMcktZAaN24czz//PJ9++il33303X3zxBePHj8c0nQT6TZs2kZeXV+M5qqqSnZ3Npk31r0rNmDGDzMzM6E/Xrl2b9X0I2hZ6kqzql2g5vGPuzyJ1EKbq9AqygyJ/sE0R9khRT2x9hNH2Qk5Wv4CdaxJglKClY4cna5+bgwkpqe4aU80jBWDpoXoGCgQtEyUipOrxNGmeatvN5D3/Q4ZFyHYW9TSSO5+rKSR1gaZTTz01+vegQYPYZ5996NWrF3PnzuXwww/f7eNef/31XHXVVdHHJSUlQkwJ4oaVJDHKG7JGcLk+jZ5ZqeyrPQeAHSp32SpBQjGdm1VjHild9oAJRqgyEVYJWjgRr08IzfUqeeVaNr9b3RkgrwbANpN3RV4g2B02Wu35k860S8muc7+maRi2jCpZSS2k0rZ8z3XaS0C1fC43K37GiaT2SO1Kz549ycnJYfny5QB07NiRLVu21BhjGAY7duyoN68KnLyrjIyMGj8CQbxY1vn4qgeWe5OM4kpnEp3p17A94VXjkPBItSnCN1W7EY+ULnnDw5MjLFWQ3Njh6lv50jaMoLuLM791PY0JoRn8xzgCAFt4pAStjL8bUzkqdC9mn7prCnhUmaHBJxloPA/pyZsDnbbjd45TvgFAxgbLdNmi+NCihNS6devYvn07nTo5J8oBBxxAUVERP/zwQ3TMZ599hmVZjBw50i0zBW2crb5qnZpcXB2qKC1GxiLLr4EnDQBZFw1X2xIL00YzNXQNf3Q9pcFxpuwILUsXHilB40RC+wbJq2Dzb67aEvGIRcqfW0m8Ii8QNBXLsjEsJ8pFVer23ngUmVJSKDNUkiMepm7sXfO3Won32NXQvrKysqh3CaCwsJBFixaRnZ1NdnY2t956KyeeeCIdO3ZkxYoV/PWvf6V3796MHTsWgP79+zNu3DjOP/98Hn/8cXRd57LLLuPUU08VFfsErlFhq3xn7YUta+xvu+eR2vf7aSz3fscLoRuQMx0hpRhCSLUlNir5fGbJjGnXv8FxZthjZQshJYiB6hMiI+TuZCjSN6oCL6W2HzMpaqYKBPFBrxbVoil1+z481bbrpo1HTc5wObvaIkep7SfdbB15Uq56pBYuXMjQoUMZOnQoAFdddRVDhw7lpptuQlEUfvnlFyZOnEjfvn0599xzGT58OF9++SVeb1Vi3ezZs9lrr704/PDDmTBhAgcffDBPPvmkW29JICB7x8+8ao7iH9Zk8KS4ZocWLEKWbBR/BoovIqREjlRbIhTuC1XfDTiCJTvXVLd7AglaBt93mcxqyyn0ZLp8zuz/50w+90xntd2BQcFZ/NLnUlftEQjiiWHazNLu5WPPtfg2LqxzjEeVuU59kZnaoxhbl9c5JikIL8D8xziCQcFZmN5Mlw2KD656pEaPHo3dQGL+Rx813lgvOzub//73v/E0SyDYI/ba+CaTtA+YYZ7hqh1evRgAObU9xd33Ztx3Xjq1y+cZV60SJJJuFYuZJP9B+3I/0K3ecWZYSNmxTootE+bdC90Pgh6HxMFSQUsiaMnsJI3ubHFdSPmDW+ghbybVdOyIeKgEgtaAblp0lzbTW96AQd0lwzVFYqz8PT3lTZSUbIJOfRNsZYyEPVAhnOJHIcPC72n5HuQWlSMlELQEpLD7utJSG1woaG58hiOk1LQcvJl5/GF3Y43ROlaABLFxYOn/+Jfncbpu+bzBcR90OJ99A4/yU9ezYztw4TyYOwNePLXxsYJWR8iwopMhy+XQPik8OYvkSCVL+wmBIB6ETMupcAcoat1Fg1RFRg9/H91e2GiQsEcq8l1tLYseQkgJBHFGCidQ3qY9h775D3eMMEL4LScfypeRQ5rXuXCVBVtPEzxB48iWM8mUlIbLn1veLLaSRYVdd5+SWqjhBpBpHfbEPEELZcCmt9hPXgqAqbsrpCLn+Cj5Z57T7mLvFSK0X9B60E0bTXLu2w1dx3XJ2ed2zmKDhBeZL1Lf4XltBuaOVe7aEyeEkBII4oxcLaFSD7q0OlS5EwDLlvCnZ5Nu7uQy5Q1OC77mjj0CV5BtZ5Ipaw2XP/dqzq0gaMRYjjayMioqpLVJOpcsiv5tG+6ugEthIdVeKmGU8gvtSpa6ao9AEE90o8oj1VBjdUNyFksNlxc2GuLzjudyePBeDFvmUGUxZsVOt02KC0JICQRxRraqJpeGW315KncAUEwqmWk+0qwSrtFeZTLvuBpuKEgsSniSKSsNe5r6VP7Mzepz9NnwVkzHNU1HcOmVpXtmoKBFIlW7xu1M6dHAyOYnIqTKbV+NxwJBa0A3LTTCC1wNCqlwqG0Sh/YVyRmssDuz0W4PJLn3rAm4WmxCIGiNyNVu5K5dKFQvH3AQZabCEL9GiuLkRqUQoCJkkuoVX/22QMQjJdUTWx+hc3AlR6gf8evO2EI/t335NB0ALVS0hxYKWiIRr/vf9Snsk7mPq7ZEFgsqCAupVlJSWSCAmjlSKPXft41ojlTyipNIz7dQWHoks61NQcymBII4o1T3SLl0obCyenBp8FIsGxb4NXxqBgBeyaC4ooJUb4YrdgkSS9Qj1UhonxTOeZJjbJCo6yKkry0T8boH0aKTI7fYoeSA1YFS2Vksqu4tEwhaOrpps97OIV0K0SmSm1oHpqyBCdauTW+TiH22f0gX9Xd6yRsBMFuJR0qE9gkEcea/WedH/zZdanBaGjQIN0Mnw68heVKj+yrKSlyxSZB41LBHSlEbDu2TNGe/EqOQsqqv+otQ0TZHREhlUQaVRa7a8mjujYwJ3cdCzelHKYvQPkErwjAtjgrdy2mp/4aM/HrHzUy5kqGBx9nY/bgEWtc0hhR/yjT1zehjM4lFX1MQQkogiDM/q/vwg9UHcG/FpaS0FAUTnybj0xRQPVF3emV5sSs2CRLPE9JfuDx0GXrnfRscJ2lhj5QV2/lqGtVCAK0YC1QIWg0RT+cN2n8ZsOpZV22JlFBWw4sBQkgJWhOR87uxpuoBNZOdZBC0G67Q6ia7fjfNVhLZIISUQBBngobFUqsrP1h9CKpprtjg++ouVvjO4m/aK9FtAcnv/C4XHqm2wrdWf96xDkTKqr8ZL4CspQA1w1IbQredJor32ac3GLcvaJ3UOE9cXlUOGjWFlCimI2hN6KZzPjcmpDyqXGN8MhLJ2QWnorBlCCElEAjqYETFl3xpDWJy6Dp25B3gig1muVO1j/AEGSAgOV6HUIWotNZWiOSvaIrU4DjF45wbaoweKUl3epSVWg3nXglaJ7e1u5P/GmMAkFyeDN207Vre91xPua8jBYHZ3Nv9cVftEQjiiVVZwvue63mgdDo0UEjlUP0r7lBnkbXmkwRa1zTU8ALM+aGr6BmczcYu41y2KD6IpUSBIM5cWfYAqZ4KxgRnupeIXeEIKd3bLrrpgZyb+XFtKZf4erpjkyDhHGz/gCbreENDgJR6xykex1upxuiRkg1HSJVYXmzbRpIaFmqC1kWx5We9nes8iFF8NxddjdVkyiWkemRAQne5+IVAEE+sUCUD5NVgAHL9U/a9jd8Zq37K0u29gDMSZl9TiHikguEKg8nsPWsKwiMlEMQZFediEbJVdNOdm7occISU4asSUlvT+rPE7k6xmbwx1IL4YVo2NyrP87jnfnzFKxscG8gZxKjgv/i/zLtiOvbyFCex/5/aEwR3rNtjWwUti6BhRXMuZZebMqu2k6+neZzQvpBL11yBoDkwwqGzBgo0sGBlyeHogCQu4BApfhSKCqnW8V0VQkogiCe2jTcspOZ5ryRv6WxXzFCDRc4fKdnRbWk+Z+JTHoytV5CgZRMyLDTJ+V9H8kfqQ/OlstruyCYrK6Zjf9TuFHbaTv6fUSly7toa55Q/zQ3afwGQXBZSSrjHTge5mMe0+zh3yz9ctUcgiCdWuCCDKTW8AGrLzn7b5e9jQ0QWPU5XPuNx7T6y137sskXxQYT2CQTxpFoMsyLZSEF3JpnecKNUOaV9dNuwwHd0VBaStm080MsVuwSJI2RaeMKTTNVbf/8RAJ/mrKkFYwyLqgyZUY9EKOhOiX+Be4zXqyZAsst9m9TwOe7XJMYr31NW6U6BH4GgOYgUZDAklYaWwyzF2SvF2MLCDf7m+zs7du5kmuddjpK+5+eSQ9w2KS4IISUQxJNdL2JuuNltG5/hCDg1rUpIDS35jDO1D/loZwdgUuLtEiQU3bTQiM0j5bcq+av6Eu0qbWB0o8c2A6VOqAlgCCHV5oicV99a/VnrH85AtwyxTFTCVfu86c5vW5Q/F7QeIkLKkhqerttK2GPVQEEKt1lh5bPebke5kg4WtedLLRQhpASCeLJLBStX3OxmiB/TDqWyeBvejJwqWzSnKa8UKk+8TYKEEzIsfDg9niSl4ep6XsXkEvVtMHH6QslKg+P/tf4M0qQyAIxQIC72CloOWjh8eXroEgan781f3DKk2qRR9YeFFCJ0WdB6MI1IaF/D0/XINT6ZPVLR/EXF4wipVlL+XAgpgSCOGKHKml8qNzxSqpf7Mv/GN9u280BatTAXT1hI6UJItQWqe6RoREh5vP6qB0Ygeq7Uh9euEk9CSLUxLAstLNBDqO4Wd7AM1ts5qBh4UyJCygTLAlmkgAv2jJ/XFpHp1yjIafh62JwYls1mO4uQmk1WQwOjoX3JK07O0l+jQrFJkZ37UjLnczUFcaURCOJISEvnitAlbLDDRR5cWh0qqnBWajP8VQmqUnhyLId7AAlaN7ph4pViE1JeX3Uh1cg5a+pVAg0whZBqW1S7pnkwUEPF7tniTeNQ/SFGBh/Fk5JZtd1K3vAmQctgZ3mIEx/7hrOe/s5VOzb6+zEy+CiP9p3V4LglOWM5OPgA73W/PkGWNZ1L7Zf4m/YSPsVZfElm0dcUhEdKIIgjIdnPW9bBdDO2cLX2mjvxyqZOWYUzuc2qJqQUn+OdUg0hpNoCIcPiqtBFZPsl/h7OH6kPr8eDbitokokRrECtVu2x9oGrPJpBW0M3zXiZLGgBWHogugI733c5a7Z0B35xxRbTsjEtpxeN31+toIoZArXhvECBoCG2lwcdb1Cxu6FykRLhaiMeVtuXwTo7l2K54Wu9a5gGiuR8Vw01HCnTSoSU8EgJBHEkUvVsC+1YYnWjRM1p5BnNwK9zmBc8iSe1mWTWEFLh0BdTCKm2QMiCOdahfKAdBVrDVfu8qhJtkthoFb6wkNJthX7B59icf3hc7BW0DELBmh5IN4s7VG94nuKrdo63ktwLgXsEdOfcCpkWluVe49hQuGmtpjQ8XY/sDyVpQ2qzWqSDFcnXTuLCGE1BeKQEgjhilG7jKPl7VlkdGW/excWde3FAgm0wy7ej4DS9y0qpCunSwsnYmhBSbYLISqZXbXy9zKvK7MBDGgH0RoSUHSpHAirDxXiT9cYtaB5C3naMCTzEvvJSHvQ8jOpiGJ2+YzVvef7OTjudVP+79As8S6rfx4+p7Rt/skDQANVbQYRMC18jBXiai/yihbzmeQBp7SDg6XrH5YVWc706m/zNBcCgRJkXM3owQOQTnJ9/NpetP4LJ3Xuzj6tWxQchpASCOGJvXcKTnvtYYXXi8NBMdBcmmaHSbfiBnXYaGb6qr7jZYzQnf3wjIV973ky4VYJEYwQrOVz+gTwrg8ZKmsuyFO02Hwo2LLT1QBkeoCIspGLtPSVoHYQsiY2050+7CwAa7nl/jIpiBssr2WpnUOFRCOJBMSXX7BG0HvRAOWPl79EwCOpH4dPcEVLe4A5GyH+yLpDS4LhsfTNnqO+xbmdvIPmaUodCASI+Y82fThAPwVbyXRVCSiCII5EKZtFmpS5UtNLLHCFVrmSgVgsH8LXrxAK7P56QiOiNC5U7wZuZtNXB7PKtzPLMJFShAVc2Ov4ibqAsaPFMRp8Gx1Xi53/m/hyjfMtz2l34V58Dg86Ni82C5CfigYxc49wM7TN1J1zIQMUT9rzqblYRFLQajEApT3juA2CLfgOgNfyE5iIc/mbJDRcMksI5gUqS9lHTwyHBQVsjxRNetDPdC5mMJ0JICQRxxAg5N/b+8lo+81xFUeE+wKsJtcEs2w5AUMuqsT3NUyXuQoYVnXgIdoONP8MTh8LQM+G4R9y2pk6ik0xJpeFbsMMGrRvbgiEqG5kwlKUXcJk+jXLbxynqXH4pXR0HawUtBatoLX9X/4M33EtKc7FvU+R6a6CRosjcoj5LtlSKtWNv5OzurtklaPnYlUXRv4PBAOCvd2yz2hEWUrbc8HVZCTddV5K0YqURvh/pqHQr/4WZ2tP4Ng0A7nXXsDgghJRAEEcsvSoRu6e8iRWhDgm3wa7YAYDuyaqxPdUu42zlIxQsyoNH4lFjmV4L6mT1N87vn15IWiFl6U7IlRHjSqpXdUJXgnrDK/oVQWfiHPFI2G70ShO4hl28gfPUDyi3nYmbBx1sG6TEh+kYRtVigabKjFUW0knaQah8Gx4hpAR7gFqyLvq3HqwA2rljiOVcxxsTUsnukQr48pgUvIVUj8zU0CbGKF+xtKx15GsLISUQxJGIFyCCbCU+f0AO7HRs8dW88Kt6Kbdpz1Fpe9gWvId2qUJI7TYd9nZ+5+7V5Kealo2Ek5fUnJiGI+pNKbbL/NH2PNLUQuQtmdD14HrHVQSCSFjRnCohpNoWRsgpRlJEGp+bQ7FkDxNtC6TE55BEPVKSikeR2WmrIIERCsXkhRU0E0s/hNKNMGKK25bsNoZRJUiCgUYqmTYj0V5LSmweKTdDbRsiKHn50e5LtupBVp0oBjlJvWdNRQgpgSCORJqTmraEItmuuNk3Zg7llx0qodT8mjs8Tu8GvxSirDIANJy8KmgANRzmoTftBmuYFuMf+JIMv8ZrFx2A1Iyr+JbunHtGI7H1Ecaacxmu/sTSbQcB9Qup9N/+Q6HvlqoNotR0m8IMe92L7DQu06fhUWQmulTRzAyfe4akoSkyenhKY+iiSbSrvHiK87vnaMju4aopu0v16JLI4oErREqExxjal6xCKpJb6VFkpHA0TLJ6z5qKEFICQRyxwqvz5fjJoMKVC8Un3a9i5p9/cmpW15o7PKnRPwPlJUADTVcFDbN5sfO7Whx9LGwvD7FsSxkAumnjUZtPSEX6dsTqkTJk50YcWQyo97iB8l02CI9UW8IMe4HMsEAPmRa2bTfrokB9GBbssNMol1JRZCkqpExdiHtXSesAZZshVOa2JbuNVW2RrLGWEM2JbsuU2H4sreGFT9WT3ELKLl7Lucp7QB6y6kRyJGs+V1MR2eYCQRzZlDWMG/SpPGceBcR3xeXVhWu57+M/se2GK90UVTqvmZmyywqW4sEId3KoLC+Jm11tknenO7+DxU16WmXIjP4dMMwGRu45kRwpS4otR8oMCynLaFhI2cFdJkdCSLUpIh4pU9KQsPASImS4U3Bia8dDGRZ8kr+n3wE4IX5QFfIncIeQEvbYh8obHpjMJIlH6oPU49gnOIvFw25rcJyd2pGjgndzcfpDCbKsaag7lnOjNpvTjTeQwg3iW4tHSggpgSCObE/pyWzzCP5njgCIa7PK29/9nQc+XcbyLQ2s8lkWpRXORT/Tv8sEWpIISM4NLlRRGje72hzW7pdXri6eAnrzCqnt3q7coE/l09wzYxpvKo6HwW5k0mCHJ0eGHb59WM37PgTJhRXOA7UUD796z2Wp7xz07atcsSUSLhRpOq2HFw1MkbfnHrbN5hLn8y8p3umyMbuPXc0jVarluWaHbjgLp5rS8HRd9Xj50+7KKrtjIsxqMlVVZDUU1fmeCiElEAhqEQxPjg3Vz2orj81yfC7Atm1TFq6WtmJrA0Jq6xLu+f0w5nqm1xZSQFB2hJReKYTUblO+pepv1V8Vwx4DgWoV8RqrjrenFGm5zDaP4Pf2R8U03gp7pOxG8kvskFNp6RHzeAoCs3mly//tmaGCFkUkfNmWPdGCI255gCI9oyKTTDMipHQhpFyjcidd7Y0AlBZtc9mYPSB8ns8xD6ZMyXDNjNAu53h9RNqZuNG7MhYi30lT0lA8jkdKtd1rnRBPRI6UQBBH/KWFHCQvpszThVHl99O/fQYfxOG4hmVjhSP6Vm5rIFwiXPrcRCbLX7vIQEhJAVMIqT2i2CmLW+HvyNbzfqR7I9WUqlMjtK+ZPVKRZoeN3YAjWOHyuXYjoX2S7gipUtsPSM0uCAXJxdpORzE96GNgxzz+b+MVABhBd4o7ZK/5Hy9qj7OuYgRwIP+nXcfGkiD/7TaGzq5YJDD1IJHSIyEXq93tKb+lH8zLIZnNdjanG+5d444qf4ertK/IW306DLik3nEeBa5QXicraENof/AkVzGpyAKMKXsItu/P0MDjFHRoxxsu2xUPhEdKIIgjfdbOYbZnBqfLHwMQilMeTLDahXzl1gaEVKUjpHaSXqdH6q2uf+WU4I2s8fSKi11tkuK1APxWnsFNb/3WpKfWDO1r3puzVrGFA+TfyA8VxjTeVhwhRSNhUbLunH+VOOOTdQVU0DyUS6mssDtT4s1Hj3qk3BFSWtl6DlB+p4vpfCdDWjplpKDbYmrjFtULMxiBlrtgt0nNZ5OdTXupGLlsk2t2dDZWc6iymNTydQ2O8ygKV6hzmGLNgWDyfe52xCMla6ial51kUGL5XLYqPgiPlEAQT8KJ95HynvGaZFb3XhTG4JHaaafRsQ4hta3dML6zCxliutOlvVUQ9khtsHPYVta0EKKgnrhiE912zudyz52sWH8gcGyj4xfmTuK+9QOY2GkogxsYt87fl/Xbisj3lPOocT/S5l7A4/EyW5DkRMsYq3I0J8loYhuAuBEOq400K/WEva9BFz0IbZ1QsJLI9Dikt9zQraBhcb32IvvLS/h0Wx6wryt2yOEc1Micoj48moKOihcdzOSrWmkZVcWPIlESutlw4ayWghBSAkEciTTPS1FM3vX8H/5KE6yfYQ/7rAQNi6nKB3SVtvDw1nPrH1jpJPcW2WnstWvVPiDV63zlI/lWgt2gyFn9Pk75hk7FN8LOZ6FdQUxPrdQTF9oXuZnaMfaRCqZ2ZrEd4mAlp8FxH2afzcsrx3Bm6q9car/MigpRAbItkbP5G6arH+EJ7I/hskcq0gzaCofXTjA+oZP6C2lrA9DrRFdsausYYY/UFjuL37qezt4u27O75JcuZn95CdB43mhzIocLMjQmpDRFJpjEQir6XZU9pFhl3KHOIj0gAWPcNSwOCCElEMSTSClo1c9AeRXYOKFSexivHNRNbtL+A8CXgUEUVYwhK6X2hdUo346KE9qXUYdHqnflL5ypfEW7opHAoD2yqa1iD5jIA9+XcaU9m/3Mn6Bie8xCqno4X3OH9kUa5dox5nBFKp81lvNUERaAmtcPgdbTC0QQG3nbv2Oc+gbzKhXHI2U33nusubB3WSwYbP7OYepclu1wx3sgAD18LgRtrUUv2I3c+U7078byRpuTSGU7WWnEI6XK4eIvldhGgMR3dWuYFe3HcH9IYlD3npyExZnqp2DhVMGVW3Yobsu2XiBIMuTIjd2TVrUxDqtDgWpFCvaT/6i34IRe6lRJKiaNdG/tdZL+W9/nDu0ZehZ/t8c2tVXWZQzj/sqjWWF1cjY0YbWyuhcq2MyhfViRSWZsQio/WMhFytv02fq/BsdVBJwbu8/nhIcqdvKtfgqakcg1TvHws7oPH5j7Uqm51Nw7UjEzfI5b4d+2KH/uGhEhFUKlvAULKcWsdl13U0iFF6oUrXEhFWlIrSdhH7ViLZevrUFsTe2H4qn2XpLQe9ZUhJASCOKIFJ68SnEWUsFq5XyfN46isJ6CE2UZfZhnDmKD1hVZrr0mFbFLNlpwo0SXWbzeacIbKbZAE/JDKnWTvyhzmSB/2+weKSkyyWxkJTNCfuVS/qa9xJDt7zc47t61p/Kbdwo9ZCcBW20lvUAEsSEZVULqudQpXKxPZ2f2Pq7YYlcTdeAksgPYRsufnLVUAmoGZbaPXvJGhqx8zG1zdhvFqnYOuVhOXwmXCJfDVVXrw6PIhOyIkHJP+NVHVW6lhKpVKzLRChq6Nzm0zzRNnn32WT799FO2bNmCtUtzys8++yxuxgkELQ05fPFVvF6CtoZX0uPiZjcCFdG/t5PBym1195Ja3W8qZ3/en+4ZdYcSyj5HSCl6RZ37BY1gBCn/9T36SToBwg1s9YqY/79K2Wbu1Z4EYHZoSjMZ6RDJ1yPG0D450m3eavjG5rMrSJGCKP5MADThkWpTSJHzQ/FW9a5xqbiDaUsEbC0qpCLeV7sVrHK3VEoy+vCEcTb3ak+SV/q72+bsNjWugy5O9i0bDGRkteHruKZUeaSSsY9azs5FnK7MpyCwP15v76odTejDmKw0WUhdccUVPPvssxx99NEMHDgQSUq2SEyBwD3mph7Nm0W96ZM9mFA48VMPhYjNJ1A/oWolZYNo9VbuK650LkpZdeRHASheR0ipphBSu0XRGv6y9GrGefz8bPUEQA9WxPz/DVSrUlT9f9ocSFbTPFKyJwYhZdt4bWe/ktoeEB6ptkZUoKsePIYM2OjNHaZaD//rfBmnFB7NRd16MYoqz5QQUu4RMizK7fC1xGi59xmt2nVQcjG07wL9KiwbFgw6rMFxiixxuXkFkm7yTPt9cK+FcN302voJp2kv8U1JCE09npCt4JHMGn3HWipNFlIvvfQSr7zyChMmTGgOewSCFs0C3wHMM3tzR/u9CIW/XkYosMdCSg8FKbH9ZEiVXK/+l9Ub9gOG1xpXXOZMzusqNAGg+tMB0ISQ2i3sorVIwAa7PZEiv0agPOb/7067KuTTDDWvkPrJO4KfdRiVfxh9Yxgva+GcJ6uBSagRQMHxPqjpjpDSEEKqLVHl6fRyeem/OMT7Cb8t/SsM+r+E21K9FDtUywcUoX2uEdQNKsJhz1oLFlJq2NM+1xzMjykHcYQLNpiWjRVee9PUxuXGKrmAStMkpCRhe5Powp6GFs7n8mBihAItXkg1OUfK4/HQu3fvxgcKBG2QSJ+gdJ/KFrsdG+xs9Dj0kirx5LFPcBYvKhO5UH2PQaVfYlm79GCwbY5/fzi/eM+js1Z36J8WFlJeq+V2nHeTHRtWArCRHIJh+WQ0IbG3wpDQbee2YQabd5LxqzKAf5vHUNzxoJjGKx7n5qs2JKRCVTbLeQPYK/AMo+Tn9shOQcsiEr6M6kWWJGTJdq24Q+Ta6lHCkTER72srCBdqqeT8+QrPeu4FwNOCF+y08Hn+lDmBP9V+rthQfe6gKo1Hf0UWFJKxj1pkAcZWvWiKVFUYIwnDEJtKk4XU1VdfzQMPPIBt73kjrXnz5nHssceSn5+PJEm8+eab0X26rnPdddcxaNAgUlNTyc/P5+yzz2bDhg01jlFQUIAkSTV+7rrrrj22TSDYHboEljJUWkYalRyt38WBwYcJtIvFH9AwkWpvW7KGADCEpWws2SXcIFCMbBtkSBV407LqPI43xRFSPruythATNMr2DSsAqPR34kb5cgoCs9mx9+SYny8HdqJJzv+yuT1SkWbQWgw3YAA1HNqn2Q3c2HQnpDRoa2SlpRDAS2XLLcwl2A1ey7mUicHbWdfhMEw5nADvkpA6dNOzPKXdS8/i+QB8l3Mi+wUe4cue012xRwBWtTA4r91yF+weVs7gqtBFLLW6NH+F1XoImRY3qc/zuHYfnq2/Njp+nPQtlypvIm3+LQHWNY2IkJIUD5osMz54F/sGHiGQ3t1ly/acJof2ffXVV3z++ed88MEH7L333mhazRCiOXPmxHys8vJyBg8ezNSpU5k0aVKNfRUVFfz444/ceOONDB48mJ07d3LFFVcwceJEFi5cWGPsbbfdxvnnnx99nJ6e3tS3JRDEhSuL76Wrdx2LyvrgUWUCuhWXROzICtOG9H1gO/ST1vHd+k10zupRNahiOwDltpe01NQ6j+Mp2J9zQ1ezzc5ktm6SVkeJdEH9BLatBkBu1xVlmxeCwRpNdhujU1nVDc5q5spKuaG1DJE2k6r3ADo2Ol4J9zprqHiEGSxHAcrxRvuYJePqp6D52CR34Bfb5i8pOVU5SS4JqS4VS9hH+YmvQlsBsLwZbKEdZSRhaFMbwa7mYWjJkQ9zrSF4rC30ljfQsRJgZMJtMEybA+Xf2EteixksanT8cczlQO0H1mzZFzfsbYiIJ1tSPciyxDYlB9200e2WXzy8ybOorKwsTjjhhLi8+Pjx4xk/fnyd+zIzM/n4449rbHv44YfZb7/9WLNmDd26dYtuT09Pp2PHxicKAkFzE4mrVlQfHsVwhFQcQvvSdvzG89oMpKJebFE7kWdspHzlN7B3NSFVuRNwmvFm1pMj5W2Xz1xGYNo25UFDCKkmIpeuByCjQwH+EucG0BQhJVWrlmiFmjfs5eTyFznCO5fCNQEYMqDR8Xa7Ak4N/Z2szCwer2dMpSXzozmIcnwM8cvM1B7Dg44ZOATFJxaw2gKR65lHlaNCyq1eMHI47yJS0UxTnO9kPMKpBbtHTVFtg21DCyxKFjIsjlEWcof2DPNLDgTOTLgNummh4bj8FbXxTFxTcu7nVhKGy0W+q1L4fWiKjG6a6EbLj4xp8izqmWeeaQ47YqK4uBhJksjKyqqx/a677uL222+nW7dunH766UyfPh1Vrf+tBYNBgsGqE62kpKS5TG47lG2B9T9U/Wz9Ew6+EvY7v9GntiYiifeq18st0mP09KxEWXMX5B61R8dVK7dxqLKY9YEAmzOHkLd9I9r674EzqgZV7ACgyE4jy1/3RVeSJFI9CiUBg9KAQYdkK+2TxNi2TXrQ6Z3UoWsfjlj2HSO0z8j8dTl0uyKmYyiGs0K70upIodqz2WwFUMLV9ORGGjlG0PxpfGsNIN/y1TumIrU7Z+vXI0vwi9/LicqXAFRWlOEXQqpNcGDRu/RVNpEVqvJISS55pOTIOR7usdMt8Ac3qy/RccMg4EZXbGrr2OHQvtnG4dylXMjiFiiiAEaZ33GQ7ITTNdYSorkIGVVCKpY2FqbsAbPqf5BMRD1SivNdPVd+l2x1C/a2ztB+iIuW7Tm7vRy9detWli5dCkC/fv3Izc2Nm1F1EQgEuO666zjttNPIyKia/U2bNo1hw4aRnZ3NN998w/XXX8/GjRv517/+Ve+xZsyYwa233tqs9rYZPrsTfn4JitfU3vf9U21PSIVv7KrmoxdrGSyvYFU45G5PsML5NKbiJdBxBGz/gJydi2oOqnSE1E47rd6qfYQqOEn9ikqlnPJgbEUIBA5rdlRwV+gUeilbmNZnCAWfvcvRygI2bO0a8zGksJBaanelzGzeWkWyFVsjxwg+zbGnoVC98pDjfUvxqPg0JdorTQ9WimCqNsJRZW/QTVvNt5VjKQtPitz3SDmCrkNoDePVj1i+c6cr9giI5stV4qE8ZGDbdotrk2OYFg+qD0TzWd3qlaebFv6wDbEJKWeMmYRVK19PP5OHiw/ihA4HAHA0X7GXWsiaojOAIa7atqc0WUiVl5dz+eWX8/zzz0eb8SqKwtlnn81DDz1ESkrdjUD3BF3XOfnkk7Ftm8ceq9kp+6qrror+vc8+++DxeLjwwguZMWMGXm/dE4jrr7++xvNKSkro2jX2yZCgGsGSsIiSILcfdB4O7XrAzkIYcrrb1iWciEdK8/owJA3s+DTHi6wwWYoPb88D4DfICG2qGTYR8UiRRm5KPRddvYKbjAdBg28qr9tju9oSi9cX84E1kn3yM7kmMw9LDUsHPfY8gIhHqgJvtIBIcxH1SDXSyDGCV7Y4U/mYDMMEYxTUEUpSEXLEmd+joCoyFWjhXmktNxdC0DQifcMUzUuJvyvzzEGEfAWu2KLYu4Q9hT1kckOVJwXNS3gSH0TDsp3Q5xRPywohD4ZCpEpV1+cGK5k2I7ppkx71SDUeWWBJ4YbUSRja94fSl++sHCZmdAHAjM6PWv53tcln91VXXcUXX3zBO++8w0EHOSvaX331FdOmTePqq6+uJXT2lIiIWr16NZ999lkNb1RdjBw5EsMwWLVqFf361V2y0uv11iuyBE1k+DnQbwLkDwWfiBPTbAMk0Dx+x81ugaXvuZvdDh/Dkr107DOUQ4P3sZY8/jAtvJH+Ehmd+EYawmKrByfU55HyVBWhqKwoBTrssW1thcXriwEY2DkTADsqpGLPdVLDydcnKl+xoGIpzZkQXDXhjS20z6sq3KGFQ7f12+oUUim/vcxi7018Y48EjiCEc57pweQLJRE0D2rYC6R4fCzPO4qrfu/FlNwCV/rsRHqeyZpzP494pqLNqAUJZ6u3G3PNwUxRPmIvaS2Vm3qS0q2/22Y1iWCggurlmtxqOq6bFp4mCClTdrf4S0NEcysjeYxhIWUloa1NpclC6vXXX+e1115j9OjR0W0TJkzA7/dz8sknx1VIRUTUsmXL+Pzzz2nfvn2jz1m0aBGyLJOXlxc3OwQNkNff+RGAZVWFAvh8zooLcXKzhz1StuolN93PDk9n7KDBmu0V9Ong5KbYA45ncsiLbtqcU5+QUn1YyMhYBCtL99yuNsTmVUsYI//OgVkRIeXkEjWl671SbWx+cEV8Ddz1tcKiXokxtM/r8WDYMqpkYQQrUP3tao0xAyWkS5X4wue5Hk5u1pu5AqEgedCoEi+RvjXxqEy6O8i2GbYlLKDC57oihJRrLMg5nn8vGcznnukcrvzEhuJNQMuaI+jBmh52t0L7QqaFRtgzJjc+XbciQsqlUNuGGFb5Dd3kHaTpBUDHaGGMeETsuE2ThVRFRQUdOtRexc7Ly6OiomlVqMrKyli+fHn0cWFhIYsWLSI7O5tOnTpx0kkn8eOPP/Luu+9imiabNjmJ3tnZ2Xg8HubPn893333HmDFjSE9PZ/78+UyfPp0zzzyTdu1qTwIEceSD6+DnF+HQa+HAy2vvL9kIhfNA88GA4xJvnwsYpslM/VQ86Ezxp0fjlePhZpeiQsqHJEn0zE3ll3XFrNhaHhVSlbqJbjoVcLLqC+2TJIKyH79VTqhCCKlYsW2b/M2fc7/neYrW/gEcDJoTxiwbsYe1zbWGcI70Zvh5zSs+1IiQ8sSeIxVEQyWIHqys8+ZgBZ1Gz4bieOP0aFPiltt4U9A0Iqvzqsd9IXVu6kMUbi3lv/n7A1WCSrZFczO3iJwLFTgLTaHylnef0QPlNR57cEeYGKbNwOAs+rT38lFW4/2W5mUex9Pb9+bsrgfhTgvh+jm7/Dm6e9bya9lBwN7RhWYrCfO5mkqTC7gfcMAB3HzzzQQCVZOAyspKbr31Vg444IAmHWvhwoUMHTqUoUOHAk7Y4NChQ7nppptYv349b7/9NuvWrWPIkCF06tQp+vPNN98ATojeSy+9xKhRo9h777258847mT59Ok8++WRT35agqVQWQaAY7HpuoKu/hjcugG8eSqhZbhKyJR4zJ/KAeSIeX0rV6lAcXNeWaWDaEnY4uXtIZjmPafcx9KMTo2OKyp3X0RQJv1Z/IYOQHJ4ECyEVM6u3V9DecHrVpHcoAEDSnM9RMmMXRF8b/XjDdEKiZav5hJRt2/zXHMP9xiSknNgaQntUmWA4VC8UqFscmkFngmGGwxr18M3QCLX8VUVBbESqiKmanz47vmCx91ymrrraFVtCpoWFjBau0hsprOJWTougqlhNeURIVba8qsjVPVL/0E/jIeN4VxrY6+HzG9UHcuPT9WJ/Fxbae1HsSb52QNFQ8/DCXiQMsTUIqSZ7pB544AHGjh1Lly5dGDx4MAA///wzPp+Pjz76qEnHGj16NLZd/8nZ0D6AYcOG8e233zbpNQVxQg+v2Gj1FBfpuI/ze/NvYJkgN2+FsmQgqFeJSo8iE1RSKbJT49Jw7t30k7lq/SjuHTKQPkCHvA4cufwH1FILitdDZmeyZx/FL94VXKtchyRNqPdYuuIHA4yAEFKxsnh9MfnSNgCULKeHXURIKTF6lgzTQjdtApJzA1HM5hMfumnzqjkagCm5sQkpRZYIhT1Mu4a2RAl7nkzV+d5fnfoPVmwL8O+c/eizZyYLWgK2jSfS4sHjQ5Ml0qVKPGZ5I09sHiI9aLxhz1gkR0pxKadFAGcUXs+N3u9JlZzrm94CQ8gjOZ/byeRJ81gAbjctfAmex0TyijQ1tqqHkT5qydgkvcqT7QhsKxKxk4Sl2ptKk4XUwIEDWbZsGbNnz+aPP/4A4LTTTuOMM87A7xcFcNsMkVAeT2rd+9v3ckSWXgHbV0CMk7mWTChYyUBpJbrkRVVkXsqZxvnbTuWu7oMYvIfHdiq8SXg05+LTtWMeS+xuDJJWwdpvIfNEpIrtZEiVKL56/idhDDUFgmAGyvbQqsTy8e+b+WNjCZcd1jvh5XR/XV/MBClcxj7TqTq0NXsIAwJPc/rwvvw9hmMEDIs+0jr6yE5TX6UJnqymUr0haWSSGQvBqJCqJ1Qv5EyY7fACSkjLopQSglbLKm8s2H3Otm/H0APMSGuPpLnrAfq7fj+2FsIf7AdkUpndn9HBmezVNa/eptKC5kUzK6IiCsBsgQt25Z4crtUvICPFB+HLdFC3oi0iEoUZrOBh7UHSyvxg7AeN5Lt2N1YyRfmc/M1bgObtU9hUIhWNIx6pF9tdwA2rJnJtl4PZ203D4sBu1aRMSUnh/PPbVn8gwS5EKpXV55GSFeiwN6z7Hjb90iaElLlzLe96/06p7QcuqMofMPd8dSiywhSp0NczJ5XvrX4MklfB2gUw8ESUYBEAti+7wWMt6DWNtxeupKvaa4/tSiS3vP0b64sqGTuwI307JLb56y/rijkv7JGKCCmv5qUCHxUxpmMEdJOb1ecYIf8JVFUcaw500xFtEEmUjm2RSw97y4x6PFJS+HsfEVJu58gIEowkscDsTciy8Hh90VA6t4o7HGZ9R4oSZG24GIDi8bPK7kQ7slyxR1BVer7E9pMhVWK1sAU7gAo1k1fN0fT3+xhS8TuaFSKoHwbE1koiXpihAMco30IQkBpfEOsTWMxE7T/8uWkjMKXZ7WsKajQk2LlmlHnyWGVLVEgNL/y2BGISUm+//Tbjx49H0zTefvvtBsdOnDgxLoYJkpzwynS9HilwwvsiQmrQSYmxy0Ui4VCRvJGImz0ek8yjSt/gfO0nOm+eCgNPpyAnlSesPkzhI4xV81H1AKrpvL6c2nB1y6JOB/OJ1Y4JVssqV19S6UzWSgOJnbRZls2yDVvJlcKx/mEh5fc4/99Y+0FVhkxSqq3Ualaw2ZpVhgyL/3hm0FHaCdv3h06x+UT/5bmQ4rIy/i+r7ipbWz1dKLf6EEjpBMAxwfc5Vf2V1E0mDBDX/taObdvR65lHkZHDYTqqS1XNopOz8Cp3RNjrcVi8EuweEe/kTtLJoBKzBfaYi5zjmUqIlzQn3mBt6DxiXZCKF1b1QlUxVO2LlEiXmjFsfHfx2DpIoGrONSMyP4oUyGrJxCSkjj/+eDZt2kReXh7HH398veMkScI0m7fJpCBJaMwjBdBxkPN70+LmtycJiJSA1sOrVvuXfcwp2puw6ig45JY9OnYvfSlHKN+zquJIANK8KqtSB4EOypZfodjxPhi2jCc1q8FjpYabI5YFW9Z3tTIsWCpDiZ0krd5RQVpwM3jB1lKRwmXB06QA96qP03ONDPabVY2R6yFomPjD1Z/u1E/nTfMg/mI0T7hIyLTwR/uPxN4z7w/PQFZa5VSodYvsD3OnMHvl4VzRwcmIGqL/xAj1a34qGrXHNguSH72ihHOV9wjiwaMeFS2t70afHduy8ETaTYSFlN8s5xr1ZXLKVOCQhNskACUsqv8pT+X9yr25rPNeDHfZpiZTuoHR8iI6U9VGJxSqBDITaoYRLlRloKLGsOAmRRtSJ1+OYKRIjSe8+DI4uJAh6tfkbtwOnO2iZXtOTELKsqw6/xa0YToOwvBkoKRkU+/Xu1O44MTGX8C2G51otnQilcsiHqkccwsHKb+xuKz3Hh87ssone6pWxFJzu7NhfTb57IDlHwNQRBqZKQ037utY8SfHyV+hlvYH9ttj2xKBbloY4apJsXqA4sXi9cXssDP4Z/pfuWZUfvQ89qkyk9R5UAYYQafUfwMEdIs0nHPkR6sPW2lHQDebRUjppk1GVEjFHo4SWdGv7zOuDDnbUzyOzZGE4dbQVFHQOHrZNm7UZlNpe0CZiRL1SCV+4mYYoWiglRb+7nkIcZn6FmZQBp5OuE2CatXZfBmYlQrlwZZXij598wKe9dzD7xX7RLfVV8m0ObEM57M0JDW2yXq42IqcZH2kTNPicv1yNAxuTXMWIvsHfuZw9W1+2Z5BSxdSTS4n9vzzzxMM1r5phkIhnn/++bgYJUh+Ph14N31WXcOJr+1g0dqiugfl7Q2nvQQXzkuobW5h6o5HyggLqYgnIB4XtYiQUqtN1nvkpDHf2psNaQOh3CnNXWSnkVlfM97I89a9yQOeRxlR0XL+LxWhqol9wEiskPp1fTElpFLc6zgYURV37vFV88bqjfdRqtRN/OHQvqDs/B8DevMsTIUMC09USDUsrKszwl7MacqnqNuW1rm/POQcM8Xr3Nat8LEtveVXXhI0TqSaWQgVjyoj+TNZaPVliZL4HNhQtXmIx+tcayOeKQXLqRYrSDiRME9/ihP2H7lmtCSsSHSJ7CMUljD1VjJtTjvCpcEjPZcaQ1Kc+0qyeaRCps371v68ZR2M5nXum3Z4EY4kE327Q5OF1JQpUyguLq61vbS0lClTkiu5TdB8/Lq+BNuGH9cUcfwjX3PVy4vYVLzLZErzQb/xkNm51XujwEkMBTDCCftRT0AcLmqa7UwaFG/V5L1XbipX6xdxZ6eHoN/R/J6yL99b/RoVUrI3zTmW0XKaqFb3kDSX+KiPX9YVATCoc82wDq/Xh26HvUkxlHAN6FWhfeerH3CiPK/ZvGu6aUVDKZoipI4Jvs8MbRbpm+puK/F/a85nvvcyOlU4BTPscC8QWkEvEEHjGKGIkNJQZAkpswsnhW7hb94bEm6LXq13WVRAadXCWIWX1BV+l/vynbUXfeX1PKg9xMHrW55n0A4vDJmyt6rpeH2VTJvVDucctqTY6sJJWnKG9lXPE49EPdjh+ZHUFoVUfcnR69atIzMzsfGjAveIrDLlpTs3rjk/rWfMP+fy4KfLEh56lSxEPFLR1SM1fh4pLVqVqrpHKhWQWLmtHLoMZ0b7O7neOL9RIaX5nYp3HrPlCKnK6h6pBJ5flmXz2/oSDpB/Y3/jeyjdHN3n1xQqwzdZ9MZXKwO6hT8c2necNI+T1bnN5l0L6TqKFE7ibUJonxH2lNXnYcoyttNJ2oHPG+4BEhFpraAXiKBxjGDNPFCP4iwkuFG1MZKTatkSqhou8OOpJqRawQStJXKjdg2nhG7C409jojKfXmU/uG1Sk7EN53puKd5qTccTf40zox6pGIVUJLQvyRpSBwNlHC1/y1HKQlQ5rB8iubtmcom+3SHm8udDhw5FkiQkSeLwww9HVaueapomhYWFjBs3rlmMFCQZgWKu+GEsk70qr+/7DqP6d+a2d3/nh9U7+dfHf/LSgjX8bUJ/jt2nE9KOlbD4VdD8cNAVblverBT5u/GgcTwpmV3pB0gRIbWHFzXbth0hJRF1iwP0zHU8S6u2lWNVlqCXO57irJSGJ86q33mex2pBQkp3R0it2l5OadDgMs/bdPtoMfgfhyGnAeDT5HDfpcqYhFRlyOA+4yRO9i+kwFiBl1CzedeMaqv1TfFIWeGbm13P+/HazmRC8zvFKOzozTC5btyC5sEIC+zI5NLN8vcBT3v6BZ4lTbP4Iby466nukWoFE7SWSKRVhy/FuUa0pAW7KBFPkOJ1WkLY9beEaE42+vsyMPAUJw/P56YYxpdmDWBy6DoGdOnGdc1uXexYZdt4xPMgIVtFkm52NirJKfp2h5iFVKRa36JFixg7dixpaWnRfR6Ph4KCAk488cS4GyhIQkLlpJrFeJHxe30M7prFaxcdwDu/bOSu95ewoTjAtBd/YummEq7tvRHmzoDsnq1eSO1I6cm/jJM5NDOX86iqoCPtoZs9aFh4w83sNG9VsYku7fyossTf7SeR7j6VEZ6L+JZDGvVIecI3OL8dIGiY0d5UyYxbQmrxekecFmg7wCRa+hzApylO0r1EbB4pw+JR8zjIHsZft1yHD52iZnovIcvmYeM4OqbKnNRIE8fqWA15mCwLX9ij5gmL8WiDyCQstyuIP+YulUm9hPjOewlew4DgH+BNXH833bKd6oFK1TRG02SCtopXMoS4d4lg+JrmTQ0LKavllT8n6pHy8UH6iWzatpPBWsNtRZqDkCVRRgqWNyum8bY/my+swahqXuODE4heLSQ4uqwXCe1LsjDE3SFmIXXzzY6KLCgo4JRTTsHna7hClaAVE3JWmCrwkuJzTiFJkpg4OJ+jBnTgvk/+5IkvVvLaD+u45uAhTlW/HSshUAK+ltW7qClUNc0NR8xqPoK2imnvWX5Y0LAYG7obDwa/9jwoul1TZLplp7CtKAMJm2tCj1GkBMhKObTB43lSnBDcFClIWcDAm5b8QioQcidH6tf1xYBNnuUU86gupPwehUA0tK/xVdfIBEPSHDHsI9RsojCExj+NUxicnslJTQjts8PJynZd+SXV3qM3xZkw/9TlLK5aOYLjOvZj3z0zWdAC2LWgjurx0kEqcnYaIYhds+8xkUbn0estTm8rHRUvBpYebHrugmDPMEJ8ZZ9D0Kvyh+8hALx2CxRSZpVH6vPUE/l881bu0XITbkakH1o0HK4Roh7iJOujtmtFYyAa2ie1JY9UhMmTJwOwcOFClixZAsCAAQMYPrzFdQoQ7C6604y3Em+0J1EEn6Yw/Yi+PP1VIZtLgqwJ+Ome0RlK1sPm36D7AW5YnBCkiu30ktaTjTMZ3Zh/JP0WdGJs7w48sQfHDRomNjK65InmAkTomZvKjzuqKmYZKGQ04pFSwsUmUglQHjRpn9bg8KTALY/UL+uKyaY0nKMmQUZ+dJ9PUzg6dBOSqvFTwcGNHisUKGdvaRV54YITPikUFd/xJmQ4+VGRpoexYoc9TFJdHqmwkLJsCX+Kc9LY3kw2k02pLRbW2gJF2YM5M3Q97TIzeQjwaCq6raBJJrYRqL8VRjNg71zNv7RHCdrtAKe/nqbKnBS6BROZd9M7JVLXCXByizIk5zqxOsPx4Pjtlpc/+Vv6IXy4RqFv+wPxBp2Fxua6VjdEu9I/uFt9lo6b+wN3NTo+xS7nZOVzepSkASOb3b5YieSXGdUkx7q80Uz4zc9BHXqT+FI18aXJQmr9+vWceuqpfP3112RlZQFQVFTEgQceyEsvvUSXLl0aPoCg5RMOY6qwvdF+MtXxaQr7dMnih9U7WVC4g+4dBzlCatMvrVpIFax7i0+99/HD9iOBw/EozrRiTzt3B/XIyqtSq9BLj5xUXl5S1adKwWo0tI+OA7lJvpyVoTT+r4X0+HCj/Lll2fy2oYQCaZuzIa1DVSgbTrGJItLBAAu50dVvf8kq3vP+H6x3HnvRm69qnx6gh7SRjnbTjh/xSNVV8cwOliEBlXhIDReb8GrOuw4muJKiwB0q1Cy+sgbRz+N4JL2KQggVDRNDDxK77zMOlG9lkvIVG60qT4FHkfnD7gY44YdCSCUWPRiMhm6ltXPCy/x2ZYvrI7nCP5D/mhlMz+5Lpw3L2FtaBRWdgO4JtSOjciOnqHPZULQ9pvEpRjH3aP+mssQP3NKstjUFU6/tkTL92fxuF9BHSa4wxN2hyZ7vc889F13XWbJkCTt27GDHjh0sWbIEy7I477zzmsNGQbIRinikfKR669bi+xZkA/D9qh3QMdzUbtMvCTHPLSLhUFa4JHS8ErGDhsn92sPcqzwCFTtq7OuRk0YJqdFeF0vl3o3nPKV35MuUI/jKGtRienxU90hVhhIzaS/cXk5Z0KBADX/mmZ1r7PdpVZfPWMSdFf7eWOHLro9QswkQb/EaPvdezV3bLmnS81bmHsYFoel8m3NSrX0h02aR1Ytf7R74wwso+WW/cZP6PPtufzMeZguSnJDpnOeRa5tHlYm0xdUTXB7a0Gv32KnugXWjAEZbRw85i6whWyEzy5kDKJKNGWpZBSeii5eazGmbZ/Ke9//ouOWrhNthh/P8oj2XGkENV610o0F2Q9QlpCLXED3JwhB3hyZ7pL744gu++eYb+vXrF93Wr18/HnroIQ455JC4GidIUvRqOVJ1eKQARvbI5vEvVrCgcAcMGORs3LQ4URa6QyS5OZyw365iDf/W/om2LRt4fbcPGwiZHK984zzYpclkz1yn6eEhgfspkDazLn2vmI6Z6nX+b2UtxCNVo49UgjxSv4YLTQzNLIMyauRHAfhUhZOVzxkmLcNYpsHeRzV4PCs8mSjydeHp9lczd2UpJzfTezHDoj7WsrkRKtJ78j/LINfTrda+8tSuHB+6HYAV4ZDenMAqjlE/ZHFpbCumgpaNZ/sfnKZ8isfqAxyMR5UpCU8jIqXRE4UZzruoHi6kyBJnqp+QQxHmjj6QmvhGwW2ZUKCCVCCIh6zMduwTeJIKfPxgeWhJzXFyypeyr7SWTKtjVSVTN/qSNVVIhatWahhgWSAnR5ZgREhVvx9lBTdwifImHXfkAy07NajJn3LXrl3R9dpq1zRN8vPz63iGoNXhSeV3erLcyq/XIzWsezskCVZtr2Bbelh071zVurvNhy+0kZLQPgIcqfzIwNBPe3TYUPWyq7tUYOuZ4wipzWTznd2/8bA+ACPEIdZCJsrfUB5IrpWr+qjeRyqYoBypzSXOxHBjhzFw4iwYcW6N/bIscbCyhFPVudibf2v8gJHVWi2D9RlD+NXu2WyhfZZRe7U+FqKhenWs5peHRbdXlVHCyc9y+HxUWkHlJUHjZG7+jhnaLMZVvg84wiUSzJXoPjvRc3yXSeY5yv+4Up2DvWN1Qu0RVFVn01HxeRQq5HQM1Oi1o6Vw9JaneNV7GwU7vqqqZFpPb73mxLaczy12j1S1XNUkuiYXpfbkGv1CXkk9I7otK7CBv2qvMKbkTfcMixNNFlL33nsvl19+OQsXLoxuW7hwIVdccQX//Oc/42qcIEnpdRgnGP/gb8YF9QqpTL/GXh2dCn3f7kiDS76Da1eCnPwV4nYXKVICOtIUL7I6tIdudj1QLSxCrZnUn5vuJbWaVzCzkR5SAFg61+28hQc9DxOoLNsj2xJFzWITiQkFiLxOeWpXGHQS9BxVa4wuO/9jI9B46IoULtJiKr5oWGBzvZe6VgBjIdvYwkT5a3oWfVNrX+R/UN0LHTnHlVZQeUnQOLuGLwP8SXcWWb0ISbH3K4sHZh2hfQB6+Jw33PAgtHEiXskQGpIkRecHLU1IqZZz7kiav1qvvMQLKcmIRLnE6pGqNj9IovO/1JPHa+Yofkytilqrune0rHOjLpoc2nfOOedQUVHByJEjo015DcNAVVWmTp3K1KlTo2N37NhR32EELRjDtKIr1qn1hPaBE963ZGMJ36/ayTGDBybKPPeIhvaF45Q1Z2Kh2nt2odDDIWEWEvIuF1RJkuiZmxbtdxSTR0r1O8fCJlBeuke2JQo3qvZFXqd6LtSuGLIPLGLLAQj3JrG1FA7ZMYcsZSNW5flxsXVXbMMR76bctMltx/I/eNDzCMu3DQAurrFPW/oOX3v/zk/SYMAJY1TCN27FFkKqLWBHBHq1Js9Xy3+luFLnk3YDEmtLpET1LosFRjhny9KTZyLZVgii8aPVm1I5i47AlfIrtNPWo2/Ogw4tp0GCajmiSdF82Gr9BXianfAClR2rkKrukUqiPmp6Ha0KlOj8KHns3F2aLKTuv//+ZjBD0JIorxZmleKp/xTatyCbZ79ZxYJVOxNhluvIkQtX2CMVuaip7JlHKrrKJ3nw1VH5qEdOatOElCyjyz68ViV6ZcsQUgEXqvZFxNu+O9+HP9dBj0NB89cYYypesMAKNd4rRQpXu7RUP0dseIwJWoAHA3+Jv+FUhT1ZTQztUyLnbB0eJqt8O52l7ayWqryYsscfHp88YSSC5iPikbKrCfRIgYdEF3ewwh4pa5ewJ1PSwK7qeSVIHGUZfZgUuo1OmT7mA4fYC+mtFPLrzrXQgjrNRSb3ssdf1e/IFSEVvq7GuCBWvR1BMnmk1NL1jJZ/osDoSaQsuxyZJ9EGPVKRPlKCtov85T/50jOLF+0j8KhH1ztu3x7tAPhjUwmlaxaT/v2Djsg47pFEmZpQfvUP59ftNl3bOVUKayR+7kH5VzNcDUuXPNTVradHOE8KICsWIQXoSgpeqxIj0DKEVEXIpLe0jkzK0YOJSSAP6BYedCasvANW4oSm7iKkDMUHOtgxeKT+VHrxiDGR/TsfQu7Wb8EKYMXQyHd3iK7WxxhbH0EOv7+6VgnNgBOaqCtVn0HkHE+2KlGCZiLaqLRqYud1qQnoirwjuDjwOGMKOvKvatsNSQ0LqZa/0t3SCIYXuaLnhJICFi1mwS6CFl5IUrwp0bzkaOh+Avmf72juDwzhtsFDqF3+pzYeReZSfRqKovGYv12z2xcrOZu/5FnPvSwqPgg4HQA5HM3QGu4dTRZSEbZs2cKWLVuwrJoXz3322WePjRIkN2bpZrrKW8mi4RtVXrqPHjmpFG4rZ8n6bey3+BXwZcLEh1tUT4lYme8fzSdGf2Z0cKoUql7nQiFjg2XEHOe8K0bY22HUk4MQqdwHMXqkAENJAX07ZqCF5EiFDD7x/hWAa4I3AMc0+2sGdZMOUjg8WfVDSnatMZbqiAo7BkH0i7QXi4yO/LvnCMzF9zr9p2LwZO0OO9QOPGOMpVv7vjSls5/iSQHq9kiZ4fLthpIS3RbxumqNXAsErYRoFbGqa9HfjYfYx/szFStuh65n1PfMuBO0FHaSge7NqrHdkjUn3DaJVuTbCpGQ/0gLDl3xg06LWbCLoIUXkhTNz7bc/Xl4RTGGdwhHJNiOctvDVrKQ6rj31IVHlfmftS8qEnhSGn9CgoiEBFdfgEnWUu27Q5OF1A8//MDkyZNZsmQJtl2z0agkSZhmK67KJgDACjqTb1PxNzIS9ivIpnBbOZ/vaM9+sgaBYihaA+0S29guEey6GqdV914Ywd0WUptS+rJ3YBZHD2jPPXXs75mTFv07K5ZiE4ChOhfZyP8y2dGr5TukmsUJec2AYdJZCpf1zuxSp/i3Ig1sYwgjqp5zZYWLVDRXJaj13p48Y0zm0i69OLwJz4uIf49dd0NeAFOtOq/N3P4cFvwnKanpvLtHFgtaAtHwpmrVQ9tRSmdpO8sCifleRoh4wDxKzRzGSPGJSJ6gIHFkrPqI+d6/80flPsCh0UWXlnKfiRC5/ilePzvyR/FPI4tDPbmNPCv+RHKLNCW2unCR3kyGZWNZNrKcHAvWdfXDiuTXtsnQvqlTp9K3b19mzZpFhw4dkFqhZ0HQMFY41MzUGl/x2LdHNi8vXMt3q0shby+nl9SmX1qlkPIHt9KRHfgk5wau+VLoHXgeRdVY6k1r5Nn1EzRtyvFj+Op21RfkVP0fMmL0SNla2IsVbBkrhZFmtgC6aTcwMn5Uhkzy2eY8yKzbr7Mw8yie2Nyf6waNYFIjx0sPbaW7VESKXYEVTmC29ObxSEXyVWK9AUfQvI5I0upKAI4UPVGrzjePL5WVdj6Z5u4tEghaFgvzJvHo2u4Mab8fh4W3RQqaJLq4Q8et33CH+gae0v2BwdHt/0mbwl2bJnBVxyMQXaQSix0oppO0g01EFl2c+0xLE1JPyX+BYAkTMzriLXO8a4lqu1GdEZVfc7z6Ax02lkD/0xodrykSh8k/kkUZoZLh+LI6JsDKGKij2qecmstJwZvITEtlllt2xYkmC6mVK1fy+uuv07t37+awR9ASCE9qLTU2jxTA4vXFGMMHoW5a7Iip/sc2q4lucPnOuxnk+4VfNt8H9MCjKhiomKaNbdu7vegQKZEdCZfYlXSfRl66ly2lwZhD+wr7ncdd834hYPfaLZsSjR2sCp2zzcSsNAd0i/yoR6pz3YO86WwmmzIa/y5MCTzHBO8XbFxxQ5Uny2gej5QcKiOPnaTStBwsNVw8wlNXgZRw+faoCKdaLkSCCw0I3GG9pxcfWTI903tGt0X6OCVaSLUvWcLx6qf8WF4zc3Sbtzs/2+mUa1kJtUcAVtjDbkTEtce5VtgtTEjNtsdSbOpMSsslpXQzBdJG0oOJD18eoP/KiepHrN9eADQupDyqzA3qbHrJGynfejQki5CKVjSump+oXi8L7b3IsRPbNqE5aHIfqcMPP5yff/65OWwRtBTC+SB2DB6prtl+Omb40E2bNZ7wpH3T4ua0zjUivXQiSZQRN7ttO6723aXdzl+4R32C0dtfrnfM2Qd0Z58umQzrHluCaXnBkbxuHcpqq/1u25VQqnluPHYwGvLQnAQMk3wp4pHqWucYn+aI2+oNg+tDi5TUrZ7A3ExCavCOD1ngu5TD/7y9Sc9T0vKYHrqYG+VptfaVKO1YZnUm4KsKcfHalVytvsJ0+3nnRBe0akLh0P3q4XRWOHfTTnBOkl3H5AxAU50Fq0RcIwQ12bXPWGTRRWqmojrNRfUw/c4bPmCu92rOL018kSw5XLVPUmMTG5oso4f9I0YoiXIEI6F9SlVIsMelap/NQZM9Uk899RSTJ0/m119/ZeDAgWhazYvYxIkT42acIDmJXBQlT2ojI528uX17ZPPOzxv4IdiNngAbf2leA10ikjQZSaL0qDL/UP9NO6kMo2gQWvtY6u7UJr18DcerX1BYWn8Y2GWH9eGyw/rEfMw0X6RRYsvIaax+I/YTJKCbTQ5bayoB3aKL1HBoX2drEzeq/2HAim4wqq4Mtiq8dgAkUDyprBz2f1z8zk8o8l7xNtvBbFrZ3AgefypvWIeQZqq18vE+7HgRz64cx6X5VV5Mr2RxufomAIYerNnHRNDq6Fa0gInyCtob6RAOnIskkCdaSFVNzmqe4/vovzBA+Yn0zTpQjydZ0CxYuwipxT2mcvHKAxnbvjcHuGlYE7BNnQHmHwQkD14FQuFcZzeajsvhZrWSEtt1XJalqJBKpvL/0YqH1RY9NFliivIBfsuC0CFJVRyjqTRZSM2fP5+vv/6aDz74oNY+UWyibVDi7UiRtR1zl2pJ9bFfWEj9b3sOf5FV8KY7Hgat8XColkQkryTikdIUmSOVH8iVSigp24F/N4WUHW7kalVbzdlT2lWuZYz8E5WBTsDouB232agupKQgAd0ivZnn7AHd5G7jVDqPOY9eBQfXOSbb3skU9QN2bO4CdZYCcbBtG68dBAk0fxqhrMF8Zwfobe5+7lyDNLGRY4SIhy1YR6+uipBzU6/eO87jrfoOBwOVQki1cg7d8l8u8Czk89JOwKFAtbyHZvKu1ktksWCXc3xE5Tccrr3Br1tSgOMTa1NbJ1qdzblXeVOzKCKdEr3l5NLr5cXM8dwCQLEylYpIZVIXhJQSXpyVY/RIARjhYivJ5JH6OWMUH6z3MTDnEPYLb/NoCn9XX0CRbAje1KKFVJOXdC+//HLOPPNMNm7ciGVZNX6EiGobvNvvLg4PzWRL1pCYxkfypL5aG0K/bi1c+m2rE1FQ2yOlVlsd2qOLWnhlyVbjJ6Ryl7/CM557maB/HLdjNieyUSWkvjEHRivgNScB3eQ3uwcVfU+AdgV1jlG8jldWtRqeRAYNC1+4RLjmS40KluZ6H1J4khnrSmYErypzuPwDY+1vMIPlNfZVhMMXUzxVuXoeX9X3WA8mzwqooHlQwotFUrVrUaknl2VWZyqUzITaIkVD+2qe41EPlSFK8ieaaMPm8P8g1evc/8qCLacyWyjSt9FW8Ho9KN76e+s1N1EhpTVdSJkJzllsiOXegTxvjmV79rDoNk2RCZF8tu4OTfZIbd++nenTp9OhQ4fmsEfQAigLr0yneuoufrArffLSyErRKKrQ+W1LiCFdW+7KQ0No4QR9LZywL0kSevhCoYd2f5IZcYvbavxW+zV/BgAesxLTslGSpExqffyqd+EK+xIq8PGd3b9Oj0m8qV6uvD7k8P9aMxv+/wZ0kxSc/6PHl0r21oWcpfyPNaF+EK1/Fj8kq+78kcbwajIPaw/hl0IEis9FyesR3XfxmquZ5tnMqsqZgLNdURR0W0GTTEJ7cI4LWgZyNA+0SkjNyz2d6etG8X9d92LfBNoiWXUvFkRKLCeqKI2gijIlkyVWV8q8eQB0qlzGHeospB2dgZHuGhcjerjxeAAPqYpcrQCPC6F9tgHSbnik7OQK7YvkQUXyxsGpMKij4ieEEQoQ22wyOWmyR2rSpEl8/vnnzWGLoIVQEc6rSfHGpsNlWWJEd8crtaAwXAWtFSama3ZESFUJnoiQMvdESEVCZuIppFLSAUiVApSHknu10DAt1puZvGUdzDzZCQyoDDV/gmq6vpUzlY/J3Ph1vWOiHqk6+i5Vp1I38UuR3iRptCt8h9u1Z9nf+CF+BlejqUnKETyKTDB8zgYDNRPEO+hr6Suvx7dL9ciI11UPtqyEckHTUaxIqJH7SeMRIcWunvqwsIp6rAQJ47sOpzA+dDcL8s8GINPYxpnqp+xXWf81NNnQg04ofQgNWZaiC6NuNI5VbOferDQhGiXSR83Sk+f8z61YzkhpCZnG9ug2jyoTitw72ppHqm/fvlx//fV89dVXDBo0qFaxiWnTald7ErQiLIsrfjuZ0z0y30r/iflp+/VoxydLNrNu6Y/w54WABOe1jLCyWHnNPJQMyjkyLSe6zZDCiZ97kIgtm/EXUqrPyc1JIUh50CDDl7x9gALhCVoG5ezjL2VdmU2gmT1Stm3T11zBHZ5n0Of/BEPG1TlO8zneVc3WwTJBrntdLaBbzDFGk6+Wclp6R5TIzbmRkMDdRdpNIaVWE1KRCUUEr+U81vw1i8wEJQ8pBDFEaF+rR42GGlVdiyKrzKEE9XeL8HLW+fx1y1imFwxnWPUdES+sEFIJJxhp1RH24nvCC3Zeu3n65TUHketeEOfaqXqrWkLsSRuTpmLbNteFziNNOoPX94q9XczrnuN4uWQk53U4gN3Lyo4/E7Y/y43er1i4DWAE4FQYDCVjhcHdYLeq9qWlpfHFF1/wxRdf1NgnSZIQUq0dvYIcfT05MizyxT6x36+HU2Z7+YZtYH8PGa2rmpJhWswwTgdgfFanqu0RN/seXCjkcGifpMVPSEkeR0ilSgHKkzx+vTJk0ktaz9/UlzhS/4HP1CEE9OOa9TWDhkVHaYfzoL4eUoBavXKlEYB6KlkGdJOHzEnk+L2cltnZKYGOU6CkOUIrl8h9qTRGMyhncOODdyEUnkDooZoeJq/tCCXNn15jezzCVwUtAzUS2uepWiEfUvIZZ3sep2T5gXDkUwmzpYg01pOLtEuj8kiJ5ajHSpAwqpcNB/CmOHlzvhYkpIzwdS8ULuuvZXXiGWMsO+10LjGsaH5rs9th2Wwnk+12JlpqbG1NAJb4BvNHUU9O8dddadYNIhUPq+dWyrKEEakw2MLvHU0WUoWFhc1hh6ClUK16mtdf96SxLvbOz8CvKWwOKOAl2tS3tRCsFtZSvXGuGRFSe+CRet5/FrdsP4J7BuxH3NpgeyIeqQBlSV4CPaCbjJcXcKTihMH5CVGmN28YUVC3yAg3s1X8WfWO8/ir5fvplfUKqcpwvpXf40wwlHD4p48QAd2MJmXHi0+Ug1luDOHFgv2b/NzIBMKo7pEyDTw4gtuXklFj/F/9N7O+KMjdaT0RtG7UcB6oUm1RJ9WuoI+8nqWBjQm1JRSetFfPuwCiHikR2pd4JqydyVTPt6zcfinQF2+qc63w2y1nomwEwqF94eugp10XbjUmA3BuAoVU9T5okd5osRBpCxJKouJvch0hwUC1Uu1tzCMlaOOEBVCF7SXFG3vYkKbIDO/ejsLlm5wNestZoYqFoG6SQzEhVDxK1UXvhtSbWb61gqfzD6JXA89viBLTw1baoTZhVapRwhP+VAJsSnaPlG6SIlVdaP1SgG3NXLWvek6T7K1/wcDnUTk8eC8FHXOY5a///xMIhugibaGj3A5sGzVc6tUnNY+QityEa00yY3mu5AF7l9A+vWrhw5dSs2T7eq0Hy+wyAiRveKggPjzou4iSop2cllEtaCgcciwnuDz06NL3OExdSfsSL5Af3b4qZzSnLfNxYIf+DEioRYKM0BZ6yRvZGBZOKWEhlUKAoG7g1ZJ/ylme2oV/6Schp7WnL071XVkCy4543BJzndMNm3OUD8mTilB39IKOsfUc7G2vprP8J57taUByFIVT7NpFagBuky4mFApwZ7v+5LlhWJxo8lk9derUBvc//fTTu22MoAUQ9khV4CXV27SVmX0LsvltefiLZAYbzClpaeiVpSz0Xew8MI8BxZkoW2oqAUxC1u6HbgX1SLhEHD+r9r35d9rFLNqhMTHJhVRFyMRPNSFFKOrhaS6qV9lDq7/KpE9TWGF3RjbTGjyXrYqdfOW9EsoAe0e02p8XPZoDFk80vZw0KvFITf+cjLCQMkPVhFQ43MWwZfz+mp9HJB8i2Ao61AsaZp60L6usCs6otqgTycOTE+wBGhn4iqHqT/xePqbG9mBKJ+Zbe1Pg6ZpQewRV50AkDD0lzRFSimRTXF6GNyvLLdNipsTfjQfNSezlT+dKQLJtuqglWEaAYChxXh7dsjhJmcdAeRV2yVkxC6mjgh8x3vMWf66ugINGNbOVsaGEGwvvWn3wN3UA2wJBgmp6XU9rMTRZSO3cubPGY13X+fXXXykqKuKww+JfxleQZIQnVJW2t0ZjzljYt0c7HqPaioRe4TTnbQWEqlcsq17RSt3zilbjA//P3nmHSVLVX/9Tubsnz87ubM6JJS0555wRUVGiJAExAIIiCAIG9AeIgIovEkRBUAmKCkiSnDMLu7A5x8kdKr9/dFV3z0znqe6dWeY8Dw873VXVd6ar7r3nG875Dy3yUprawjAloGesrpUXmr7Aixs3cmBicBOpeD8ipafIZaWQsGzCeOUoOcr1AMK+H1QB8Qsj3pP8PyqqKIGcJFJ+aV/Q+KF5CweGXmftZz+FiReWdO7fwydyT8cGvlKfjudblslSZywuAi19nvtDjec4WF6C0tYIQzquOIxCSMkYS+lMp+BFmaUqZ6RS5UJ9otz+nDtM7KsPyfGy+N53IofS63u8pwuGAJHq2+eFGeMF6TyQYFHiaKD4loaBwLQdZJJjKUU0yBG952EQ+aj5HlyS2udZ9ap3MssYhyJKJlKPPPJIv9ccx+H8889n2rRyi5eGMWTglfiUk5HaYUITtqThuAKi4CZJ2RZCpHwzUgsROSMzcbj+JKcq79C46lTY+itlXXtP+3X2kt9jTU925bhyUeuVkw12+fOEaRMW0otCWDBIVLhHKm5klBMWyEh9XXqcafEO2DQJRmSfA31zW13UklIOU/fjIulyPtVr+WUFiFTKyLEME+d3I3vy/qYOjgiNTr0Wi4zhYOMGAOb38Y87RP8vW8kf8mb7PsBe5Q96GIMbrss+5ku0iaAKaU8gwS/tq7JhaUpBsM8ms8lYwynSU0zpmATMreqYPu9IyeP7PXSiyNHib1kVE7lfrGcoSEy50Y3MEpYzSvAymhlqudW0eDAtF8XrS+1rOp0Pjn+sPXj6jvxnVeojmLU376JKKxHbRsH4arrQBYvSC+izXUQUufjii/nVr34VxOWGMZghyixzR7PSHUlNiRmpsCqx7bhGVrgj6YlMgC1IVclXLDP71E9vbc3ji9KLRDoWlH1txfs7SWpwqn04DttaH7G/+C7R+OBuBI5nltmRzEhVIouTiYTpcId1FNeEfwAzcxPYsCLxJekFTnEfg45lOY+zvQXYFLzvsGE8b2m7Ms+dUhFSmPYfKU3+HNKR2Mxx+d5xkiikI7UebN8AdYgrLw2jACydXzg3cYd6E5qQnrvFVEaquvN56h5Xet/jI+OL+IlyNwdserCq4xlG2k8vc8PcFRpLO/VEq+D9FwRGLf0HT2o/4Os9ngKlJGN5W+Vqmo4btpMS+EEsvi/L9eX/B1FG6s/ScfzCPAm3cUqv10+0/s1PlLsJrX13M40sGATW+bdo0SIsa3BHtocxcNgT92I//SYA3imjQX7XKSPYb/nNfGXqBH7RMHjkOQcK3wfBRCGc8bojJhd5dwCqfaqrgwCyljszUjpcLlj6bS5Q4bbYwQFeN3jEDZt6r8yuUxnFH2L74lTYRyph2cxzpyBE6qElt1ZiSJFo88lzHgEVPyNlSukNhm9sW4kyRdm1QOhfSlEMprgriIifInc0Akkp/5iXtYwoUj8fFdu7xx1rmEj5ePDN5TSEFQ7fZkzhg4cKMiLcSmZkWa1lpdtCh9hc1YyDn3XtGyzws7DSZjBQ/bwj9Z0o6VXQF9LpGeS9uD5cMzmPORlZIBMVmURK0a8aMG2HGr/HVSpB4EIcfBmpRzmAjbbB8Y2993y2qIA9MFXjwYCSd8IXX3xxr59d12XNmjX8+9//5vTTTw9sYMMYnIhllIFF1NLFD3aZ3MTtz8O7K9oLHzyEYHqN+abQe8JLEakyG7Ftx0X1JId9h/VAIEqYoobi6Fhe/85gRdy0ucM+mmWth9A9bm9ufd3gzApHN31yEyog8BFWJOJucuNm6dGcE6rjizWI3gY0upEj7OeYLZokrJ0DGbMP23GR8TNSpROpo6KPsK/6H95fqeOX6omLnuUJ9Yd8Is0GDut1fOoeH+IStkFhU4/O9x/6kLAicdjWo6tm4FlxZES4NS1NpGIt27G3fgu7j2vmgSoOR/HmRblPsECUk3NwtTNkw4D1Qgs4CcRQWtnzy9ZjSPJixPU1MGsI9FB6ASE7I+hlCCphN5HymKoGTNspq7TPTZX2DZ773+9XVKS+QTivmsEcPNmzclAykXr33d4pOFEUGTlyJDfeeGNBRb9hDH3EjNwlPsWgtT45OXXGB89DHgR8QzmrD5FKTWplptl1y0Yjea4SCjIjBZYUSRKpRFeg1w0aCdPmeWd7mkeOY1JdBPisoLjDQBE3bQ4T32QbMwzRmVDTkvW4kCoS9w1sE7HcE6pnG2BJHhnuWMbF0V+xShnBB2ZpYhCFkLkA991kFgPf0NSPzALYPeuYLa6gWxjR//hU1nVoL4ZBocOb2+KmjV5F35lKwzLiyIDuyqgZv1MQgjrlwM+6yn36LvyysuGMVPXxPe1qlvbE+Htr2gh8L+MlZsrzeLn9SGD/zTa2ouEFhBwpPXdanh+kVcXSPjOztK+UjJQ3btEZPIGtWdanJARQ2bPX6463XxpIxc5gQMlE6rnnnqvEOIYxRCC+fTf/Vn/HU+KeCMKRJZ8fViV+Jt/BXGMpLLkVpuwT/CA3A2JSPX+390UNN3Nsxut+tJ4yJwrddFL9CEqgpX1gyREw23ESgzsj5ZP3kCIx0lrHDGElpj6yop+ZMB1+KN/HpLb1sGn/nERKlUR0fAPb3CbT66VW/mQdzLjm2UyClGpfUv48WFKYuQD37R8pBqkNhJUuY7G9e8QQ+9+Djp/1Gi7tA5KlqD5ihr3FECnTSCADBkrK9BMyiFSVlbdOta5EcnT+1NrbLSqVkRomUlWHn3nItOqwPCsQe5CvMyl4856TkZEyPXPeXpYQFYZpu3zBuIapTQp3NBQv5b+yYUe+v/Qcdhg1l9xF6dWD67r8WbqGkGyy0TgcSFsnOH5GaoibZ5ecUojH48Ri6fTmsmXLuPnmm/nvf/9b8oe/8MILHHPMMYwdOxZBEHj00Ud7ve+6LldddRVjxowhHA5z8MEH89lnn/U6pq2tjZNPPpn6+noaGxs566yz6OkZIg/sEITbuZKtxWWMFTvLOj+iSkwV1zKHJRBdH/DoNh/awxP5nnke9zed1/sNv36/zIlCtxxC+NKhAZb2kfS4AnCNwf28xE2bfcQPmBN/h5NeP56ntMuoja+u6GcmMk2A1dwEVhAEDK9cz86j6LRUncmPrDN5b6JX/uxFzZPy58FuQA3L4X/O9vzT3gO5fmzhE/rATRGpNPm3E30yar2OH3w1+ZsT0YxekOgQ6QspBr6gjoHcy+i51mzjUfVKbur4btXG4jguS+yRLHTHo2aUkUGG9La75fzthwpS8vgZ94cte56KevdmGVOpEPyAUEZZ9Bu1B3KvdQjdUmPVxmHaDovccaxQp6XWi2LQVTuVB+0DWFizYwVHB88tWM9Db68seJztpNUH1T6/h5Pqr/2cEanjjjuOe++9F4COjg523XVXbrzxRo477jh+97vflXStaDTK9ttvz29+85us7//yl7/klltu4fbbb+f111+npqaGww47jEQiHfk8+eSTmTdvHk899RT/+te/eOGFFzj33HNL/bWGUSRsPbnptuTyNvURRSbm95QkqldvXGkYWSJxQEptRyiTSCVMm6P1n3Kk++uc0trlwlV9IpU7kzIYEDdsfqv8mlM/+3ZKqYsK16onTCftXZVH/hzSfU92noyUrzIY8sxrK+kjZdouv7C+yiXOtxFHzyl8Ql94cr9CBjHy75Fsz/1bY0/meP1a3mg+rrwBb2GI9clIbSmwdJ9IKchiutdBkQTmiouZaS8E163KWDKzX0qfEnPFJ1IME6lq4z7rEv6pXkHYaEu9ZitDI2DnQ/TmPTdD9vw/LWdxlfV12rTqCWT53kpqiS0U/vGV9mZa8pdL0B49i/Vd+bN0hmkiCcl5Qdb6EimvZHGIZ6RKLu175513UjLnf//73xk9ejTvvvsuDz30EFdddRXnn39+0dc64ogjOOKII7K+57ouN998M1deeSXHHZdcoO+9915aW1t59NFHOemkk/jkk0944oknePPNN9l552TD9q233sqRRx7JDTfcwNixpUdjh5Efrp58aGypvDKzsCpl9JTkbs4fajCNBGEShKTeG4l3xnyZy5bswFcnzmLbMq6rWw5rGYEpq70iZEHAVZORXGGQE6mEYaVIjSWFke14r7KzSiBuWGnJ9TyGvAD3qyfy/7oO4lezDqV/B1ESbqKLJrqokbyNtfddyoKDoQebyfEX0Mzyq5LgjU2w+hMpR+7/3MdrJ/Gea7CtmOu3/3wh05ctNsg92kpBPDKGS81zcUWVGzIENORMWwZLLyl6Xi5M2+Ei+W+4CKjmnhDKKBeqH8dZxiU01tdzY8VHMowUHIfZwjIQYG2GEJXrESkG+Trj45O6PXlpnUxD/Tap1zSl+ibPpmFykfx3RsZrwdql6PW/zuliX/F9xna1AdsUPL6ssVk2Z/JPkGD50jdhu31zHmvocfxVQ+3Ts/t649Hcv3Eax4zep0IjrQ5KXmljsRh1dUkT1f/+97+ccMIJiKLI7rvvzrJluX1USsWSJUtYu3YtBx+clmZuaGhgt91249VXXwXg1VdfpbGxMUWiAA4++GBEUeT111/PeW1d1+nq6ur13zCKg2v6G6ryMlKqLJIgudCaiaGR6i8GY1c9ySehM7lo3Q96vS5otbRRT9QtjwT5LuuV6LPo3Opr/Ng8jfftKYUP3owwjASykFzATK05+aJZ2YyUbcSSptFQMCPVpY7iM3c8Uak+5zEHbryPd0PnsduiW7xrpp8fUw+WFOqWg4aBJpaZHVD8jFRGz1MeIqVtJrGBwYotNSOlq038zd6fJ6Xem6ZeRKpK5Z2G5XCh9CjflR9GdXo/P3KojmecnXiN7aoylmEk4WSI0/RSmPUCdmKF5+yg8E79AVxvfY2NzTulXqsVdZrpSlXkVAO2Gec78sN8LXovuMXPrWNj87lX/QVHr/p1xcYWi6efuUSByiIzI1Ao92lP2BCZxrPOjmwKTQx2gFVGyURq+vTpPProo6xYsYInn3ySQw89FID169dTX597I1Eq1q5dC0Bra2uv11tbW1PvrV27llGjestpyrJMc3Nz6phs+PnPf05DQ0PqvwkTim/k+9zDL6nK0zdSCL6XjlVFl/BKw/Gi9ylxCQ9+VqDcRmw9EedK+U9cYN8XuJypNftY7rEPZ545uL1unIySOTOUJFJiHs+moD+zUEbKJ7nxPCV6kp0cr+CTsoyyETvgDYZpO7yhXcC7nAQbPyt8Qh9saNqJq8zTebXx6NRrMSHMWrcJU2vsd/zY2HzOkf7FtI4XBzLsLQaxLbRHyp/D+qq1KlrG5qhKvQ6Z5UJinwzYQOfcYZQHIyMgpIXS94SgJedPwRwaGSnd7F9Sd9rKH/NO6DwmrSldC6Bc2Jl2EiXIn/s+aqJTuWcxEUsHwRMFsu5mptKh2LsGyf8bVzPTVwmUTKSuuuoqvve97zF58mR222039thjDyCZndphhx0CH2AlcPnll9PZ2Zn6b8WKFZt7SEMH3mToFojS50MxPSVDDW4OIjU+9gnXyXex29ryHFasRDdny49zsvl3IFg/mlrPKDGqW7hV6m0AeOaTdby7vHgfsVRZmSDjqslsuGBXlkj596YlqCDmzwZuwyK+K/+dpkX/zHmM5Jci+gEIQeCfM37KOcbFdDvBiogk5c99I8fSVftiTbO41z6MD0PpTP+TYy5gd/03fDjupH7HT+h6lyuU+5nb+UzZY96SEM3IQuUj10MNTtca9hffZTthca/XVVnGcL1npEoZKd8AHegnDa0KFieIL3C09RTYWw6RHewwPLNaxxXQMkq4Vk/7Kvvov+Le2rM219BKQk18NeOFDUSENBFxRM8Sokj13ZcXbuSPrywd0Dgcz1vJQSi4BmXCF1uppI9aPJqu4ooVeMR8IqWjQB9PvbHmcr4ovsCotjcDH2M1UXKLyoknnsjee+/NmjVr2H77tFfAQQcdxBe+8IXABjZ69GgA1q1bx5gx6Yj5unXrmDt3buqY9et7K79ZlkVbW1vq/GzQNA1NC7bf5POCuFjLBrcBV2so+xoJuZ4Nej0GJXgjDHL4E6zbZ+ParK/iQPlpPu3eVNZ1fSd1CwlZCrajrNZYz87CfNrduqr53Wzo1jn73rdoqdV484qDC58AuF4W1JYjKSIiV1hqu82t5QLj23xpx9EcUODYWe5izpQfZs3yDuDsrMfITnK8YkYmd9now3jqw085yQ72ezWs8owcffiCKXoGCYh5/w5nMeEW/AjoEG8YDgqZfVFRfcshUtrqN7hH/T/et+cA30i/LosYKKjYZds8lIpeUe4+97gmutyk3g4uYP0IpN6qfsOoDAyvSsBARsvoz1TqR7LCbaXZrHzvXBA4e/VVXKd9xv+6fgtsBWQqmRa37nz/oQ9Y2R5nr+ktTB9V3v1ne9ldW5BLynhIKdXKyhGpHqWFvfVfo2FwQd3cvMfqUoQbzROJaBJ9FRRm97zBd9Xb+XjN4cBXKzXciqOsbuTRo0ezww47IIrp03fddVdmz54d2MCmTJnC6NGjeeaZdJSzq6uL119/PZUF22OPPejo6ODtt99OHfPss8/iOA677bZbYGMZRhoPT/8Zu+i/Y0VL7ubCgteoOYld9Nv5bOvvBDiyzQxv0utLpNLRofI2maZHIgwheOIfmfcX/q5dy1nS4/RUqQRpQ7eO6yb/bztFZsG80jdHDhOfchj/zzqK+c64Co4SumyN/zi7s3rC0QWPdXxJ8DyLrN/HIWaUCfrENWjVPsOyUITyM1K1bg+7Cp8wLvpR6jXfG6lG7U/6/NKqcu/xLQ29e6S2nIyI7WWB+pqOq7LIereRdW4jll0d4mgaGfea2Hs8vUyoh8l91WB6QT8dFSEj81CjJee5aq0xA4XsGdmKGf08qXW9SCK1T/S//Fi+h45o+QE/XxK87/NWCIK/53Ard+9HTVjpjmSRO66XuE42JKQ6brVP4E/KV/q9J3j2MOWqGg8WlBwKjUajXH/99TzzzDOsX78ex+ld27h48eIcZ/ZHT08PCxcuTP28ZMkS3nvvPZqbm5k4cSLf/e53+clPfsKMGTOYMmUKP/rRjxg7dizHH388AFtttRWHH34455xzDrfffjumaXLhhRdy0kknDSv2VQh+zb8/OZaDiBfVjm9BjdipkhapN+FJRevLTLPbnuSwJZS+IS4EUUtGyiJCgqhu0VJb+Syt3rWOY8WXkwIcxqHUhwovEqvsJn5knsHXd5+JtN3J/OzJcURKKHUoBwmvZjvUV84+G7wFV8ijJKh4i7MUShOpKZ2vcrz4EUr8wAGMtD8sM2NRkkrP+o7smc9ftetYsWkScAYAX1t+Naeoq1gfvwaY2ut4f+Eu9x7f0hDTbfYQ5xFzNWLGzM09nMDg94HafcqXVVnkQOMmAD5unFoVJVbL6x+xkJDF3vFgVVGwXQFJcHEso7xo8TBKhmk7rHabiQk1ZNarNOur+L78F5xYA7D/Zhpd8ZDdLL6NviVEERlX23H5ufg7EOHDpc/BlC+VNY5U37VQ2hMl+4qwFfRRi2UE/wpl3fPKuHsEVRjiQbiS57yzzz6b559/nlNPPZUxY8b0ijyUirfeeosDDkgXzlx88cUAnH766dxzzz1cdtllRKNRzj33XDo6Oth777154oknCIXSKeL77ruPCy+8kIMOOghRFPniF7/ILbfcUvaYhpEffv1/JEtkulj45UFbkqJVwYxUmWl226wckfJFFGrQqxctXPcxt6hJ37g1HadRP7pwwGONVcfb9qF8aZu9aM3I4riuO6D5Jx9q4ms5UnyTMV0A+b1DBG+RFfNmpJLvyaF0ad8uC27kYHUR1yeCVU20jfKalH34ykpyxuI2Xv+MMeIqnhf73yfSALOuWxqk2Dr+ov4UgJ/rh2zm0QQHX5XN7pMBUjPKuAzLIVKBqaovTO8eN5H7bWIUWcRERsLENHWGi/irg57aqRyp38bIOo3Mjpc6cwPny4+xxBoawW3FzZKR8i0hiugBjBkWdd6/nejGssfhWMk9g10ikZI8Fc1KlvaJG+azWDsZUXB5YsWPgO/lPNaMdzNbWM4ooan/mykiNbSDcCXvhh9//HH+/e9/s9deew34w/fff/+8Te6CIHDttddy7bXX5jymubmZ+++/f8BjGUZx+Maib/Il1WS5eytQnkHs9vY8LlR/T9N728JOfwh2gJsJq5RJ/Nveldr6rXq9nqpXLnOTaXvKhqZYge2AJ0sbIVG1Xg4jkRYYifd0AoUXV79hP6JKhJw4Y9mI7iqYtosqV4ZITUl8xGXqLbR//BoccFTeYwWv70mycxOp5925LHJGsnvj5NRrKcPHgBUILTN3I34xkDwVNiWjNMQngkqof72/mKrJHyZSAKF4WjFWT1S2l6+a8PtA7T5BHVkSEQVw3OpJ4Me0Fo7Uf8aUEWF+0+c9VRIxkAlhYhnDRKpa8K06+qo6hiJJNecQiYoGv4KCP+9lSnWngmXFECk9TaQSTvkB5w3KeI7Vr+PwmWO4oJQTw01ca55Kc0MdF5b96fmhtH2WsgeJRJfnPVbb8CFPaD9gRWw80FusyC/tG+pBuJK/5aamJpqbmysxlmEMdrgu0xLzmCE6bBhARqpBTLCbOJ/1nVuKHS+8VnMA/zG34pqJW7Nfxuu+FKlUZpo9HQWuYEZKSNBepYyUFU/7cCSinUWdU2duYJa4mtqeCUSW/ptXQtdzn3UQCetLJbu+FwvJ8iTJi1CnFFNEKjch+rV5PLbj8trYtECPmyoXCXazbTgCj9u7MKpGZqcySiBl7/fJJFKaT6TCdf2PVyofAR1KyOx5sxPV852pNHIpkwL8XLmTaazAXVEHW5ffP1ssdFfhY3cyUhbRI0US8a3eLWPLIbKDHT6J7jsnh2qT31ENCeKmPaBqlmpAy0Kkupvm8JC9NxuUGRSSSOoxbJY6s9lNnE/CLl8NN47KB+40dqqbXNJ5UriOu+wjmCHXVoxIZdqDFJK192XcLbF/UE/0iNRQLwsveRdy3XXXcdVVVxGLbTkeQMMoEpaOiOclEh6AEpK3UROtLece8heRvtE4SR2Ygs7SyDYcpP8ff51y3cAGmA0ekYqQoLtKRMpJpGVTjZ7CRMpxXPZ23uYB9Sc0v/IzZM+TJCzogYs0ZMKXK3cLeEhBmkj5Tcp9YdpOSlgjnKmMWELdfSmIibWcb17Eba25M/n5oGjJcal4RMp1CZH8e2iR/s+92TqXrxpX8FP5m+UNeAtDpv9LNQ08Kw3XK192spSLzhaXs7P46YBKmUqB7zujSP2zG5IoYPpEygz22RpGbmirX+cR9Sou0X/X6/Wwl5GqIU5PYpBvmF0XleQYlYwy7I2TjuAS8wKeUwtpuCb7yKNucg51B/D8p3qLpNK26WoVfNQcI02eChktp4LB2UQz/EDzECdSJYcGbrzxRhYtWkRrayuTJ09GUXr/cd55553ABjeMQYaMB0aN9I9MFwtfuSxfKdRQg2magNsvGmc1zWBv/WbGjWjkwTKuG3U1Frnj6K4Nto8GSBMpQa+acaiTsbAYscJESrccwnjS4VpNqowujE7CqNxCIdu+yl7hjJReN5Ev6New17RJWSvFE6ZNPT0k0NAySxFT5SIBZ6Rsf5NZXrZO0ZK/s4oJrgu2gewFUNQsGSmpdgSvOlvT4gwXUQF8Zo1mkTMGHZUOqwoNQ1XC8hF78fePozTVb9tPMsDyrCzsKmWApO5VfFN6lAZ9DNC/zeBa52xs2+RHkcqqew4jDSG2kbniQrQ+84DolQNLgkssFoX6YH3zAoVjc59wNI6ZYJdQeq5LWUIUUboajyZJxmq3mS4KB+JyoTa2km9Ij7Ft22x8GfZioEoCOwkLGGuIYO0FcvBzkJtBpOQCAXE3JePen0j1NM3hW8aFTBqdfe0cKiiZSPmKecP4HMJ7eHRXpiZU/qZJ9jZqSoVNVauJczdezx9DzzNv2RWw42Wp1xUtzEp3FLJbnoGxX3ceUipQwtYwgX+3nMnLawSmVolIZU7AVrw7z5FJxAyLCJ7inVaTKrULY5CwKpeRUjy5ckErvBDKoRredWcwThqT9f24afOWdj6qYOPGPgJ1QvLaSnJDETSRMr1MnVJm2aPq9UhJOOBYqeceIJQlgKKl3Om3IPGYAWCNVctBxo0A7GKXb1w+2LCmZg5/tAWOq+vf12gLCrjp6HOloXYt51Llr6yOTgD6Z15fknahy7S4TKmvyniGAY5Hoq2+pZ8Z5dHxni6gpYqjKhGSzPXuaXRbFs+G03O/JoGG0SuYnBMb5nOg9B6r3BF8WLcPx5Y5lKbYEr6j/IW1a+cA3y36PFUW+Zt6LaLpQvyrUNda5gjywEj/HWS7UEYqd0mwVTOax5w92U8dGez4qoySidTVV19diXEMYyjAm0TiaAOqc/YloBVny8lI+TW+Yp/mfj8rUG4T9sjOD7lIfpLpHbsBwfm0AVA7ilfGncn9K5fz3SoRKcFIZ6TsjDK/XIibNhEhORELag145KPSpX2qnQApLRGfD+GUkmD271hP6Kier5OQUSoo+P5LRTQwl4L6zk9YrJ1M25IxwCcln69E6viFeRKWqHIF4FoJNriNyFhEIv1NNTW7m1Okp5BsEThswOMf6shUI92SDHn9aHy2UiNLVMCuHpFKS7FnF1PxKwPMCpY3fS7w6ZPQMAFa5xQ81LFy9POKEnG0ZBVBtPCcv7mhZ+n1Grf8nywIfY83uncA8itxmvHk7xhzQymV43Lget5Kbo57PBcUWUqJrRDw2uIjsy9KLUSk8jyrfmnuUH9Oy94Nv/3223zySXKR3nrrrdlhhx0CG9QwBim8yHQMbUA+UoqWQaRcFwa5ik8x8FVnfAUzH5qb4Afy/dQbLrgHlvy7jun+iC/ID7NwUw9wXlDDTaFWS04B1Srtey1yALPd/9BID50UJikJ0ybk9+ooEVC8Hin0nMRloLAdF81NZqSkooiUwNnSv5m1SQZjTqoH0IeRIbDRKzq77Slc9dEoFsvTCNKa2rEMRMFFoLxGZ00L8Tv7WLDhB4KMEWplV/23AHyUJYASMrv4iXI3UVfDdW8c9KpclcZYYynHSx/R7taySN9zcw8nMNR2LWJX4RNa3P6lWb6Sn1OlniTH22Q6OcxKdxfmIYgbcDunwujhrFRZWPMB3P/l5L9/XEQ/ax5hpEsbbuLD9TpXy4M4G0WyDK3Z2kACNVXOB2lPqWLUdy1PYCaKRmwg66qdDM6WSqQyVSt9W5agkemZmHDy7wV9Y2Eny+8RcaIcLr7B1GgdsHugY6wmSiZS69ev56STTuJ///sfjY2NAHR0dHDAAQfwwAMPMHLk0E7RDSM3HNumza2nza1ntFZ+RkoJ1RJ3VSwpRJ2lg9I/yj3U4LuIS32JlOhwnvwvcAHbSDVXFouUb4Vcmb/RRHMJOwkLSCSyl6UFjQXCFHbzNuXn1k7l6ALHxw0nVdqHGklnpDDoqFBGKmHa/M3en3fdGVw36/CCx2uyzOXy/UhdLug/7EekdG9htRGRMr5/YdIe/MOJIZoEKgucLqUoXfocegumGJbTy7m+l1iGBzWU/E5UrIpK0g8FGJbDfrzND5QHALhSV6DgXT40sOOKezhd+w9PdX4T6G0i7ZdzOQELp+SC45lO58pInWffzzbqAhau2xZmFd9fMowMrPuotOO9776vlyLAxpppLHPb6DYH99xgbviM10Lfos2tRVa+mHrd92ZSirB4sBPJkvW54mKOWf1r4J6yxuL6RKpECwtVFjFQgHhyz1EBPFx/Kj9Ztwftbh1ObStv5Tl2fWQGv7OOoalhG7br816dvo7b1Zvp6GwgnxfVYEfJRfTf+ta36O7uZt68ebS1tdHW1sZHH31EV1cX3/72tysxxmEMEsRbd2Bn/XaONn5GzQBK+5SaBrbS7+Hs1r9uESQK0qp8Up/fR1Yzfi5jk+FLY7sVIlJfef90HtKuQYqtr8j1+yLT+LcYE+BkaZ9XLqREoGEcT4aO4J/2Hil/qaCRMG3edWfwN3t/1PFzCx4f1mTivltNlhp6M558TUftlZEMeRFPxwVzADK5feGXhAyESG0lLGNH4VP0WBdxI92nJ4n9N0KKv8kQbHRjaPuBDBQxw0rfr6TVH7cEiP6mLEvzui5F6HLDVMlGKn2P58hI+Qbm9rBqX/kYm1FllMfv00e+Xph05cPgLnU1PN/GZEYqvT32pdAVCs9vrp7u/Y2YbWWPRfCzSWVkpHzVykrd/+vsOha4E1lPU8F1fGVka35hfZUPWvr7MYq+dQbVqYipFEreDT/xxBM8/fTTbLVVOsozZ84cfvOb33DooYcGOrhhDC74kWlBGJj4QURNbiArtRHeHEgRKbU34VG1jJ/t0iU+fQNAoUKE05YiyI5RNb+baT3vUCu28YEzjZ5EcUTqEXtvNtbO5usTd4fmqdzT/F1e7djErytFpDJq5MUsxKEvQrJIApVaElnNdf1SD10IkZmrCvUs4xDxLda6zSQsOzBPLD9aXy6RkiWRe9XrGSl0smnTvrhdHfxVvYZF0lTgiH7Haxn3uK7HqcvSR/V5Qcyw0xlUQLJjQ8KEtBgIflmT1D+rfk/Ttzmv/RRunbpD0J2cWeGXC+Uqe7IFuddxwygD9RmKh0VUjliuSIdbgyn3L4feL/EsO8gfoW0UgYkBDzQ4mInk/K27Sq9eQNkT4FGLsDHJlDyXByKo5T1v5WSkulwZBLCMOOU3YeRGZh9owkzae2QLsgEYdvLYbL2VfgWPMsQ9CEsmUo7j9JM8B1AUBccZ2g1jw8iPmBdNqlHlAW0Mwh6Rig2gEXOwIVdGSpVlTFdCEWwsI45cohpqikhVKCNlKTVoZseA/C5KwSnRP7K1ugCA/606Crg/7/Fxw+ZZZ0e66pv4uhch9Um8XqEeqbhhs7v4MU2yA9FdoWZE3uPDqkQCLwqbpdne9MwLdaHPvfHpv7lDvYmH7H1ImOdQHyqP+PRDmU3KmTC838dIxLA6V7OruABFyL5c+OqDAKa+5QjIlIOkymT6bxBxE+iWQyhLSeRQg5+RErKUJ6tedrVcUZ1S4ebpu4B0yZ9rDhOpspHpoWfGChKp18aczMmf7MbpEyexd5/3dut5mpnyGzzRsSPZgjGDBZaXkdIFrdceR/GJFEbhwEimTYwzECLlBRqzlErmgyL5pX3J+bgSphQHdP+Lo+SlHCa+yVqaieqHUB/OPk45vomJwjoasqg1yr7P5uctI3XggQfyne98h7/85S+MHZuUQV21ahUXXXQRBx10UOADHMbggTT/Hzyg3sLb0o4MRJ0rosr8n3w703raYMPdMHJmcIPcTHjLmcVat4FZdaN6va7IyTS7go1lGiU/cJKnbJi5WQ0SrifekClxXUmEnPQiEzHbCx4fN5MTrE++cV2axRittJEwKzP5Jkybq+V72YrlsGZnmJ5/XgsrEnFXA4GspX1RoYZ/2HsSqmlhdMbr/neqYQRKCgda2gdgeKVRlhFPZSsNMcc9KMo4roAouJ97IhXVbWqEdEbK92jbIoiUn5HKRqQ89a1KmoBmYkH9nvxBv5ojJs5gVpb3Xa/kz6lQj8jnAfa6j9PZDCMKkea8x/tqd1qWe93xIojVCtiVC8tIEh+zT8moT6Q0zIKBkc+UWUx1xjBNXDMgIvWquiePG82cP3sXxpdwniIJ/ME+kno7ynn1E4uQdCodh+lPMlteBMBENrAm2k19OHvAcec1f+Ei7U+8veYkYLfeY/WVa3HAtkAqv2Vkc6LkWpLbbruNrq4uJk+ezLRp05g2bRpTpkyhq6uLW2+9tRJjHMZgQftSdhc/Ybq4ekCXiagSO4qfsaPzEcQ2BjS4zQfXdbnSPIPTzR8gjtm213u+gg6UF62XbF8NsDIZqRSRMquzwIXc9MKi2IXJW9xw2EZYzExnUXIxN3q4cclxvB66EFMvwtOjDOiWTTglcFE4hRhSJBJeBBCr/3e8KTSZ75gX8uDIPj2k3oY0hBGolHun2MAL9rZsrN+67GuYPpHSE6nSREvKcQ8KAoa38TCrZMg6WBHN8D0DiJDYYjLvKWXSLERqz9hz3Kv8nOmL/liVsbQLjbztzqKzPnsQLpWRqpL4xZaIDe/8K/1DEYE8I488vpMK2A1uImXryfXJ6JPHUWpH8Li9C0/ZOxY05X1H3oEfmmcDEBoAkVpPM685c0g0l1YsKwgCj3AQd9hHk6ipjCG15vb+vRI9uWXtBb9CIktmTdIyXhvCQY+S6d+ECRN45513ePrpp5k/fz4AW221FQcffHDggxvG4ILtlShZ0sCyI2FFossvhTIqsxmuJizHTfXiZkqmQjI6lEqzG6VPqn+QT+LWngP4ycz83hXlwjecFavwPVi2Qzij7ElzCn9m3LT5jXILk1ath3XTYdxOqffsChGpuOGkvKsy5cpzIaRIKbEJ14jSt+jD7wXs11eopKOcQUq5f6LN5Rfm5fxo1hzmlnkNU1DBBduIpUyUTSn33+JK+XtsiNl8T2ks8xO3DMR0u1dpX82WRKS88mVB6U+kRjnr2Vf6kAVdU6syFj/zpWTZtEO6rHW4R6p8+AGUPzuHcUpNYdny3Vf/kYOVl+huPxX65gm9gFSm/9BghO2t0X1NhZWm8VxgXYTrwsGWDeTO9kd1m5i3HoTc8gNLvgBRNmJaCKosYthOxUptQ26CzIUurz+YXxKchUjJmQFi2wAKr7eDEWXl0QRB4JBDDuGQQyqzuRvG4ITjESl7gEQqokqs9SYa24hWpBmymsiMUPUVDBAEgdPsH2HYLn9qmFbytZfZLax1axHrxw54nNkgeD5JklV5IhU1bGoyNpnFROsSGYa8KBEQJSxBRXYNLL0yi3LCLDUjJXKNeRohDO4bvxd98zaGnkAmS3mX1/cWEgwSVnCbbd/c0C+3KusaogYOWHocxyvHseXcz/3bod1Y0hPlWxWpyB86iJk2d9nH4dSORjC6eNHYjmnG0K7/9/Fk7XF09Cxn2/r+81gq2lylqPKYrg85U3qVyd09wIx+779cfyQPtU/jgBF7s31VRrTlwfGIVKej5RUT8DEytoidpHm8YvVXgE0F7AY5keqJjOcv1gG010zpVYQmCAKaLJIwnYJl2Fp8LQ46S51WVrgjaXXcokSL+mK6Po+50sc0t8mU2koxVVqPKLThdM+Bliklf3Y+2I6bXh896LE8GSnHE5LIIlKjKirfN88BSeUXFeoDrwaKprrPPvssc+bMoaur/x+ss7OTrbfemhdffDHQwQ1jcMGPTDtFROnzIaLKyZ4SwIwP7lR/MTAsh/e0c5infR21Z0W/91dKE1jsjk1lpkqB7m2wtYAU3frCmn08N5kn8rY5EbcIiduBoCcWQxMyPIncIjJSRiapSd53ppiccJ0K9XUlzAzBgCIzUvPcKbztziKhNPR7f/qKv7MwdBqnr7629xs+kQq4tC9FpAZwz1gpg9UErpetdOTcfws/alqo7GVLR0y3eMXZhntaL+cndVfxT2fPlEjPUMfzoYP4nX0sZsOk/m96REqoEpGa0f06Vyl/YvrGp7O+v6xuLg87+7IpHOwm8vMExyvDqyNOPF/GwYPo5BZGSgXssvSQDiZsat6Ry61z+Gf4C/3e0yQRGQujQNDrW1038aB2HTdbX+RU84dlqxPvpr/Kdco9jFr535LPvcy9m0e1q9CWPFXWZ+dDPCPQ6LctGPHunMenRGqU/hkpRZZ40D6Ah6y9h7QVTtEr7c0338w555xDfX1/l/CGhga+8Y1vcNNNNwU6uGEMMngbKneARCqkiKlSKCMxuCNUxUC3kpmWGkFHyuKx4m9oy0mzH2E9y7nSY9RGlw94nNkgb/8lbrFP4ANnaqDlZdnQdzGuIZ4iijnPMaw0kfLuO79Xx61QaZ+hJ5AEj1Sqhe91RRJRvOxP1r+hJ4nu9u0x8hYODTNQsYn92//Oh9pZ7DLvJ2Vf4+Wag7jB/BKb6mZhORBztXQ/XRbs47zBV6TncLsH1j851BH1yvgimpyyeYhuIRkpf/7KGtTxNs8pifQKQ8hTLgTJTS9UT/xii4QXqDpNfgpr/uMFDxfz9PNKoToAZHtwE6mcghmWzjucxMLQaZixzrzX8AUmol5tQrnPv+iX0mbZUxSCLfry/8H3CMbiiVRAtEtqAsDKR6T83yPLs+rvjSzHxXEqG8itJIou7Xv//ff5xS9+kfP9Qw89lBtuuCGQQQ1jkMLfEA6QSAmCkCwdIl2HPZRhmBaK4BGCLOnrE3mGenk1wsbRMHqnfu/nguu6nMSTbKcspqPrSKB88YBcCCsSgpD0W+zRrbQ6XgXQbclcYpzHnHAbe5qv0k2E6QkLrTb3Z5pGPE1qvPvOlsNgkFUhLwiYmfdkHvKQib3lBUxhEc7yGth2/17vCd44+5kqt8zkjvpv8dZGiWMCLO2T7QR1Qpw2t/xrvlV3EC+u3Z5ptTN5efy3+cKiozhz/BRyOQWeFv8TE5WlvNG2J/Tzr//8IKZbHCK+xc6JkajiaNaRNjQe6piYmE9CiBIStu3/prdJEquUkfLLhXIRqTHWSg4S36G+UwRKL6keBggZGX8zVnidTvXQZREj6Zl+HEe9GiESbmW/4IYYOOxEN/VEiUh1vd+Q1KSyHBQUOfIFlXwiVe7zL3ry52I5RCpVURA8kYpH06SpW24mbHVh5BHSymeboEgCe4jziJDAiO1JqLYp8PFWA0UTqXXr1mX1j0pdSJbZsGFDIIMaxuCE5SaN6oQi+kYKwRDD6I6MaQ5tIzYAQ8/o9cky6R3jPsu28gIWth0JFE+kLMdFJfn3kbWB/82zQdQ72U5ZRYcpETMsqGCPS48t85CzL/Pq6rhh0xeJmzYv6DbNefRZ7cyMpUekHD+zk8X8NgjEHJkfmGez67gQJxQpx3q49DpfER5n45KmfkRKtHwi1ScAUTeaFxuP5YX1GzgkwIxUapNZxgLswxdNSZgOcS+iGslDss2MUsDPM2KmzW3KrWjLkt/BInUMrxkHbOZRBYNruq6kTovydmI3+pqq+gIUvu9dpSH45uZy9j3Jzl1Pcal6D++t+hKD2bdoMCOzn8lM5M44+JC8715U+2ektMYxzHOn0GIO7h7KKR//lg9Cd/J4zwnAvuk3BAEdFQ0jr/qu67qE3TgIcL/6M1a6LcQ2/QdGZBPpzw9pIBkpX/6/AkSqx1U5Qv85YyMODVP24uH3VvPDxtnsn+P4t9Wd+bgnwsym/uqDiiRys/IbWoUOohuPgtri90eDCUWX9o0bN46PPvoo5/sffPABY8aMCWRQwxic+Muk65il/5GFY44e8LV+FbqAWfq9rJxzbgAj27wwEhkTa5aMVHpSKy1aq1sOIZLnKFqF6oc/eJB/iJdyqfwgPXplS5B6Esnr12oytaEkQenW8xPplMCJoKQ8JtaMPpAHrP3Z4PbvRwoCUUflAftA3mj9StHnWF7fVjYlQdHKnckNeaUNQfZIFYrWF4MWoYPZwnKk7tUp1bmIlptI+Z5V9uecSCUSCTQhfU/XCIktpkdK8TZ2YhbVPkFSsV2h4n2Wqc9z/dK+HBtz/96vUqlhXzhDvFQJ4Jkx59DjevNaEZUjUg5TekjO+QDRCq8xA4ZXCudkua98bykrj/puwnR6qXaOFzZixvOXAuaC//cUy5jHnZT8f/D3f9wS+MSdxKLQ1kS8dbwnzxz3uHYYV1tfJ9q6c7/3VEnEcL2/6xA2zy6aSB155JH86Ec/IpHov1DG43Guvvpqjj564BvsYQxexPzItFa+0aePiJq8xpZQ9mJlZkak/n8bn0jZWTyG8iFh2qlNmapVSBZUS5Yw1BEnWuENn9m1lgPEd9maRRkLa/7P7HA0fml+mfkzv5F6beHW3+IH1rl8JlSmkdzvcyrFRNVfeN0sWTLJ9r53tY/qnaWznfEe+4vvBkqkfOPUgWSkDu94kCe0HzBj2V84euWN3K38gomxj3Meb4uVKyUZSjD79HxuST5SCsn5X86ScVjVegDT9Pu4ddItVRmL6GWkcpU9ud48nMpcVRGu63LS71/miF89VzH56WpggbYNf7OThXh2EQqptitguBJSFqJda27gfOmffM15DHswE0xv/nayeOalvfVyE6moYfVSpgXQY4Wzedkg+aV9WUQaCsGfjyvho+b3gYZVmRpvHY/lIcim9wwoWXorRVHAFJLXsIfw2lF0ad+VV17Jww8/zMyZM7nwwguZNSuZqpw/fz6/+c1vsG2bK664omIDHcbmh/8A1QTQR+P34sS2gEZsU/cVbBRUob/MacocssSJQrccwviKNwOTnM8JLSkeUyfE6Kzwd1Gz/l3uVv+PJZ1bcaIlM1JbyfK198CU/XOes8mO8Lh9PFtvvWOqQ8wnOEFKhvdCbBP7iB8wybAoti/NtwRws/hx+Q3WQt+MlN7DhSsvARV+a35pQEPOhBhAaZ/r1bMLVoKpsQ+YIC3heXJvIBxxuLQPwNZ7b5oi6MQKZF2HBGwr1SOiZCFSqlcKWi3iUKgR38/GpqSXqwjdtLlszUU00sOSdS8xa9yIqo8hCER1K+WH5Fsg5MOFkV+yaEOUBybs3u+9GmMT31ceYI3bTNSwqA8NPBhbEfilqVn6eXwiZecxHY/GYrR4QgztYhNNTnteIYZ8kPB7pEovh/QDCW4Fehbd9mVcKD1C2B7PzPZ6dlP+QfuaQ4E5WY+PmJtoIYZG9v2F5dEQ6/NApFpbW3nllVc4//zzufzyy1MpfEEQOOyww/jNb35Da2trxQY6jM2P01f+mC8oXej2z4GBZQP2cN7hm8rDjPtoH9j62sInDGLojsBL9taEQ1rWDijHL+0rMc2umzaN+L0AFaot9zJStcRZXeGyC38xtqQamq21jBbaWRjtyHuOn6kJq+loVlhyqSOGa5RPFPJhVNeH/Em9nnVLtwKOK+ocxxOScLMQiU+lGXTaPdQ2TO79RsZ3auaJcpaKgag9peALY1gJFCf5O0nh3M1sfgSUCkRAhxIcr7TTRUDARRYc9AqpS1YVGb1P2cqMU0SqSip59ysncnfP7nxnUg75Ey9DXC0VwUz0RHvYWfwUgNc/fQXGHVP1MQSBbTY9yV7i+8kfijBs9xXvstkuqJHkOlNDgqg+eImU4M1fbpb11reEyFe+HEuY3GUdTrNiMldamiRSRfSX9YXjuNxqHs+Dwn7cNO2gks//OLwzn3XADs27Z3FZGxik9sV8T/kby+NTaDMOZK70Hs/Fcgu6/Cz6Y2aGlvDZxj/CzOP7ve+XTOYjqIMdJRnyTpo0if/85z+0t7ezcOFCXNdlxowZNDUNTaWNYZSGOfG3qZV6+J808MVyDBs5RHqHlZv6y+kPNXQrIznPvIIdxzTycJb3y02zJww71SNFxTJSHpES4hWvX/fr7G0lgmnVgJVfNhVA0juZIyylQZ8AJAM1s9++mg9DD3Jn7GSgAqbg3qahFONp1zOrFbIYG/81dCLvmwfzh/F9asQzvlM7T919qVjhtvKmM5MxdePLvobrb0RtHc2T81XyECnfkLUSpSRDCl6wQNdaCOlJ8aVi+ksGPTK+V6VviSrQaKzhduVX1K1tAB6q+HA+ZQLLnBF8uzGLpxXpIMLmKO2Ld7Wl/t25flnVPz8QuC5nbfwFkujwP3t7pPrtmVrglHzy+IKanDsiJFifMKGhQuvZACH6ZdhZzMc/jezAvPaRGELuMvseR+Za6zSmNNbwO+tqMIsri+wL03GY505mnjsZacTkks//tG43nloxmZ82b1PyuYXg/z6WGEYswh/M762Us5R8QjojZQ/htaMkIuWjqamJXXbZJeixDGOQQ3OTk4yaZ0NVLFxP+U+wKqO8Vk34UVhf6awvym381C2bLxlXM75e5JZw88AGmQuhpGBDNXqk8AweHaUG0/CkzOP5jR7n6O/xU+2X9LyyC2yfNN8UPW+nVO9RwPDlyp0si2ku+EQqm5Kg7mXV+vVciRK2ICO5FnaAGam7OY4bjSN4as6+hQ/OAcFrGBdtnVDqua/Lefxbo0/it+u3ZYeGvXKqN30ekDItV2uxzC5kR++tPDlU4ZUI2a6AqvbPdIZJcID0Jt2J6gTGzDzZD0gTKXEzlPbFe9rTP2xcWPXPDwSWnirlvND8Fue37MA+BU75qflLUCwi+iygjxCQt97LgkM0FgMGZwBVzFPa9/CYi/nn+tVcFc6d4/EFmyKqhIWnMltEWWRfmHa6j8w3Oy8F/nNhVqDU1g8MWVI4ZbQsW7nnONkvUcxhuGsLCrili3ENJpRFpIbxOYRtppqNtUjuDVWx8PtFxC2ASPkb5VyL+uPNp3J9236cMWbPkhx2EpbLO+5MurTarLLqgcAXmxDiRBOVncgEj0i5Si2WnFxYnQJlD36kS8gwxvWJlFwhIuXLlTslyPwvr9+R01Z+n+On78AJfd5LGMnNXEjpf3/YooZkWzhFlM4Ui1RzbxkLsA/BI4aSlUDzDJG1PERqQ+N2POHUMFYaW/ZnbglYZLdymXkO587dBla+wYufbaTTqpw3W7XgyGF+ZZ6ILDicmmWe85XaZLc6xGUP8zVkqZ2a2CSgsd/77c3bcaX5dUbXz8jRuVE5xGPpNW2eMSqn99qghpHe/McIFVWtsI/7DiHJZLWQJSCXMZcmol3A6CBGGTgW1ezIR+0SPTUT+r3nZ9r0POQkEYvRShsjlBBd4lgWdo0l6pS+dpuWw0Hi2zQSRenZDpr6jycfGogyQ1iJ2lPPQNsw+sLxgkW2HEYOJYmUksdoWXFNEHJnpB5Wj+Hhnl05qanaT2pwGCZSwygOGanbUHjgnkb+xnhLIFKNG97gfe1C1q2fDrzY7/2u8HjmuRLdUmklsLonppCtVCIwhBp4tfWrvLrSxNQrTKR8XxKtFsdITsCuUYBI2XEQews1iJ6nlt+7EzR8IkUJxtNmZBQvONuza2h6v/fui51Hi9bOyo6H6eVNAtiSBnY00LIG3c6tklQs/IyUZnchkoyOajW5iVR6k7FlKNSVi5VWPW/bB3Da7L1Z2XoY13zyDjvbgzP6XgoMuZZb7WSI4Eypv6COr+RXLSL1Neef7KTMZ23brkD/8iWjfip/tg/hwNCoqownE+trZjA5cT8ALbLKRVUfQQDwiJTuKkRI4Mba8h7uOg6qF2hVtSyZfFEigUYInUQsfxXC5sTTI07mwSX78r2mmf3e05TCc1x47Zu8HrqQlW2TuXeHB/h/KxdzbuNUjixxHKbj8C35UeaKi2D9/iUTqV27n+Zn2s0sXHgwHFYol1gi/Ky7HElVKah27n2cn5GSc1i4vKbtycLOHo6KZC/THQqo4A5tGFsU/L4RVyASGTiRSmcVhj6RcvQ4DUIsacSXBX6mqtRGbDveyVnSvzna/O+Ax5gTssar0y/mFvsEesz+G6RAP8ojUqJWi6t4pZ15yh5c10X2yJKYYUgsef/W3ERFfGv8e9IfYzHwyzrjWWTMQ+hogplV7cz2ZHbdgHqkXNflRuFm3tAuoHbhY2VfJ9o4g9utY3gvvAcJz+cjnCcTPTqxmGPEVxjVnVsi/fMA3zMqokpEVE/ifwuQP8+MwmfLvEveva1ggVN5wQk55VmUPcqtyMm5zKyS+EUmejJUGjf2GHTGh6Bqo7dZ1gSTj0Jnc/qCC/IeblkGopCci5UcVh26mCRYZply4NVAOnjZP4t80vJrWKCdxuxV2Tqhk7C9CgtTChP2SrnL6T02bRcZb97IYqlSEH4FSwVU+/yguqOEUcLJIJHmZM9Iua6L6glmKbmeVa9yYnM8q0Gh5IxUNBqlpmbgG+lhDC24RhSBZJq/JjTwRKYU8mqmK1SeVU34DfYp5bI+mJH4iAukFxi7fgOQW92mH7rX8SPlPqI9tcB1Ax9oDtRq5U/4peBpZT+eN0dx1Lh9kewXWeCMp53c/Xa65RB2k39bMWNxlr17J4SBYTs5e9PKheRlSYUSSvuaxB6+LD3HrDUfAb0d3DVXByG7WMP8mefzj7cW0U4wEsm249JEN6OEDmKUvzDFm7fmeuur7BkewSX6AYg4vJPHP27Wpqc5Sb2D59u+ABRvZLwlwXVdRhir2EFcS310InViEyPpwNGHfrzSiHczW1hOFC1rz0YvE1bbALFCBuIeZNdKPlM5NmcRO8oe4jwmx5qB3So6lr7wjcfBZSQdLFu7ke2mjKnqGAYKJ9HTK8peKOBpJOL4s4OaI/Nw+5if8NLiDr4qD+K/hRlFwk5lnzIhCS6aYOUV1En1D8k11Gi+xUvpgRTTclKtFJRjrO6JBYkVIFKC3wesRFJtHqKbQ9rcSROpXBmpKe4qGsXlSF2jgZGBj7caKHlH3Nraype//GXOPPNM9t5770qMaRiDEHoijuhKxNGoUQdOpGRf7cUdug2GPnwTUl9Uoi9mxd7hQOVB3t9oAGcUfV3f6NfMQdCCQovbxgxhJWZ84L1v+fC6sxWL7IkcPnYnVkTmcMmHu7NPqIUv5zg+YdpEhOTfVtLSJETxMlJhdBJG8ETqeXFX5pk1fHHigUWf0+R08h3lDmIr6oHvp153bIdIqseoP5FaN+1L/On1d9jVaRzosIFk1lPxehSkLKIAxcLfSLTHkougg5jKsGSDIFdu4R4q0C2HI8TX+b7yAObbKwi1LefN0EtcqX8XOGJzD29gWPMBT2g/YKk7GkE4s9/bvSTRbR1yNJYHActObzJzZaSaexbwF/WnrOyYAJxdsbFkw9ilD/NX9QF2FRcA8MqC22HKV6s6hoFCj3cRJlmBIgkuaoEyakNP4Ied1FB2kZ71DdvxobuSI63BKX0OcPXS07g5tIn/Rh8EJvd6z/VNeq3cfwtfWMKWI8zZ+ARPqL9j2Zo9gDtKGoeZcY+TY1+RDynVygqIrTxVczS/Xz2NU6bswujJuzA18WdcQWSx6yL08dE0LIdH7H0JCSZHhRuyXu/Lib+xv/o085fqsHM2A5nBj5JDZX/+859pa2vjwAMPZObMmVx//fWsXr26EmMbxiBCT+NMZup/Yg/91lTKeiAwG6cwI3Ev352QO00+VOB4E6uTg/CkpaRL22Q6nq+C719RKRz4zoU8pV3GhJ4PKvo5vipgXUim1stq9uTJgsVNmxA+kcoo7WuZymP27rzmzKmIKe9b7lbcaR+FOX6Pos+Rvb4A2ekdrdT1eKrkRYv0J1KhIuruS4FpualehVybzGIQEmwmCOuo7VkKgCwKOcVUIFMl7fNLpGKGTUTwPLdCNenyZXPoq/b5Hi8m2Td1SiZxKlGdtFSYdvoel9Xs97jo3ftSlXq2MhHpXpYiUQDG2vlVH8NAEW2YxYXGt7jOOhUgZYGQC4bnlWa4EpKUfX9QrcqHgUDx5i8xi8R/2qQ8d0ZKyFCmrXVjzBZX0KSvKXkchu2gCuVnpHxD6krMx6vdEbzpzsZpnkpNSMFBxHWzZ94My+FK6yy+Z56HWpe96iKtajx05c9LJlLHH388jz76KKtWreK8887j/vvvZ9KkSRx99NE8/PDDWNbgfUiGUT782n9NVRHFgffSRDQFE5n4ltCc7m0c3FwTXsrTpFQilVy8LLFCZrweXDWZiRL0ytauT9fnsYswn1pi1Gle/0g+ImXYvOhsyx84HibtmXpdmLg73xcu4nf2sSnD3iARzyVXngd+X4Dq6r16RBIZ/QChLD1GTbEl7CZ8QkTfWO5we8GwnVQphTQAE+fmns94UbuIv5kXcqfyf1yh3p/3eNH7LMkZuovhQBHVLWrwe/pq0x4rTrwivXzVhG9CagnZiZSqSMxK3MMOPAC1lS3PMSwHxdtk5lICk705t1riF5kQjd5iCkr70JNA75Kb+ZezB/+0k/Ouhp63980yks99LqINsF3sVb4hPUZt++Dto1S8ChlJzdLn5RMpO88c5/WWuUr6+S+nD3ygPVKC91xUQv7fX7PDikxYkfCTUFGj/1ru94VLooCUY9+YaokYwtUMZRdvjxw5kosvvpgPPviAm266iaeffpoTTzyRsWPHctVVVxGLbQFu7sNIwX9I8pX3lAJ/k1pO/fBggx9JyUmkpPLS7I63ecnVexUUfCIlmZUzDnVdl2vc3/I37VoaOj+hddNrPK1+j8u7f5bznLhp84yzE3eop8K03mV2flY0YQbfoDrFXMgOwmdE7OKJpd/zB/Qq/dDjyb+p4cpIcv8Fcdq71/Ogdh1z9TfLH3AGMktChAFI5mc2jB8kvcsuQv6ouljBhXuoIGbYhL0MKmoNUij5XEXcREXu02oitVHOQaQ0WURHJWFXVrAG/GCBT6Syj8cXv/AVw6oJ2VMiXSQn/YYao0uqPoaBwq8eiJFBVPOYrkZrJjA5cR8HSHfnPGbupv9wufIXRnW+H9g4A4Xrpqwe5CwZKSFVWZK7tE9MKdPWZEiDl0OkMnukyiBSkh/YCp6c7NjzAmdIT9CiL0OwTX6r3sadyv8Ri/bfPximRQM9NEgG5AgmuX5GaggTqbJ3xevWreOPf/wj99xzD8uWLePEE0/krLPOYuXKlfziF7/gtdde47//raDa2DCqCmnp89yh/IolwlbAwQO+XkSVuFH5HWPaDIj+BWqCabbfHOgSG3jXmY5dMznr++X2j/gZKVuqbEZKCCWVdxSrckQqWfaUXKRCNfWEY1HGiqsx83hsxD2Sna2UNCwLSSndgDNSrutyOXexs/YpHWsnwri+rlDZoWYqVVkJ8CKaug3P2nORJJH9sp3olUTljXKWAGOgTcoe5D4SxoaY35xYVDzfqc9xaV/UsKjxSvtQa5G9ctSIoBM1LMLq0PWTSmekst9T5SqTlgPDdrjcPI96yeS2puySyX5Z6+bISClWMiO1qWk7pm34jDHmctws/SODGfa6jzlMfIOl7mgcV0iWJxtR0PqXJ0Ny3gEhlZnOBldNnisYg7TUNWN9lrUsQkMZJuW5sECeQZu1P5NbtqPZK+UuVBaZDabtcKn5DaY2CFxZP67k8xO14/l/1lE0j5zEiSWfnR9HJv7NjsqHLO7aCcRdOEJ4BST4pLsDRrf0Otbu2cD7oXO9nzqyXi8VgLaHbhCuZCL18MMPc/fdd/Pkk08yZ84cLrjgAk455RQaGxtTx+y5555stdVWQY5zGJsZQtsSDpHe5pU8qftSEFElDhXfos6KQ6JjSBOpN2v24wpjBldM34qds7zvLy6l1iv7mS5HqqwCllgFIpVZ9hSqaSDsZazDbjznJiNuJvt0poiRpPy+X26xYQEv6V+kTavlUzPYvi7TdlPiENlU9nJB0zR0V0YTLC9y2wxAjzqSM83LGBnSyJZzEnwCEhCRMm2Hpe54dMLM1soXD1H6KCyZBVTYUj0pn+OMVNywiXj3OEoEwdt0RkgkS6OLv50GHXxBnZylfZLIj+Q/0Sq0Y2+cjdQytWJjMSyHF5ztqVVkCGVvYPdL/pTNkJFS/Xl03M6w4SGahW42rF/NyNbSN8SbC/WLH+P36m94gMN4xN4LUZT5gph7u5iSDc+idpeCp4IqDNaeQTNNeJRQ//lOr5vIK/YcVom5TcefkfbmXWsbfj95J0bp8wDQctii5B2K7fKssyNrQ/UQKt2HTq+fxM+skzm0rjVwIuULjyihWhBFYoSIkEDP4g9meplsAxk1RyDBz0gxhHukSiZSX//61znppJN4+eWX2WWXXbIeM3bsWK644ooBD24Ygwe2r0YT0KY+rMjE0agjnrdkIHAkuuCTx2D1u3DUDYFc0o/C5lxE/Eb8EqOjn4W35xTjco6YNKOPflCwkHwvCDtaschpd8JkBL6seC2huuQGqIY4cdPOWjIaN2xuVW5jbvciWNIAszzlM498RCqQkYqbNmFvM6yUYDwdViR0VDQsMNOlH35JVy6BFtGLckoB2QAYtsM55iW0hjVeb9267Osood6/uyXlz0jprTtyiXEe1I9hbtmfOrQR1S1qM0r7/I1jBJ2YObR7hx1vk2PlKDNWZZGDxbeZJK5H71pXUSLl+83kEz+RPcXKzVHaF7KTa6XaOJa1wkhGuxtYv/jDIUWkHE/GG62WSzpPRxDg+EgzuVYGaf0n/Fa5mW5zPHBA1mNSPYPWIG378AOXroCaxfNvw9QTOPflSewQauT0HJfwe8lrNRlNSgaywm7pc7tpDcxU3fdmqkSGWHPjIIDqBRoTQpiIm8DIQqSsDJGaXPUR6YzU0K1mKJlIrVmzhkgku+Gaj3A4zNVXX132oIYx+GDrySiSJeX/7otFRJWIuyoI9IoEVQS2CZ8+CR/+FRY8kZTnBTbMOYMPnn+I6asepX7Xk2k65HtlXV73NsvZ/FUA2kbuxpf0q9hq3ESuLeG6m4QmXnK2ZY/mWWWNq1jINY0A1LixivgyAcRiUSRPvQ61hlAkSd5qSdCdsLITKTOj50TJ2MgryXswJJgksjS4DgR6huS6Eio+hRBWRS4yz6elLswv6kb3uh6k1fn6wld2k1wjEBJr+AtwjnuxWKh9SvsKESmhaTIPOfsy1q1s9nQwI2bY/N0+jEXN+3DqmLkQauRx6QDeNKczVR/avaDtdbO43TqGRN0M9szyviqLGF61gmkkqGQxsmHanCC+QIQIWPumRAAyIYeb+Jn5VZBUfui6UMWyOsOVibsqSm0jr9Udyvq2DsbFQ5Qf1tgM8NTnfNsJ1yVnwAtA6FnDkdIbLLQ35bxkSnzBGqQZKVHmKWEPLNtiSpbAl+a9pufpdxQS7USwqFFFtFAja9xmNrgNtDhuSSJdpmVxrPgyk8wGsHZJG+wWiZDoMI4NNOk6sGtJ5+aD47gpJV01nCSKuhgGux0j3r+ipZDaJ8DS+p346aooc0bsyZzARlpdlEykLMuiq6s/8xQEAU3TUAfgXTKMwQvXq2t25PwbqmIRUSU2ecutb/ZbMfzru/Dun1M/Jhqm8YyyH9fe8QFfE5dwkLyYeUvn01Tm5Y9uu5vrtMdpW/p12PWqfu+7kRbedGcTEluynJ0bfrZFKzMqVSyUibvwB+sI3nVmcLBuV4RIxaOd6R/UGgSvHjosGKyOJxhV338DnuhFpDIyJBmkytKDXZQTpkOj95mCWkJpnyzxjLMTra7Wq4+gZskTfKxdzMexbYFn+p0neU3NIQx0yylJKTAbTDtJVnOR+mKh9cnG2Ur+AIqfHdCtoS2qMBBEDYv/Orvgjmjl1Jbp0DKdX9epzI92c0zAhL/a2NS4LddbX2XXmma+m+V9WRQwvO2EZVQ2MGYYOjept4MNmN/JQaRq+H/2MSgI/LDKvUlfE3/JxpjO42N34L3pI7nnlaV8I9HKUVUdxQDhrfdSqBZRcAi5BtFYnIiavVzYTgkj5d4wS2FffGGQZqRqRnCRcxE9psVzWdZATS5sVXGDfg3bhBaxes09hOYew076bQB8bOUmodlgmTq3qL9JthVZ55dMpBr0tbwc+g6JdSGguD7fYpCw0muyb8ZrSBGwwYr3F2eyUyXBuX/3dfXbcY9dz4X10wMbZ7VRMpFqbGzMGzUdP348Z5xxBldffTWiOPQd3YeRhGskJz+nwIaqWIRVCT9uacZ7cqZ9A8GapErQyonH8evowfxtVTN41C2heM7ciY6yLx8xOxkrtBHNkcL30/NmiWn20T0f81Xpbcb12EDlSmWkaftzo5Ag7tj8QLdorgn+2zCiyeBLAo2QKPUiG7HuTmht7HdO3LAJC36pVMZ9l0HmrUTQRMpK9UhRwr3uCwn0VWdz9BgRQUcVsi++cgaRSph2AETK4Tn1ItSYCN3PQ11rWdfRFJm7rcP4uvwkAI6cv8wxbHdzoPgOsqUCh5T1mUMdvjhKTYaoRETdMtRJ/UxnrnI6QRBSin5+OU+lYJkZvRQ5BFX8QIJpuzglZgMGih49GSSqDSlMaUk+N0s2DtIsTA74ghCCWstD6rXsIHzK+k/vhF2zd9ykiFQez0PFKyEvR8WuWvDv82zBy1GrnuZd7WI+ic4C9s96fshNJMveInW9yrljRmlEyrYy2gDKEA3yS8aDFluJGXZqffTtPEyvSsmKZyntK2CbANUVqqkUSiZS99xzD1dccQVnnHEGu+6aTBm+8cYb/PGPf+TKK69kw4YN3HDDDWiaxg9/+MPABzyMzQPB62MSAiJSEVUm5iaJlJGIVpRIJbrbCAEXfrYT77kjUCSBo7cby5l7TWHV8wvgM5CMzoLXyQXR884RcigW1ZqbOEN6glHdjUDxJq9zul/hWOXPfLY2Bhxb9viKQY0mETftrF4QQaDDDXONeSrTW8KcDCBrrBJHE7UkEvHsC2vcdDJITUYmVBQxBA3V1YPPSMVjyII3oWfzEsmBsCKxl/gh4612aJ8FnpqY65XImDlK46TpB/KL51bwoTOZQwKQyDZMmyniOnAAofxAliaLXGOdzjXW6chYnDpuQl6tzkjPMu5Sb2C1OwL4ftmfO5QR1W32EOcxy+oCcyuQNZoUi3p6iA3xjBSxTUwQ1tEg5H4mTG8WtytNpIzCREqRRbYXFqJgYZoHomnBVFIUgmk7qWBKXUhmSksNTXShrlsNWaWIBif8PiZBq8UQQ+AmA5654BZh1eFOP5iv/vcKOoTm7AqmmxmObWPYNiBkJVKKJNAk9FDjZv87GJZDxOsDDkXqEUWBsJJcV0sVm7F7BQtKF/jyjapl7KT/V0BJjVjCpMULboqesqEtJ+cEx+ifabTNZN9TPiJV53QxV1hIY7cNDE2RupKJ1B//+EduvPFGvvzlL6deO+aYY9h22235/e9/zzPPPMPEiRP56U9/OkyktiT4DfRq8Q34+SCJArrgEaksKeEg8aBwBIa1mmhoNBfuPp1T95hEq1dKtjaSLOhTzf7RlGLhK5WJOcwh6/V1/Fi5l/XRkcB1RV9X9AUIlAr3ndgmk5UOaoSuirnOt7t13G0fwWEtrUkiBVzYchfvLu/g92Jj1nPiukkYrwFV6X3fGWII1dax9WDLRBKWw0/NrzG+xuF0pfh7PaRIfEt+lN3FT3BW7oboESl/cbFyqd5N2oN7xU6ilh2IcIZpZTTslrEA+5AlEUkUsB0XCxk1lH8jKnvN2Qpm1TMAgwUxw+Ie5RdoCy2I7QMdK7hz1bEsVkfzij60rUCmL7yLF7W7ebrrRHKJCfibJafC6lv+JtNBQBSzZ3BVSeTv6jUogk20+8to2oSKjslHbONy/qpew3q3kRrtCKZF4rwbOg+nR8DWT0bSgglEVho+kRK12qT1gQ1mIjeR8lUd8xGpSPMEXnWSnWKG5eQVC9kcsBa/wNLQyXzoTEZTDuv3fmqOc7OLIsSMDGXa2qSY0h/l66gTOtE3/Q1GFE8SUoq9iDnv8XyQMvcitgEFVFeLRcy0+Ir+I0aHbX4dTu6dHpn+c/7w6grOapzJoX2Oj0r1PGLvhVIzmvE5rjm963W+pV3FwhU7UemAcaVQMpF65ZVXuP322/u9vsMOO/Dqq68CsPfee7N8+fKBj24YgwZ/HvcjHllzMt+ZMDMAF6kkrpC+S1vc4V8zDvLEoiuDu92jWWrFePDM3dltam+ZdaUm+cmaVT6Z871zcnlopMwhS0yz+34VYqWJ1Lp5/D1+NmvUZj7VKzOR+QStRktPObXev3sS2cmbacSS/iXQOyMFfFq/B2s2thF1gjGI9hF3Fe6wj2ZOTT2nS8VfO6x44imAqfekmu1dT0jFztNbGFIkooZNIk/tfbGwiyh7KhatchSMGJuoJ6Lk/1soXsRfw8KwnWT55ucMcT2RlL+HZFmor9on6KmyvyGLlBVD7nvKEhVwwDYqS6T80j4rj6SyIonoyCjYKQnmaiDevo5dxQWsc5tQJJHRY8bT4dbQKERZu+xjRs8cGlmpfzefxtKli9i+aTa1UpJI2XmIlOuT2zyehzVaek6I6hbqAAzDKwEzEUMlSV6y9Zj6ZdhKjnW8J2HS6hv6ekIM090VNIudzIt2lDQWyyvtswS5rGodOVN10NYDC8ZGDZfX3a2YEAqnAnVapBYLmZ4sQdj2mmlcbH6TfZpbODrHNX3j+KFsnVFySGDChAnceeed/V6/8847mTAhGfXZtGkTTU3ltu4PYzAiajroqIRCwUXUBLUWHZVYACVN+dAeSz6gI2r7T/JqXZJIRewBEClvYhWzSKZCpjlkadkeyS8ZrDSR8nwq6ogRq1BGyu1ex07CAiaxNvVaXSi5Oc9VThg3HW63juG90V/q16/0r6lX803zu6yXxgQ6Tn/Dm0tlLxc0WSThLXlmPF1u6JfE5hRpiXewvbSUGcLKfv1V5SBIInW/eBWvhL7Nc9rFTNLn5z02TaTMz63ghJW50VRrM+TPExUrma0WBE+a2M2TcfhZ6GK2TtzJumnBNbdng13A0wqSFQ9mSvyisqWGmdB72gGICsnvXpJEVsnJfVHbso+qNo6B4k1lFx6wD0RoGI/tlSU7eh4i5RPtPPeHrHdwhvI0p0hPZd10b25YejLoZaCgSP0Jum9SrnoKq30Rj8dQ/F5Y79lPeEbmZpb+oXxIZfjy3OP5oGb6AAZodOuXKNeo/QOi2fpA8/Wc+RB9e5jPE5G64YYb+NWvfsX222/P2Wefzdlnn83cuXO5+eabufHGGwF48803+cpXvhLIACdPnowgCP3+++Y3vwnA/vvv3++98847L5DPHkYasVRGIbhIc7gKjdhWIsroxCJG0U5TpP+kFK5vYaNbTxsNSY3XMiB5qX5Jzk54/HplhdImCp9IiUrubEYg0DwpciFBT6Iy0dvRG17mIe0ajl59c+q10zf+iqfUS2la/ULWc7otheutr/LaVpdDn+xQWE1OXUH7SNnxTrYXFjJFWFPSeaIoYHilqnamalkhIrX4Oe4yvsdPlLsC+V2sjLInBpgV8sUDxgptNDrteY9VvCCCJpjoQ9wzqVw4nvCJLchJlS1vM1VDomIBiqrB2yi7ObLuAJZcS5QwulPZki3L67uw8yiBARlEqnoZKcPLPMTEdFlwR3gyAPqaT6o2joHCJ/41mozl98Dk6Ud9c8xJbJW4i39NyGMhEtvEj6W7uFR+sLqBBb0bnvghrHwr72G+2qQhqFkF1VLBIsHMKowQi2aQJU/x1fCIlJUnm5cNjnePOwXu8VxQZBnD9eb/AEttze4NnCY9ySHOS6nXZnY8z6+V29hhwz/6H28aKFioWYipD7+3vFSfzcGEkr+lY489lgULFvD73/+eBQsWAHDEEUfw6KOPMnnyZADOP//8wAb45ptvYtvpDcZHH33EIYccwpe+9KXUa+eccw7XXpt26CnkczWM0nHihls5StlEo/5DYGIg1zzQfYMLlOdpWLAcpgV3z2Sie+U8ntR+wBq3mYbw1/q9Hxkxnp3122mKKLxbpkzuSnck850JNNSOyPq+rKT7R0qB7JUM+hLZFYOWlrQ1ouX3iuWFnsz4uRl9RyPs9UwXV/FpbEPWU3xikc3MNiRLgIthBjv5hjd9xD+0q1izaQKU6AlvenXomQIYm+TRvO7MpjuSo0dD9jM5Bp0BZHLsjE2mOEDZZ1NQwYstyFr+TulMoRXD0IHqNPcPJjjePW7LESRIZVElwcUIuJev2hC8uUjIk+VMqW9VOCPZpYzgW8aFbDO+mW/kOc70NqGmWT0iZUWTAQddSj8vetN06AG5fWHVxjEguC7bdr2ILDrUydsT8+5j3wIlG3RbIE4IQcvTV5oRWIgmqrhp/t/18Npvkv/9OLeolB8AM3MoD/p9on7Wva9NSMxw+Ju1Ly1hOMALYqWIVIl94J3yCC4yzmfPGa18qfDh/ccqi9xnH4wiiZwSYCBW7FjKtcof2RgdBSQ1EEYmlrKf9ArPxfpL409c9S8+C13NJ2t2BZ7Kek1/7fBbJIYiSiJSpmly+OGHc/vtt/Pzn/+8UmPqhZEjR/b6+frrr2fatGnst19a9yUSiTB69Oi+pw4jQOwYf5VWaT1vCcGppE1nOV+UXmLZhso5vsc6N9JEstRiTJa654ZwMurelbDKNkS90job3XJ4cWr2Juy0go4Djl10psCfWKRKl/bJGqagorgGVrx89cJ8EMzkfZNJpBzv324i+yJj6THGC+tpcPuTkGM+uYRvhZ7nvo2XA3MDG6fjbXhNqfS/uSVq4ICTkZF6ccSJ/PmzXfnO2BnZfWS8RSSEybogMlK2y6fOOCLhUM7m3qKvJaTJkRwuIDmVSaT0ONA4wE8fevAtImxfKj5DmMfOo3g2FCB6pX3ZPJt8HGi9yOnyazQu3QizTq/YWKJCLY85e+I05i/rtTwTULuaRMqbP3U5valUWmfBCqjvWVK1cQwItsEVPT8FFd6WT2J5ZDr/2bArkfAMZuc4RU+VcOVZ27znQRYcojmUWiuCmGcSnKNixIdPpKwcREoJ1/OeM5Uut4atTAf6XK6TOi61zmOn5qaUHItvZJ6vvywbuoVaHnH2oXnklJLOS41VErjGOh0VkVMiwXWg+3YjPkGEtGlzNn8w1xM/yidCIsrJ51QqsfVhMKGkHLyiKHzwwQeVGktBGIbBn//8Z84888xeG9777ruPlpYWttlmGy6//HJisfzRP13X6erq6vXfMPJD8zySlFAJGp4F4HrR+HyRroEi1tWW/L+Y3UjQJ1K245ZVt+26birNr+Xoq1EyM0p28VGX37lf5BvGRZiT9il5XKXC8Lwg7BJruYuF6BEpISP75XrlD4KRfZEZF/2Yl7TvcvCrp/W/nk9GzWAXZMe7F3PJledDupcgPf/EjeS9kdMfSklnpIIo7WtXRnGo8X/8atrdA76WlbH4KYWIlKTxS/Fsvm+eg+EGKwAyVOB777h+P58oJck1YOfpLxkK8Huk8vXdzbI/5cvy89Ruquwewffj0wqYTvsmoJWWY8+E6xEpI4NI1Y2fA0CruSIpRT3YkbEea5E6Fo08mAvM7/J2S24hojnr/8UNyu1s1fli7utmGJzrlap8yIaIVymyy9l5D7O9tcQUswcLhIbxfMX5GaeZl2c15fUFlSIZPnK+x5Jb4vPv3+NKmcbqaoZ3ZbZ+rnJhJ/qvj1Ioea/nI1JuPqPmlOfV5yQjBXDKKadw5513cv3111diPHnx6KOP0tHRwRlnnJF67Wtf+xqTJk1i7NixfPDBB3z/+99nwYIFPPzwwzmv8/Of/5xrrrmmCiPechDyiJTvZh0EXG8TKQS8Gc6E3p0kUpkRwkyEFJEb1d8zhyXEF9dRN2ffkq5v2m6qtSpXNE4J1XCGcRm2oPCnPBNKX7xtTUV3JnPViMkljakcGHItNVYHTsWJVMaGXE1+J4KZY5Hx+4uyeJf5946UZfIeELxNhF0GkXoptC+vRsdw5pRD8W1wfSW+cC7xCi9KGhJM9ADEJsyUcerA5cftjA2FGi7w3Isi/1CPYlUszlfd8mXXhzKW2C38xDyZU7fZmknea6vGHc5bSzfRZQ0uqedS8XHdHrzeFiFUNz3nMb4QhVth+XMptoHDxTeYFZ9Kvmz0I8pRWNF2johUruKhL0zLJO6q2Gr6eRk7ZTZ3W4exyB3Lj0y9ap5WZcMLbCVchdpwiIgnJhDVcwd6xnV/wO7SC7yemJP7uqKELmhoro4eqyKR8jNSNS15D4uGx/GcvT1Ltak5j9FkEd1ysgrqJBJxwiSozSBSCa2Zdd2NxEvsG1QTmzhYfJvJ0R7ImQfMDU2SaKAHzTWxjESqv2ug8AVHMtdHxVsb1GxGy0Wofdo1o/mV+UUa6kZyZiCjrD5KJlKWZXHXXXfx9NNPs9NOO1FT07sm9qabbgpscH1x5513csQRRzB27NjUa+eee27q39tuuy1jxozhoIMOYtGiRUybNi3rdS6//HIuvvji1M9dXV0pxcFhZIHjEPL8fEIBEim/h8BXNqsErGiSSJlq9nELgsB0cS1bsZzl7atLvr5hO9yv/IRWoZ3Qxgdgwtx+x6iqwv+c5Ou2IFFMYZ/ruhnlEpXfhH02+mg+WLiMDW59Ra6veL4kUiaR8v4tmdkzkqJ3jpvNBNorCxStgEl4qjyr9D7LteHpvOu0cFztrNRr56+4lB9rn/Fx+8+BLGUaPpHCCET+3I9kZpPvLRWumF4etEJEinRGVg9YAGSoYInZzJv2UZywTTqD/Mluv+SSz95mJ7tx8w0sALzUcCwPWTvy/abcm7qUYptV2chyU9d8bldvZvW6mUDuEsLHQ0fxWVcPe4fH5jwmaDw/9hy+OP8ATp8wgYO810bW13CjdBY9usXpHRYzWvNeYrPDSfQgAlFC1GgyNWqyH1VP5F6n06Wf+cvnDDGMZutYVSRSbnQjAhBfM5+wpecsT10z7jC+bjYzJ1JPro5tTZEgYWUNeo1Y/RyfhC5lyZptgaQYw9NTf8Adq77CN5qnckgJYx4Z/ZTvqzeyYclMoHThNkUWeFi9mmniGuIrJqFMD6aqxa/YyLTzUCLJPUPI7b8Wu0Vksp3a0fza/iLbhxo/P0Tqo48+YscddwTg008/7fVeOf0lxWLZsmU8/fTTeTNNALvtthsACxcuzEmkNE1D03LXeg+jN1wziv/NhmuDI1KCVzMtZotkBAQnnmz+tdWGnMfEpbqk4aCXvSoFumkzWVzLWKENR8ieUciUUjVtB6mIHindcjhMfAMNi5CxIxCszHdfLJh1Pj+ZP48jqEyvoexljqSMDbn/b9nKRaS8+yIrkYp4xwRbtuOT+ny+T7ngi2LEM4hEjdXBSKETJVfvgFfWoGEGUtrX1PUxT6lX4CyZCvxrQNdaEt6aXePJUp1wTeHnfnt3AePFTdiJrYDswiuVwsYenTeWtHHInNayy2EGipQ0cIayqf/vShldVwt++XI+E1XX8xAS7MpmpBzPY8cpkN337wPTDq60qRC6fXXbUHrjKAgCU1pq+HBVJ0s2RpnRGmAwsgLQY12EgZgbokWTmdH9Bou1b7Jy4QzgzaznCCkvxfyWC0lz3w6sHH2xlUDXpjU0AOF5D8CBl8GI7PvClFR3ruoBx+Ex6zwkTWdNz/NA76CjX75nSen1Kqzmt/jIBZ+AFLrHc0GVRAwqUNpq+Cq06d9RyyBSffvMi7FNUPwyxCFsm1EykXruuecqMY6CuPvuuxk1ahRHHZW1ZTuF9957D4AxYyq78fw8wUhEUwajkUhwPVKi6qlaBZ1VyES8I/n/UGPOQxKyR6SiZRApy0ElOUmKSnZyrsoix4svUSvE0Xt2I9SUv8TAv+4V8n1MFDdgdR8LzZW9n32j3Er5e/zL3Yv3zLF8eXzakFKsGclqt5kOJztp8e8LIQuREry+M9kOmEj5WbAyMlJjhDaOEF+nfnUMtk9qLalOcnySluN64WaeHXUab63SCQVQ2ifp3cwQV7FBH3ig6IWWr3Dl6j2JkODpcB41Lg9Xxn7BCHUTr7fvDuQuj6kErn98Pn9/eyW3fnUHjtm+ehkIH47j0miuZ5bQRm1iNpDcrEUUEQ0Ds4p9OpVAKLGBEXSiibnJvutvoitc2ucU0XcBME7YAMIaiE4DRuY9Nij45uK1od5bq1nNAvLqz4gt0mHryvpsDRQJn0gRIqSIKFoEUXBR8gQ8JY88CwUyUv+e/EOemLeGXaRJeY8LEkZmpj+6MSeRKlgBIoqMcNtRBIsVWVQ4/bK3zFL0mnItXuzi7vFc6O2jFuDzaPbpAwVCXpAtQgLdcnr3AxeRkVIFhxnCSiYaClD5fvBKoOzQ3cKFC3nyySeJe+orQTa09YXjONx9992cfvrpyHJ6glq0aBHXXXcdb7/9NkuXLuWf//wnp512Gvvuuy/bbbddxcbzeUO8Jxk9irsqES04N3LB21xKAW+GM/GBthN3WEfS0bJTzmNML1vlxvJ75WSDYTmovqx5Dld3VRK5SrmXnyh343QWVz6omzaakLyulMPoN0jUiiaj2YSYKP1vUAiu6/KYviO32icgT0h/D/Ftvsqe+m1cz9eznid7C3c2SV2fhCtOsCR8vrY9v7a+wJqRe5d87hzrE36n/prZn96eek31egvlXLLAoXpeGH8ev7WPCyQjNdBIZiY0WcREppPaVJ9EPviywbZZfdKwqj15H6xo3zwy4wnL5njxRR7RrqbhjXR5+6ynT2dB6Ax2T7y8WcYVFL67+hLeDp3PuK73cx/kRZ2FEgR1ykKR9/g3e27jP9oPaVxVveDv8Suu5w/K/zFR7y11fhBv8Yh2NdvPv7lqYykXejS53ieEEIIgpIRm1Dxzra8wm8uU3sfGkbvxirMNbXbl1zQfd219Dx84Xll1bGPO47Z56wrmaV/nqPg/cx5jekqQptH/b+GLJjkZyrSz257jb+qPOWT1/ytt0J6JriuVN48LgpAyrLYCnI9fC+/Hmcb3WDQlbSUTGrsN2yf+H/vov+6XeV+tTOS/9k501M/Iec2w081T2mXcHr0oqWo8BFEykdq0aRMHHXQQM2fO5Mgjj2TNmqRx5VlnncUll1wS+AABnn76aZYvX86ZZ/auoFRVlaeffppDDz2U2bNnc8kll/DFL36Rxx57rCLj+LyiOzSW2Ym7OcC5DUkMrnyzc8Rcdkzczg2TS5xkSsCL8h781DqF6PjckQ6/7M9NdJR8fd1y0LyMFDnKGgRBwEhNwMVNarqV7kvLlpEJGtvMu4HXQt/i0K78pbPlQLccLCcZaKnJ2JDXacm/iR/F7QufJElZSIjdNI3n7e1Y6A5U5Ls3PlK351fWl1g39sCSz/UFMDL7tlTPVFnKo3bpR/ASAWSkilFJKhYR0aGBHmqJZfXy6gtb8OWmq0+kOuPJjUdnbPOYOkZ1m4jQ/7sWvWc3V/nqUIHsJP+uYh4rBtfLRlS6tM+/x/NFuQFs7xlwKtyzlYnp0Xc5WHqXOqn3Z4bGJkUYmhNLqzaWctFRP5MfmmfxoHIcAKpHpLQsPTA+JM9MVcwjjw/p+b+apa7tUYONrlfaH81NpAQrRo2gI+fZ46SCRXoWIuX3emeoE9Y5XewifspIvTTpe9crXyVPSVwhWKn5OLjncZnbyrPOjsRbtk29JikqhtKAgdJPkOTV2kM417yEJRNyZ2HlzDml0kGYCqHk0r6LLroIRVFYvnw5W221Ver1r3zlK1x88cXceOONgQ4Q4NBDD82a8ZowYQLPP/984J83jN6ImQ4JtJyCDeVCC0Voo55Oq3JyyW2x5IPZVJN7QnK9sj8xUbqHkpGROcqVkQKwSkyz65aN5me6CixOQUD0+pWUCmz4orrF1sISbCRqRAs8UumXv8RNG8t2kDN6W0zb4T17Cn92D+KESXv2u6Y5+1hO/08jjYrCdwIcq9/fFCpD4EPwiVRGhjVE8vtWQrlL40ZbK5gjLMU0Aijf9COZARCpr6z6KT8JPZ38QSxsC5nauFbRt8dHl2fw2R7bPAtxzLCoIfm9Cxn+UaIXBFCcGI7jIgYYiKomZG+jLOUoXwaY33Iwuy6cwNemzea7lRxMkWVPzmYgUmEnOX8qNb29e1ombQ1Ag9MJsTYI0NsnaHRoY7nfPohpXjlvmkjlfq4lL2BUKCM1Ofo+X5NeItS1K0H6/+XDpqhBm9fPZPdsyCn2JHgBIDePh6ApqmCDlSUg6ivTZvrHSWHfY6m0ygm/58yVyt8bVcJHLe73gaq9/4o1mkzctPv1gplF9Fb6PptA8tkO0EC4Wij5W/rvf//Lk08+yfjxvSPBM2bMYNmyZYENbBiDB/7DEdGK0ZsrHpFUc37lmgxrupcwGofmcJ4m6cgINrr1RN3Soz9G5oSap9HWLDFanzBsQj5BK1B3HgSkcDJiF3IqQaRs7lF/yUihE9r2htHJaFZtz2IeVq+ixw0TNQ6lIeM7ips2zzo78qyzI1/e/oh+1/Sl5oMoh8tEQ3wF04RN1AozSz431fPnEynHRvOyiloeH6aT3z2FM7QEP4k/UPqA+8Av7XMLROuLQZ3dUdLxvmeSsxkyUl1xn0htnoxUzLCJeKS510bK81gJuzoJyyai5l9yP17dxcINPRy7Gfq88sH3eMlnDi5otayniR4qnEFPbTILEanq9Gyl4LrUuMnyLq2msddbE8eMZKXbwnhhI7HVHxOZXnrpcLXgZ4tqveyRVpMkIQpWUpExyzp3eeQaVq5v45Zx+e1DtlrzDw5THuX+HgE4KdiBZ8P6T/jOiovYRkp6mxld68m1TU8FwPKst1ae8mU/6yyGMgSVPGVatUSbjlR57EAyUqKSNIgPkEhN73mbCeJKmhMtZApgXckduEo3ia6tYExahMPw1ud8AkByZnDG3jzz90BRctg1Go0SifSfKNva2oaV8LZQiKvf5Ubld5zu5K4dLgd1os618t18fcMvK2ZUeEv8B7wW+hatem6Sv3riMeys384fR15a8vVN02SRM4a1wqj8E7CfkSpyUjMySweqQKSUSJJIaXbwRKpbN4l40frMsgdVFNhRXMh24uJ+IhdxrzlXEoVeqoc+MsvhgpGUHF8AAOVbSURBVOzP/HrHbTyjXcrEdc+UfK5PpGQvOott8o47k3nOJNQ8Yg22FwF1s9Tdlwy7uE1mMZAo7Zn0N65OkM3NxXyu46bU0jZXaV/MsKgR+t/jslfmVyPoeX14fDz059+w9m/fY/6ajkoMs2wofkZKzb3G+5L7vsJfpTBP3Z7LzHNYPDF/ltTPSLnVykiZsdQzE67vnXFqCCusEJN+Vu3LPqrOeMrFxs/YQ5zHJDFZBtfL8iSHVUWnE2IjDSjhAiTay9CKFbQ86YXOlWxjpg2ize4NOQ8V/ZLUPMEC36TczjJXz2cqj9u7YDan7S/8/jKtxF7ej+RtuMI8k1VTv1zSeZl4R9qeB6z9idYFJ+xxZPwxblJvp3XTG71eP9R6ni9IL2N0b+r1+jkbfsZn2qnMWv5gzmtqiozpekH6agU9AkbJGal99tmHe++9l+uuuw5I9n84jsMvf/lLDjjggMAHOIzND6F9MV+UXuRDu/TSt3wIqRKnyU9BnKT5qpY7al8OLMumzo2BAHWNuZXyGsLJBdfvsygFcTQOMm5km3H1/CtPStoSVHCLT7Obm4lIRdwYpu0EKiEdTZjUCH60PtOQ19tkkmBd3ITG9N8vbtg00UWNIiM4FvQhBjWrX+ZD7SyWuKPRrcN7KwUNAH5DtVjGvegr8/lKgq6scaLxYxwXXs/jv+ZIKpjgBmBMnXAVVrotmFphZchCKLUMLVVKVeEemb7o1q2UKfbmKu2L6nZGsCBNmv0yvwiJVHAgH34Uux5k+OCDR2HMGRUYaXmQ8Uv7cs9Fo/QVXC3/kXGrJwDBl/j7WC5N5H92mF1a8wtKpQyCq9V34ZWGW65IpKa/H197eDLE3ie+Zn51xlMmxiz+G39R7+EJ/cvA8dREIvzP3h5DUDjEdck2K/jecYU8D/15tWo9g15PVJcb5k7rSI6ecAT9vxlvbP68lWe9Xa9NpiPhkshiOv5X8TCWmfvw92l7pF7zzWo1t7Qs/WJxIu/Z9ew/bufCB+fAv8LHsrC7h7+07Fb2NfpC8VRo5T6l6gkxTMSJY8R7y9pLjoEi2EhS7vVZ8aTaFezPT4/UL3/5Sw466CDeeustDMPgsssuY968ebS1tfHyy0NbmWgY2WGn/BGCrV0NZZY7mfHAiVRHVwctQnKCrxSRSkum5t/IW6JCcp4obkKNuQoXGN9mRrPMRQFkFwpBq20EoE6IEdNtGiLBEalENMN8sZchr9eXJdhEY1EyfTnips2Nyu0cKLwH7ydgx1N7XVNVVWQhTo2bIGHawREpN/tCUQzSSoLJa5i2i6exkXd8jp+RCsAG4OXQfvxC35qbd5qbzf63JLwx+wcc+OrpPFz3tRy6ir3xzsjj+Ev7bCaFZhU+OEB0ZTy3HWU8w0EgZlg0+sGCTHEYn0gJekEvmWRfZBJO+/IKjLJMuG7K4kHO0wPTYLdxrPwk69onVnQ4vt9Pvr4LyOihqtLmzIl1IALdRKgN95+z4w3TIQbSps+qMp5yIejJzbDrqc9FVIkzzO8DMF9pINsdcJ5xD64cJ5KYDjTmvLafoZWt6mSk/J6oZ50d+LX9RbYdsTO59ONEr5JAyNMHeP/Ea/j72yv5fm1/Y2o/45wpqJT2WCqNSPm9RdmqMYpFJTLEmpMAIU0QfRhiGBww+xAp0RepydP2oEi+VLuOYxnlS4lvRpRMpLbZZhs+/fRTbrvtNurq6ujp6eGEE07gm9/85rB30xYK23M0t8owKc2HiKYQd1XCguGVDATr9dHTvpEWwERCyaOa1izF+YvyE1o2xcF5B8TiH2XdKi4S96fQqbS3b+SsEXOLum7CkfmPszu71DZxUQWNrn3IXo9UHXF6DIuGSHDkLeG52DuIiJnRvozsVCLaSWbNddy0CXv9Raj9y0V8OfGIoAeidudDS/k+lUGkapq5zDyHmeNGcrbr9jLmDeUyeSStdkYAtezFGKcWi1jTLObq/489J4wsikgtajmIuz+Zyje06nnEQO8ASEfM6GcKWQ3EDJsnrf1Z3bITJ7RunX6jZSYvSrvxkTmZKQWIVFtnd+oJ+Cy8XZVa8YuA6/CIeAi2qbNVnnnU99HzFdzKwgd/xUZCmnkwhLKbqLcklrGfuIjGWBMwLuelljTsynvrTVrrdmCX8kdUNOLxbiRXocuN0JrFLkCfsCc/Xr6BprqdAxXICRy+V5AfBMjo64sZ2YNWRzvP0Sx3s9L+Yd5Ly94GXHWqQ6T0zvVEgDY3SWjyZaxXhWexLCpjhnKbifvrvG71zy4ny/GFVG8ZgBapI+pqxFFLmpdGGivZU1xOfawVGFXUOX0RlmzqiGElgtlbua6bzKwJaQESH4YUAQusvhmpItQcFVnkTutwFMHiHLWeodggVJYkSENDA1dccUXQYxnGIIVrJCdWJ+CMVFiViKElN8wBlDX1RXdHMq3fI9TSlGcCq6utYZb0MTiA0Z1zAc8GuXMpT6jfx9k0AsitIDk/vD0fbOrkJKW4kis/0xVUpqUgGsbzKAew1GniyIClaQ0vI5UQw0QyvwdRJCGECLmJ3lkrkmIbEb/nJJv8uxctDaPTEaDgRMgrz5LDuQpAckMN1fBX+wD2DY3kbEHAXvkur2nfZKk7GlU6Mud5adnogT8DfrQ+iNLMWa11IIjMGVPc38Inb3oFxWOyoSthsoswH0Ww+MSeSNSwe21mqoGoYfOIsw/xkaM5YWRGRm72kfy0rpb50W4OLNAj1dW+njGA7Qp8Ikyv7IBLgShxLefSbpr8N49oSopIOeVngIxHv4XqJNj41cdpmdVfrRNg/9iTnKA+xLJlG2DP7McALG7el7usCZxfl92ANWh0NW/HHvofCUs2H2cJZDRP3Jp7XtDZPtYwqImU378keIEuSRQIKSIJ0yaaMGnOooDrZywVLX8ZuuoTKTtelYCH0Z0kUp1uDdOEVYRWxWCn8ZDlcx8Y+wP+unollzbkzqj7lSf++uzDdlweES5lsraWng3/hOak6EZo1FS21u8G4BPTIawWt54frD/NKerfWfvpGtihvPK+M2N3c1ToURbNOwe2u6Gsa2RCtxzC3vrYVzzJkpJrtKP3JlK+SI1YoLfy1/YXATgjPPLzQ6Q6Ojp44403WL9+PU4fkYDTTjstkIENY/DANZITqxuwn1FElYijAd1gBB+hinW1Jf8v1tKU57j6ujoSrkJIMHHj7QglECn0HmaLK+jM0YTrI5Vmt4rbZDrRTRwlvsZUcxwQXI1zTjRN5obwt1nZHme/gImUn+43xHA/Pa+EGCFkJzBjvfvv4qZNC1lKpXx4/WhhDNZmiQ6Wi3Aq4lZ6RiolgOH1wpixLkYL7USJ5N0wuF6mVwig0fag6L/5sfo4dZ+eCHMGFuzaeXIzb15xMCPyWAdkosVax87CfMIxBdi64PFBoStu8X3lAXYWP+UbxnfpiBlVJ1IxPbeyqV/qEyvQI9XTnmyE76SGts0kmpELpp2sUVXzEHTfY0ouNyNlW6heRrjnjftyEinBU/YS8pQLAShy8pkzi5xzBwrfDy+khbI+71NakpvPxRujmyVrWiwkr39JyKgYuE+6lu3F+axdeDeMOL7X8a7ronrVA4qWP9iqeqVuERIkSiAW5cLp8YKphHhGuxTeBQ4/ImsbQbpMP/c9fsSqX3O6+izvrj0XSJf3xQyLWiGOJLi9xDky/fdihlX075suiSu/MsQNWGwlZqS98rQ+Pb+27BGpRE+v1yU3+Uzks03IDPoZlsNQZFIlrzaPPfYYJ598Mj09PdTX1/eaDARBGCZSWyK8jFTQRCqsSGxwNRDA0qPlsfo8MHqSCjK6lN//qiGs0EkNITpIdLURbppc9Gf44hG++V0ubG3PZ4L4KVp7LZklbLkQ6lrMb9Rb2LBpLHBe0eMZCGpTZonBSopvpIGbzBPZasxI+gqZd8stJCyXuN57so+b6Uk7s3k/Be9e1ASTeCKYhcKxHcIeedPC+e+ZbAgrEnuJH7J1VAR9W0xvUUkI+aO0ndOO4b5VrSxyRpc+6D4YYW9grriYNfG1A74WQEtt8avarqv/xNe1v/HfjWcAhwby+cWgK24ygyRZb3Pr6YiZjM8XOakAoobNNsJiJjk22Fv3EkeJKCIyFrECpX3d0SgJV6FZ6KGm/RNghwqPukg4NmGrCxsxb8mor+hXNpHS01nphJH7GqJfLlRA4r/OjTFZWIOWiABzyhtTCfCVI31/vL6YNCLCNHEV2xhL6Fw6isYpg+T77QO/f0nM6BOVRJAdB6PPRhlANy1CXi+yWigjNWVPvmFcxDq3iTv04olFubBME9sVWOmOTAVLiW3MTqS8TLqWpwqk1u5kkrieeXp7r9ejuk2Nt3b4ZBEys3kOMcMmd9Fgb/j3uDAAGwvHOzcoIhXVLRq831Hq8/dzvAoR1+h9f6T85/IIeEiiwFixHc1NJEsDa4r9Kw0elFz/cckll3DmmWfS09NDR0cH7e3tqf/a2toqMcZhbGYIfmNotg3tABBWJeIkH3a9T21tEFgtjOIO60g+ajoo/zgUiS6Sv1u0a1PeY/vC98yxC/g9HBr7F79Sf8eINS8Ud11PXtX35qkGmmWdVtqIxoP1AVpPM7fYJ/DehNP7vfe72Xexu/4blqm9fZtihk3I75HKRuAz+qaMRDAKULpl8zv7WO60jkCtLX0nrikityq38sPun0LnSiw9OS5DyP8dRrc9nV9aJ/GRPfDeIt/IsVC0vhJwfUPqKqv2dSVMpolrADheepmOzZDNiesmj6hX8535p0I0Q2J5xZvcs/JInlIvJVogI7VYnsEV5lkAnLDp/1VyuCXBbV/Gm8rZvKldkN9Yc4AZKb0nPfc68dwKsZIXrc8nCgAwd8M/+J92CQet/F1Z4ykV4fkPc4dyAyeS3TohpEhcFH6cX6u/Jfr+P6oypnKgeJ5HcoYfkiEmM01WPAuRSqRLkgtlpMTG8bwk78577vSUX1Ul8eTcW5mu/4mnnZ3Y5IsZRbOs8a7LDUuO403tfOqt3PvYVD9rHwGTqG5mGHL3Jhm3STfzoHot+qalRY9bdJNzRT6RhkJIeQkGNB/HTZvvmt/kcuE7UNc76Pfy7B+yQ+J2/ld3bK/XP2AGL9lbI9Tm79G6Q/k/ntMuQVj+aiBjrTZKTgKsWrWKb3/721m9pIaxZeKvLRdyweoj+dbkrdmj8OFFQ5VEvmF9D8sReGzsPgRL02ChMJk7rFM4d9JUjs1znCAIRIXkopHo2ljSZ/hmd4WIlO/rU6wUr10kQQsS92z6GmrI4PGup4DxBY8vFr5HVE2Wcis/C9aj9958JcxMg9Msc40c4mN5KzbpEpjBbJwTlsuNVtK344ws8sWFEFYkEvgmoHFsL3priPmjtKkG5gB6vSQn+bcW8jT3Vgr+Z4rVlj+PpTdy+4of8N5mkEBP6AkULyrfi/jLGhI2NYJOvEBGqj1msInkPBSxgrWaGAhMIxnuMpDz9t750ugKVtIXsATRHoDu9g2pqh4pkXszm8pIFdhk+sEEwakOsVY3fcIh0jsY5A6IdNdOhc5nsdcPXgn0R2q+TNeGlezSnO4ts6QwWGkF30yYejrwphYgUpBcB6KG3c87sBLYFDVwEQlrMm1uHeOETcmMVF84FrVON7UCKHn6efCCRUKfOS4W7UYUPInWPgHnuSygRWznk57ig7SSY4IwsIBYypA6INXKqG7xrLMj47Rwv4yeUjuCdurp7vNR1zhn02Na/G90fqsC26vosavl+RYwSs5IHXbYYbz11luVGMswBik6TJmNNKDWBFsvIwgCPcpINtBIzA5e9LItmlxAmyKFJ6OYV/5ndJeWVXW9vhbfQycX/EnNLbYPxhPf8M1aq4GEmFwArFjAm7joRmYIKxkhdPV7K02k+hvyPmLvzdsNh2QX/xAErhpxE6eaPyQqBEPB4ykXdgGpRA8l8DKsrrcIm3Fsr+/PLECkwnY3E4V1hK32vMcVg2I3mZVAikgNQGygHGQ+s6pg0rEZiJSdyMioZ26k1LQoSqGS2U1RI6Uu1uB2Bmo0PRD4G2UDJW//iBBpYn/9Rk6tvzNrM38h9HSmN5qK0ZHzOF8JLF/fRfKA5DMgVolIuV4WzVJyC3I4zUkREa1jUVXGVA6elPbn/9nHIDWmFRFtT2gqG5HKNI8vWIqm93Cc/AonSs9z/n1vc9dLSypKqNqjyblg2sia1LPle0v1gpUmg3I+Mujdc6LVu2pDj/rKtEK/CoqEl80zY/3/drkgBTGPe9+FEBCR8n3wavL0gfa1eCjWqsDEI1JmsNUw1ULJGamjjjqKSy+9lI8//phtt90WRem9gTz22Hyx/2EMRfi1/ZEK1DOHVYlu3SrYiF0O3K41jGETI7TCzcZRpYmNVn0vyepi4KSIVKGMlF/2VNyk5me6nCqW9ulSBOx2rHh/wjMQbNf2X36u/Y5lC4+AAx/o9d6ea+5lL/Vx5q3/EpCOWsVNm59bZ3Hy5InsFM5O4FPiDgGpxOnxKFOF1ZBnI5QPIVki5mekzBiO7tkGFCDDTa/9ghe0u/m19QVs5ytlkTgf6SblzZGR8tUHq0tk3Fh6A95ENx3RzUCkvDJOW1SRMn3fMkynY3r+Df3clX/hQvUvADTTRVfMpKFIoY9KwvK87wxXzis2oSoKS90xiE5NWUQqnkGkwnkycpJjgVD4HveJfbUyUoLX42WrubPZ2pitYAk0xZeVlbWrBvySu5oM2XPbE8Tx57RMxJVGdkvcRnPI5fFC37vexRXxG7EUkelt+3Ltvz7mV099ykm7TuD0PSczvinASqeeDZwy/wJ2VGp4fuTP2bTO+16yZaQyNvBKtgoID7nmOD2WDKToQohwn+9U9z2WEsW3L6REGgIhUgFVbEQ7OV58iZFuC7Bfr/fGd7zFT+R76erYGl8cy3Xdou04bEEGFxxzaGakSiZS55xzDgDXXnttv/cEQcC2g98QD2Pz4sj2+zhMXsOo+HfJ59tR1rXFV5ksf4CyxIBxXwj02sds/D03hZ5lwZpLgSvzHvvnUZdyzqcb+OWY7UrSGzMckTVuMwktf4Nkyhyy2NS1F/FyB9BsWioMKbnpcxPBZqREMxmJ61s7DtBkrGGa+BnL4yt7ve4T2nCexl/fm6lU8psL7vr5PKt9j3U0A18t+fywKrEpRaQSxKU6PnEm0KbkF5GQNE84A5OEaWctgSwWkmsWtcmsBIQA5K/L+twMIqUKNvHu0vocg4DrEykpTK871tuUiYKLmWUTmomm+GLGCsnsWkgwWd3RTkNNa3EDMGKw+h2YuAeIwQa8LG+TaQgKYh6S72+WyjUAXV67LY+ZX+Ey5UHqnNzBnAftA3jZncV543fNez0/ml+t+1EyvKxEHtXXlgkzMVwJFR06l0MJwkZVgWMzK/4utYJEjZIu5PfFBHzhqUwYjsA6mrGLmXO8DK2Mw8+OmckfXlvN4g1R7nhxCXe9vJTDtx7N2ftMYYeJAVS/9KxlRvx9GsUGVoysoc1NVp240Y30u4u99VZ3lbxiE4JXvio5vStLohY8ae9MQ22Y3fucY3oZKTuLUEc22I7LQ/bevO9M5dsT+16teHREJvGYvTt1ddsRhAGA27Wam9XfEu2uBS7p9d6I2GJOkZ/hhUSakJq2y+vaBYQwELueh9qZ5IItKOCCHYBy7eZAyeEQx3Fy/jdMorZM7JF4gdPlp6i3NhQ+uETs4s7jDPm/aOveCfzamplc2NTa5oLHNnhO9F3x0qI379fsyR76bfx3m/w+DW6paXavtM8J2AQ5H/ySFCcRbEYq5Uui9VfCE7xaa6mPfLyh6zTQQ62ce065bO33eF87m4b1bwQyTkv3VfbK+5uHZIm4q3rXirJg7PEcYfyCf484M+95spr8vBAGiQGSwqijscmt66W4VS34PkLVLu1baI3iB+bZqZ/dnnVV/XwAPLUqW+nzd88o87EKiKKoRu8ARtemEpQX/3kh3HMUvHJr8ecUCdvwlEnJX76syiIXyX/nfP0uiJUuPLXKbuZP9iH8096Dh+x9sLLYGriuy1PW9txtH4HYmj/k5feXDMgguATIHpEStNwZqSmjGljpJhvvnfblVRlXSdC7+J39Y/6p/YhaNU03OiJTeMnemg3K2P6nFCEbnkJGMO1rc0fw9EX7cdcZO7PX9BHYjsu/P1zDF377Cq8tDiAY4pXwtbl1TBtZy/+cudxknogx+cD+x3pEKoGSN3tih0ew2BlNB73Xso1SK98wL+bOMT/ud47peSwVS6RM2+F/zg78wT4KcVz5yo6rGnfhW+a3ebW19KBg1nF549ezlKrLnq+UkuGFaNgO9cRoEGKoSv65wxaTwUMnAFP6zYHBl1cexqCD5iYnmb5u1kHASpUMBKO8lomQnXzwQ3WFo1s+keoskUgZxS4iUmmNn/NCO3KpeS6fTTixpPEMBLZHpAQ9WAVF2VOBkkL97x/RU4byvUt81PQs4/3QuXzj7aNzXjfsJmgQYrhZ6vbLge/KbhSQK8+FkCqmxCYsPZYiRYVMlf0oZwiDxAA8b1zX5Yfmmeyk/x5rhzPKvk65SIzagRvML/GMvG9VP3eZWc8D9oGsUScDIG4WIuV77fUhUqKUKu20C5T2RKzeAYx4RwlE6qOHkv9/4f+KP6dI+Bkps4DFgyaLnCk9zsnOY2URqfaYQTcRvm1+i6vNM9iURX3R97OCwuVCUqpnrzpESrG8zHu4Mecx4xrDrCcZ2OtYv6IawyoJ/lyquzI1GYJiC8YeyynmFbw2IkvVSMdyrpLv5XTnkcIfIErgBweNHkRR4MDZrdx39u48/p19UubfH68OIJjnZarb3HomNEd4XdiOW+wT2DQqS5bHz0ihpkx3s2HjrK9xoHETd4V62/z45ZDZ/Ossz2Op2HUqM6OrSOWXeSt+hjggHzXbCwT5GbZen+XZhWhOBpGyHFSSz56i5l9TbSFYqfZqo2gideSRR9LZmY6YXX/99XR0dKR+3rRpE3PmVN6rYRjVh0+k+pqwBQE/4+IGbMhr2Q41TnLiitS3FDx+a+NDHlCvY98FPy3pc4qNxi0asT/fNi7krRHF9RAuF8fzN3t/2lqD1EnMD0dNfr+CEQwx8aHayQlYCvW/f+RwcuH0JXdTYzHSpVK54G9Qg7p3/D6XQip7uaBKIn9xDuaH5llEW3dOkaJCRMrfWGiCOaCMVK8FuJjocMAwW7fnNvsLPCOUX45SDrriyU2MEU4+53I8+Mx5ISyzmvi19QU2zT6p33vrRu3NU/ZOxPL01NuOS42TJFpvqbtwnXkKq50yypvMeOFjSkRca+FRe0/eEOfmPU6VJAy/W6AM5ca6dW9ypPgaE4QkEV7f1f8ahu2wjbCYnYX5qEb+zbZRP5G7rcN4UasOsffLveRI7tI+WRJ5MHISZxrfY2ndTlUZVymIe6IJMUK9RAX8fqlsEv5C10rOlJ/gSCu77Hs/qNnLBLcaU8+uU5Ikc0PPwDMTrmdDsIk6mmtUGj3RqfZsYjSSyvvM5ENnCpqSe+5MKaz2ISdR3QDcrH3kthwh5mqYZnGiGqblMFtYzlxhIYpePqFUJRERJ2XRMlD4GbVsPb+qd89rbgaRMkwkT8lQLCAM8562E3dbh9FRPyuQsVYbRa+2Tz75JLqevrl/9rOf9fKNsiyLBQsWBDu6YQwKhN3yTUoLIVW6ZgZLpDriJg1CcqKuaShMpJpknd3FT2iNflLS5+zU8QQPq1ex3dK78h7XVT+Dfzp7sjRU3EThT9ShPNGxoNE+chf+au3HUjE46XMAxYtSKVmIeCqSZfdeVAWfSOUpbUwpGgZ07zgpIlVeaZ8gCLwq7cz99kFE66ax+yc/4xn1EnbtKbDByMxIDYBI9YrW5xEFqBS0gCOgxWJs/FP2Ej9k8ZxvsWfiFh63d6vq5wN8Zo3iV9aXiO3wjX7vfbT3bzjHvIQVdu4S4864SYOQ3Ki8PP5s7rSPZKVVBpGatGfp5xRAV9O2fNe8kLu1k/Mep8oiul/+V0avw05rH+S36i0cLL5DM11sbO+vYmlaDj9T7uTv2rWoa9/Oez19xGyusU7nEa06AljfG3svMxN/RG/JH1Be1bgrzzo7ssoq3WKh0khkEKnM/lSfIMSyKOzZnhhJIVP6FHwitfHTfm+Nqk9uuDd0D5xIGV3rgWRGqrlGpSUE04WVWMuylIKPnMXXnOs4y7w0b1A0TaR6z9PTVv2Tz7TTOGX5Vf3OeWLqlczR7+aVUV8qatyW43KdchePalchLnuxqHOyYVrX6ywOncK5n/afk8pBKrgp9xfjCHkmxGE3kZr/LSMjqFOg1/vFmsO4xjqdDSN2DmSs1UbRq21fKdbBIs06jMrCMG3CntFcuCZ4IoX/UAYcSe2IGdTjGQtGGgsPoya5yQlZpZW1NRpr2VFcSH1idd7jSt1kjowtZH/xPZr0lYUPDggbZnyFy6xv8KoYXKTUsh1CjpfRDPffOCh+JMuJ955TPHLk5iFSjn/vGMHcOz6RMgcgOe9vPhKWTU1iDdPENUSEAuUKcmaPVPkkxLQcrpHv5i/KT1BWVt/YMOTEmCMsZZy5tGqfaVgOp/Av7lN/zjRjPqtpYUO8+mtTPmXT1CY0jzJpW1SnCS+D3jAKgE3RIjeTjg2C97kn3FHskItGSsK4ADlXZRHDTW6my+l1ULye1quVP/FO6Dzkxf0DEIbtJH2qAEnJvznTpOoS+56EhYFCXTh/9H1kXXBkIWj4RCpOCCFDgW9612u8p53D+Uu/3e8cP+NhFet5OHZu8v/x/uWfI2uTf5v1QRCpziSR6pYaCCkS07VOntYuY+tnTst6fLq6JHfwsmndazyu/oAr4jf1et01oiiCjSRlef69cr9YAfuD1Lit9D1eiIDkgy84FJTYiqPnrhLRvL1hrZBIzYWGkfEdFvg9fH86wx6avKJ8eahhfC4Qi0dp9NKzlSBSrq9qFXBGqr0rynTBe5Dz1Kz7UOuSqnthuzQi5YtHFDJAbTTXcZj4JhO6NwLbF7zugT3/4kj13yxaGYN+OkCVQcoLosgJvxhEdZt/ObuzwJ3AGWP7N4eHahvpcUPoroxuOekyuJTYRm4pWseXorUCunc8wQsrTzlhIUyWNjFbXIqzbiSalfwdhDxyugCMnM0/lCN5wxzNUQMs7dtGXMpO4megV9/QtX7ju/xH+yHznYnAWVX5zO6ESTPJZ7Z+RFLhrjNu4jhuXoW5IGE7LrVmO+OEHmqdLqD39x1R/Y1U7tKetq4odYSRsWkOi8wVFiK3m8A2xQ3itH9AzzqoGVnmb5EbpqmjYKEW6NdQJCFV2meZKWvqouEHsSwkZGyMrv4lmsm+i+I2mapoM4p2GqrkTdOT6pPJn5mZHIpynPgSI5Yugr37E5PNCdPrE9X7ZOVVRaFRiNKVZX1MmccLRX7jx9wC43eFnb6efs2xQZQCJZm6niDsiuhqMrMr1o6AjSBbseT6oqR/R8t2sJzkPidf752GzmRxObbb+zsWvLXDVfrP9SkiVaTFi2k7KHjHSkVm+bLAL6cLTGzF26M5WX5Hv7IkQoIO3aIxovYyai70e9SJOqNoh1g70F/QZLCjaCIlCEKvCIX/2jC2bMSj3TR6/1ay9LgMFKJPpILaDHto74lzh3UkU2tNDsqjouQjXJ8kUjVutCR/D1+hrBCRmtD1Lr9Xf8Un63cCTi94XdmrtxcLNGkGiVpVJEICQQ8ugttjWPzVPgBVEjln/Nx+72tbHc40PVkW+bZupYiU6JGQvuaGmfAXLcEKJiO1pmYr3rMOQ6rdiXILpI7nGU5V/8raeaswbG8hKUSkxu/EH+q/yYfdnRw8gOh5UJHMciF792pqDFVAZ9ykSUhu7mqdbr4vP0OHW0t34lAaIuVvQkpBzLA4SXqW7yl/w3rpAzj+tl7vz/zfeSzQnuYn+gVAFsUwoC3h8mX9t+w0sZGfdDzJo9qveW79ocDxhQcgSjBln+S/XTe1KQ0Koz75E5+Ffsbzif3o6x+TCVUWMbzSPlMvnUiFvZ7WDco4xpjLcTJk7X1kZqQK3eN1XQt5I/RNNsaagC+WOJoS0bWaK7uuZblcR21or7yHzpBWc6n6W9YvnwAMLiJl5CBSSqi/KpsPx8s82AVM6VMIN8KeF6Z/TnTCXYfDHt9k5KikuFAQROq9HX/GOR8dz9yWOi4GQjVNSel5wU4q+jVOSB1rz3uU17SLednZGk0+LOc1JU9hVelDTkS/rziLMu30zle5S7mDnrU7ADcXHLdpuxn3ePlzWEq1MiCxlQ/UHXneuIAjJu3QX069YQJHCbexJiHzgEcYDQded2YTkgS2L8AVvtB9P/8v9ADzF5wKe9yW99jBiKKJlOu6nHHGGWhacsOYSCQ477zzqKlJ1rtm9k8NY8tBj1DLronfMCZs8w8p+ATmqpa92f+TGzlim1l8P8DrthkSP7VO4aDRozioiE1FTUOSSIm4oHcVlcUCEIvMSPlGfsWm2f3jRKX87EipGL3i33wc+havx7cFjgnkmj0JL0obyn7vSKJAjSoRNWx6dIsRXmmH7BNrNffvH6udyLvOdNqExkDGuqRuZ/7PquPLLeX3iDlyCAxwzRiyV9IoFiJSpD2xBtYjlRmtrw6JyIRPpFTXxHbcARkLF4uuhMUILyMlOzrny4+xwBlPe8yoIpGyqRGS37Wk9VemlATQBCtvsGiTZyLcXKuh1iWzSiGjo7SBPHQOfPIYHP9b2OaE0s7NA9c3HS/QA6NKYjojZZSWBbIdlzq3B4Tkc037ctwsyn+G5RARiovWS15EXq4Gse9Zx97Om6yWmokV8IHTGpNejHVm9f3OCmFTzUz+bn4VtXYcO2a8rniKvb7wVCZcT/HOLtc8/o07YP3H8I9vMn3Gf2jkWDZFk1kieQC9nm1RAxeRhtrk/NtYq9JGPaNpT5ryZhApK9rBaKGdBqJ5e6SU1Bxn4LpuKpkgWb7FR3/biUZ7EztL7/FOvLigqGk71AQQEJO83ls5oIzUMkbznLM3e43ZLtuH0RkaR1s8nsrMJtQmvmJcxdSWGp4tcG3Xf5arbOYeFIreGZ9+eu8o+imnnNLvmNNOy157Ooyhi6jpsp4mFK0yG3op0sBSdwwb3GAbb9s8ZZ6mmuImovq6WuKuSlgwcOPteSVsM+FL6xZSpSk1zZ7OSFWPSKleL1nECU6Kvke3mCasolFpANuCLGS8RpOJGjbdifSGZ7HTyj/sPdl1bG7hgCUzz+J77+/MfuGR9J+NSkeiCBPgQnDEtACGH70V1f6Lay/YFqPELlppI5HFO6dY9I5kVj8jpYSS96oqmBiWQzhLv1DQ6IqbTPcyUoxKNvmPFDpYXqKNwUAQM2zCJJ9XIQuREjOi+blKDtt6PCIVUdEakz1SNVZHcQNY+yGsfBNWvgFWHDqWlfFb5IbjE6kCPTCCIPB9+5u4psmfxu9Nbu26/uiM6TR6Pa3CiGnQ/hJyIovYRAkZKUVNvl8NIuUmOhGAbjdCY46gkY/akclATdiNgd6dNYuxubAuNJnf28ewR31vg3nNExMIZSFSfj+cU+6cs/dFyQzqsz9F++zfPKG9wtH6z2iLGoyqL78iIxWc8PYATRGVNree0UI7RHuTWDtlOq3mJW/+PkgVTEzbRZWTz7If+MsaSPFeU7Nk87LBsB0aiwwW5IOoBOuj5is2ZusDhbT0uy8F7/cmKkWQ4dTcYldv3g4SRROpu+++u5LjGMYghV/XnymFGiQi3qY1XmT9cLHo6epgNJto/f/snXWYHeX5/j+jx9Y3Gw9JiBAgSKBocXdtaSkORVpKkQoUaIEaVSjUgBanxVooUNzdIUiAuOtm9ej474+ZOXs2OTJz9mw2/f5yX1euJLszc95zzsz7vs/z3M99R0cFOr4xprDWaSSKRl0mRayyhy9QWDkqP+GHLbPLnlKivAEDqUidu/WJO9maVRTSmskT6uVEcgYkd++XBQQg18uf7J8jqGlSuSfyP37R3IZHjC15fofSVCK/ipMdoImtDzHTThtdJKQxVV/D8SuIRg7FC4alIlnKflj1EX9e8TWWRYbxqlH6/VaCbtrEhzKQ8p6BCAaaaW2QQCqZSlHnVYP8QKpFSPFxMgV5UvLgIq2ZJDxBnmJUVNnbSCXIkTWsfC9iIRpWvcED6p+xO3chsbXrHVdv9wR7Due/AM8WqIV11TaQ8hX4gmyUV8pjSGkmmli5CluI7q61tHi9uPKwSTAPIkb3eseF6ZGSvftRcQY/kNJT3USAXuKMrVCRGtbSQtKJUS9kIbl6owqk/P7Yde/RaMK9h6NoLn20gKr1edvB/OSTVg6cOiFA928RiJIbTE3aD+47mZE9SzhEeoc1ycOrD6Rsi8PeP4vxisInkWsBaI4rdDjeZ51Z2+9wS3ODHKNCn5cfSPlznN9P5XslisUsPjxz9HUtPkrBqBFFW/YrsjUKpEZnPudAcSmt2nCK9TGdod+LJrdj9GwGtPWJ1ASx4vDep/B/vSK1Cf9/wlk7l6vkO7HNzSjHj68WzU4P35fvZ7M1dcBfanbdMatf4q3oz1g2fyfguYrHJ1SJ7cwbsGx4s34yQcOXrKPQ68Qr0rfkfEUq2ESh2AYIIG3AHqlIogmAeiFLWjdpiA6cGpXJZokI3kRerDIjKexsfQgivJTuBVxak69eV6465EvDazUKpA5a+Bsujr7M850/BLav6hp5OX8zyxppOElTQqpkG9BPtW9gYhOKsBFQ+zBJbiClNM2TODaRkJvGYyIjY5LrXg3UVsa/FDK6RdwP5tQiGWmvIhUTNNK6WTSQUpNL2VmczRJtOPUtrmhGq5CkK6MzrK4CZSrlfgbEWlwltBpXpBwrWEUKvE2T1t/TLAjW5kR+q1/I5vUWZ3jU2oTZ048+BW4g9QfzeMbWOZwZL5/tklX3c1Mw19v81xpaqpMIbkWqVMbeR1t9hDVOE/VCFrNnBfKwyYM2rrCQehYxXVjAyHUEd3x5axHHFWooWO+STpwFzmiyiWBJy5IYtR1MORDeu5URQtfAvKQynYxPfsh4CRbXu89fU9yl9gFuj1QBLE/cyKwQSKlR9327gZSNP7PPccahWFszpnn8euconlptoVltOZi2w83mkUystzilbmSgc4pBjNbzvDWDaCxO+a69YDgk/RiHqC+wZKUM7LTe7w/KPUWz3MlzvecC2xBZ8xHvRc5jbe9YoIKKrL9e1UhhcENjw5uNbML/FMTuhZwhP81++ouDcv06Icd35Ec4sPehml7XyXa7f0ebAh0vCAKNMXcS7QlBC7ra+Sbban8ns/2ZZY/zRSOCZocUL+CSB4lSWQxqwq1I1ZMJLNVaCb7Bo/sC628ykaNY3jSkpV2lOdOyEawcElbZQGrsyqd5PXIB3+35bU3GKvnUiwA9TSXhVaQEM8cPGn/PnvoNOE0Typ/j9dcNWP7cstEdGQ0VpCr7FQYC2Q+kjA0mOd1lRrjUOJvHRpwPokhSdhW6jO7ydgS1RFo3iXvUvmLJAkEtqEiVqrxnXRqbE2tGrnepfQ1Cho6eAObYKdfAlnE7u3/XvCLlzkVBKlIHCu9wsfwvpOVFvHrKoFMTeNLehTcbD6N+1FQesXbneWt7ujP950vdsrnNOpR/J74OsfI+W4qXvBIFB9scXMqQke4GICvVVRThaomrtOOOPbl2w9lbBMG0BXfw38iV7Jt8tN/P44kGZtqTeMPaCt3ov9nVAsrjB0KDG4yNpJP2IobMgeFVnLqcOlrq3fm8Oa7ypLUzt6snwrj+lHHb98Kq0OclKHFWO82scZr6mfL+0TyOk4wrcKasL1Qhe/1lxWiRxeDf4/cnvgF11atwCvEWzjJ+wM/il1V9jUL4VHW5CH0RQJfcz9nMuVRr28gwTOil3glgKuytV8L/KLVvUyC1CWVh5nxvncHZ0Ksxd+MRcXJu1rBGEDz5ZyEWnKnfGHOzIj2Z4A+zFrB8Lcl+mb0yzcSyHW4yD+cq4zSkEQHlj2sAwVM3jAk6qUxtlPCMjDuJGoICcpGNmCCQ82hAmhd05TzTzfnRU6j7oHSVUhUsxggdNFrrN6VXA9ny5corUPHKQPACKdHM5imH0Uo9V0ofXWRAFSnTZi/9Bo5pfgiGT6v6OlUj2sCtHMOfrGPQjA2j3NduRLnf2pePx34dgLTi9nbYydUb5PXBpSXHhdKBlB+Yx4VcSWsBSesGQIw3Q7Qpn1zo7VhVeQB+RWqsZ2bZs9RVHq0RBN9cN0BFaj/nbS6UH0JdWd4sd1309bNEiIzZhp/IF/NH67j1qhJh+i7kSF813xhkCXQz0w1ATiy+ySyEKAr0yO59mu3YuAIpX8Z73aRXLKJwjP4zvmFcSVbof4+P63id78kPsEU6XPBcFCO35dP6PfjEmTiwipRXcep06mmO+z1SCk/ZO3ODeRyM619RcTxp74qCGQ2jOEC4mf313+eZEI7jkPa8kxJFqpF9ZrXB1lQjxD1eDmrem6k2c4HqBYJSrPg97u8Rrayb/HG83rlAsvheRUr8H6X2bQqkNqEsypmw1QKq91CKOHkufi0ge4GUFC+ftSzEiTzJferPSHx+f6DjHcfJL+zlTPwA7IZxXGZ8k7+oZ5Q9DlzX9KftnbnTOhilbWKgsdQEBVz9XLo2PkS+L4kulr5/dC+QMrOeGaRuuVx8QC5THfJ7j4opSVWDwOIQZdCT2JxfGN/g3VEn5atLfi9XSXiVHEWw0KowMvVhWH5meIhsKdQEt6in8AfzK2gbyFixN+cmPfwkiBYdBoDgBxcbAGnN5DFrN56pPxaGTVn/gOYJfCBuw3x7TN6scl2ouvu8KfWtIIo8WHcKPzVOoV0L0Gfmv9fRM1xjXkuH5Mpq3856WB2fwrPWjnTGJ1Q81vKCLSdk4GK2L+Bw8S22E+YDMNzzE1qzTlXCME22F+Yx1VlQMVhUIzHuM/fhbvMABlDoDQTLn+eUyoEUwDN1x3CG/gPmDz9oMIcVGr6f47rJJFUW8xvz9Dr38ISed7hA/g8Tk+GC56KYejBPbP177rIOHpgEuleR6qCB1jr3nvRVPHuyrqpoIbKRVj63x9ElDat4aX+t95OoOcPGv1wx2q5vViti9zedLwHDcthaWMjm9hJXoKlKKF5yVzesmiSpfWqiWiKQMmX3nrE0vyLlB1KVaeY9iQncZ+7D3Ib1KYP/C9jUI7UJZZEPpMoYow4EkXhB/4iRgQqiDUGheOaOaiJ4ILWZsIZdxc/5onNeoON1y+Zq+Q4mCSuIrWqE+j1KHivWtXKftR9jhBhXVbiuVrDqVwrQagpJ4UV5T9bmBMaX2PCFhV/mN6TS948hx8EEM+dVpAwrT5UqZ2Yre70nqlObAFz15coriUOUgVY3lr9ZR3BxopE7MufSrUaJKBXEXwsk7m2t+kpgPpAK0tw7SPBfW9tA1L5ozwL2ED9ntNMITOXdLX/EyS8sYNfYNI7aICNwe6TusQ6kc+RIDhqxvuk0Wx3NFY0tfL6yl12LUPscxyFq9oAIkXp3I/fqqNN5fO1KNtMDUDR9al/9aJh8gJvdrZF3DMD7I77CH2dtz6mt6/d/rIt8IBUyKda85k3+rN7IvM49gK8xsl6mc00P7T0poG9za2tJ/hP5CawF7BOgTAVBUVQuM88B4HBhcHtNP9nmUvaduRcz2ho4McDx3S3b8eKaURxoBVQ12kDw1eeEIqIJ8YiEnrHXTwZ4PXRUsAAJiuG1MOXNV6Qa2CLhXq8pphJBZzyrSS96j4bN+zbtC7c4mzPe2J7pbQ2cX+HSkXXmuLRu8nrkAhLkiHW/ACP6swGiLeOYlLsbC4kvCk3nS8AwDR6PXOHe49rBUKEXsBRUSWRW5AxiOR1Ss6F+RFXXAbcSHPMEddQSPb/+HtHR3IpUn9pn5UCqvXkGfzDrOLl1Mw6tepRDh02B1CaUheOV+u1BCqTi0QiaIxMRTM85e+ALi2nZxKwkSBCpD349S/VogNn1ZXeLQTdtthfnsb24AF0vX8Hxy/RGgDK7ZtrsKn6GIEpI5r4D69kJiRuaf8TMpd38jdooSVleIGWWuX/ymSwvq5s1CqhSZQx5Fb/xt2aBlBvEVFTZK4OIt0g6uV42Zxm9Qpz2StS+gn4mS68+kNIMg7uUa6nrioH20JCogU0UVxMTetBzg0ul8rFN5zP8RL2H+cu+BuyB0jqBlfTQsWFeHujL0MfV0supT/kpVpFK6xYNjrv5iDe6QYOfRfcpbyVh6q7ABEDdCDjpgVBjDwLdCt4D42+a7JCV1b6eVncOvmnV10lEe7lvzb+ACfnjLL3guhU2aJIoIIkClu0EmncHglTOREMtuclcF8MbvIpbcgPeqAGgWO567yepCnELP2dyZD6di/4Ow/u2u0G9FIOirS5CIynW9lZvw2Em1yDjUvtaPGqfKovsElnMXcJVGI9MgIs/yh/vJy+D3ON/Na5AUDPovQ8ATaQ1k2GkSAgaFLFBiUcULPzn36oYSJmFPWgDEA2KyCIStsv2sQa2RmYK+kD7Jb8LYHvVWEd3v7c8tS8AJdjfH22o3tpaY1MgtQll4ehuhsoZJGPYmCKRQyWCCXowedBK6M4aNOI+zLF1/DDKwfaEKUQtGK1NM2133PQplpVCRDDZU/yYJhNw9i+rIJUzLG5Rfk+DkIXk0dC6no/4oMGXufe9IAaK1U4LfzcPZduRkyhFmrCUOtJOBMPbJLnUPm8xKUOzU6N9kryl/HnCwKcIyiWoC0GQkGxmCHOZ0O1mRLOolXukRJEvRh3De0uTZMzq34Nl6OwlfYK73g0Nve+W1IVEIxpvpXYBBqjiFQAR3U16CAn37mry6DvdmQ3Htc/qFhOElYwkDrblyjmvA18KvliPVGdKx0ZAd+R8RWqs0ssMYS5mpwJsUfrFBRFOfxySqyqKL1QL3esFCVLptP0KUciKlJDze1rd96DJDSSsXrI9/dXVTE/4wkJCEiuPp1nKYdsauq4Dg1eV8k1I6ytIn/sYGzM4RnyN8YtmAlcM2rjCwqc3S0UqUvVClhYhxepM//VR9GwefNP5geLAJ/fk8OhaTun9M7BnVdfIZTNEHZEuoYGGWN93YkZbQAMh299HSvP8+4IwQKZa84mKGu94bJ1UTme8n/grkrySRIGILKKZNmnNzPtalYJVmIQYgPy5IonoKEQx8oIx1SKjW8S89yiXSDQ6ivtzwQukbC/ADlKRiogOdWSQ9ADCFBshNgVSm1AWgicLKpSpDAwEcVUiQ5RGMth6uiZNe90ZneftHVgjjeCYtqmBz/NNeOUK1SUfrqdJMEPeqJPlbvVX4AD2D4oa0/pwAzSPmlOjxSkoEopEjBzZbG2C2gWM4WbzFH6xxXR2LnHMSzvdzI8f/YxDoyM5FXfSHuaroJUJ4H2hkjgaWg0MYJ9W9sfOdDMhXpknXwpN9PJw5CrwNAKyToSGAAa/7257DT9eOItD7OqrYXaNFuCBwBQUcDTMAVTWwiDmmdaKCTdhMsJcwWXyvcg9dUBpqm0tkc6ZPKf+AHmWDQd/kVcey2PFh/xl+VdZrjbwrvH4eud3ZnRONq5gTGOU1yftB8DeK2/nnMgDPLbqFKBMH40kw4R13qfjgJ6GEupaYXHynO/yo8hMnu36GVBexCSv7BcyAy75Pa2eBYMZaQZtGWayvd9xlpetNwWFIE/7s9J3aZaSLOl4CYbNCDWmMNh+1q/4vbKURc65wA4Vjx+jpjhf/QvZ5XE2pkAq3wdTpOqgizGwwMz2V5KsdUWKWDPk1qKkAwitlMCiGT/kyNd2ZWSdzPmFScv4MNBA1pNucOEJIG373o94Xn2Hx4zzgF3LXlsXVKIFc1wuk+z7ZYnE37XK32kQOjA6JkLLVmWv328eDxCElIIqi+j+Fr8GFanrjZMZpWa4sqk4xfeLrS7gmwv3Yqv4RI4G0kIdH9sTSUXHFT2+EGN7P+DT6DksXzQRmDmgsQ4FNolNbEJZPFr/dfbTfsfcyacPyvXjqsyp+mXsp/2ObFORRu0q0Jk2uNU6jBvqLoLR2wc+zxemUIxgWRGtnzlk+UVEKVCQqjSp5TTdpTrCBg+kvrfmUj6PnsnwZU/X5Hp+ZauuTKa2zhMK8LO6OaMv+4VSOrCIJJqYY49hrjNmQGp3Pq6XzuAH5nnI9dUHUutm67JEKotN0EcJzJnVvw+rsAowBD5S4AVSrJNVHUTUmZ5IQ4MrE9zkdHOe/BgHGxX60moIXcsgCx4lpdhGSpSpt3toEZJ5g/NCdKbdz6qlLpKvVIt17j2oaCEVKWc/Bb8cDf88Idx5ZSBZGqpgIcmV866OT+MJWZFSTXfOVRMuFdv2KlNWun/loK+BPVgO2PQ2koN9P45f+xLHS6/RLAdLINS1uqbfMScDWgCJ+w2EB+Qj+aN5DGLj+h5spq/Kts54xbwpfW0CKanRNXttMturZkZ0ZXQcRBoS/Z9HOdGM6XjzcYEpbzy9nEniShJi5d5C32sqH0h5arMWYsn1enfnIw6QPsTorSyCY3sS4BYSBKi6loJbkXLvf6cGFanH7V15InIYJIqzfOTG0SxxRtBhuPfBF017cpT+C54b/72K1+9TNf7fVO3bVJHahLJYa7lme9K6WdYaIaqIzGMsjgMZW6H6fHwfOr2+Ap/mExRKnbt4R81ggZRu2sR9s9li0t4FkAtENGxDL6sMZ+gFvPlaZfkCIt8wmktWODIgsl2MpINGsfRGJuH1liRz7qKZNSxesbZhi0SaHUtM2gBS4ygOt36HYTm8OYAAxIcfjA2ksqXE+ldus6h54+BySAg6TSQx9Or7miy9gPY0iOaj5ZAPpAYgmhEUjuNQ7/SAANEG13vJ36C2Ot2YpoW8AcRazFzBxrKo/LlfOc2RLiI20ZFyv7fmAsqPWu8GhlG9Qr/mipmw/H0YuY3rIxVvcXtNa+glJTrBKw7vNR7E3avHc9qknQmqN+qKbSRBhKhHxRY9qqaY7R9I2j61L2Cm3g+kzEEOpFTTvQckj9VQCa0traScKHVCzhULqVH1cKC4h0NZbWrs2zxmvd/5yr2+AJUP2QukhBoJRUmN7muPFLpoT2pFlfAqoTMvp99/XW5KROmijjZ6XUGKBjdoE7zkpiOXZkD4MEQVbLA0d53WvYpUToiRKDHv5sQo2H0qtuVg+fe4IAequpaCKoukHQUEMPQsA+Eo+JTkcmuj/z2lvGP1gNYwAIK3f5LsDWObUWtsqkhtQln0NVIPzoZEEIS86WpJs8qQ6E7nGEkHo6LhZD8jda0YjoThBHuvmmkFrkipqortuJOsXoH2ZGgFtLoNXJEyFXcjL2i14SofnHqYt6IXMO3T35U8ZsLKJ7hd+TUHJP8DuPfB5ebZ3DDiF9A8oez1/SBlwPeOZZIwOomTCxT4lEJEjfZlPAGNSKDerb1fPoGZ0XPZPPtp1a/tV6SCyM0OFkyvImHX0MqgFHKGTTPuxiTW5AZS9a3uxiguaPT2BBONGSh8lSpTjBTtj/KrqnE0str6Ge9s9yoeUK/he10/y/8s0ugqbCWs7vIvPvdZePwS+OAu9/8+7aZ3+YD7InxIngKgGCCQykRH8JEzmS5lZODrp3WLeq+nta7RDaTUevdv2fPX8uFXpOyA9/gGqZA6DlFPpEFJBPMtbKuPsNpxE3dO74Yzj64Ef8NcLHjxk2zrBlI3xs/nCO3n9I7dpzaD8JK2I4TOqr2ktn/92/xVuZ7NI/1p+s1xhU7H9XUqrEiJlpe8DLDe+r5Ilifx73slamUtPtzfGbnKAhqOR1+1A1ZdSyFSQO0b6P2fy2XYX3yf3YRZJW0H2npn8UP5PvZJPwmEs+OQVHdukZz/TUPeTRWpTSiLvZOPs5+8nLZMExB8cQyDo+W3GGUvxFrRCK0D72tI93byVvQCWAJY7RWrRT6k4VOZot3F5MZ6ngtwvGbamEiYSMgVXkOVJXRkohgYeq5s27ORcwMpEwm5TC/VYMBRPc8LozYVKV9Ot1jzso+G3EqmSh+R0t0stG9kGwtAiYuqEknNzHs2VY2uhbwsnENvJE5GWVj1ZaKqTA6VOk8qtkMMJgDgeAu4YFav4uUvwJY4dNN6fpOhV/8+gqI3q/cFUo1uBUeK1pEiRh1Zkh3LaWmtnqYZFIUWEUU/ea8iJQoOurZ+76Hes4qdxdmks30mwnUtbiDVaPegmVbpJnhf+rzOkzauGw5yDMysa8xbA6EaKQR1y88+h1Hf6krrXGd+hfFyJz8b5/YxxRrdwDhh9bqKYV7Vultq5nrjeLYZO4oDAlzbFGRwwBzM+1FPIeKZqAa022irj/CB08wkVpLuWE7dBrQLLAXH1JlgzCUtREmo68+9tt8nrfcPBpY4w5nnxJESNXrWvCqRX5EKDdtmXPurjJcsPomtU5GKq32BVAFtVMxLuFcOpPLJIq9/PGWKvGFtRayuraTmsOEFUlYApkdKSPBH8xi2GdvCPhWPLg1FEnnPnspKp5Xt5ToGIhdmpDq4Vf09dq8AwreLHtOUmse35Ud53dgegJ1X/pNvqg+watkxQOlEKvQlaeT/0UBqU0VqE8piX+0FLpD/Q1Nm0aC9xmHC63xX/g/Sypk1uV6u150gdTEaOIgCaIyrgEBPNtjDrJs2O2l/5fDG/0DL5mWPVQv4yqZefnHwuddGEEfwGiMfSOm14e37KlByGVlgxftdxMvq5nQTETtfqSyHO63LeFW9ELtr0YDGaXj0rEzAnqZSiCkSPoniYO1X/FS5ONiJNQikLFPDcoQhrUhZVcpfV4OejMaV5pncIJyEkGjL/7xLcDezua4NlOn3npWSFhEFQj1WEWqPkXTpa7rSV82IN7mBUYuQpCtdZj5aN5ASBGjazP13d23off7mRgxA3RptLuNc6TEmrlhfVKMUOtI6r9jb8XzsUPB6c9Sx2/Ff+8t86EzuZ8rbIQ7jBut4Phx3SqBr+8+CXaPqXFF4ioO6IxGLB6PoRWSJbsm9T7MdywZtaGGQ7V7Ff9UreEb9YdGe1nRsDB/Zm9Ml9Q8WfcW7mvnX1fuBVCdrequYD3PdiLhjija29ftVc1zhIXsPHms5A0b0iT5IvvJgAHXirNzIWqcBwzMdX6FO4BvGldw/8eclzzG8uWHd/rJi6BUb+b15Aq+PO7viseUgiQI/ts/hNOMycsO2GdC1zKy7NutCtKTisBp3A9SI58cYM7rZTGwnZld+z7KXpJH536T2bapIbUJZqN4EowxAEroSDE8NyCqSra0Getql9OhyQyhecGOsz/k8CMIsIKIoYKAA2YqKZimhjp8ZJzOprY5vBBpJDRF1J0PZGHggZdsOETsDUl+wVAyKPwE7GWzbgfRaFkRPRp8dAXtV2YbbkU47LWI3HdmBURGNbBIFyDgRmgIEcKUQVURyTgQEiKGTC0qJ9QIpcQCB1MroJCZp/+Dcncfzo6qvMjB83HwQTy2dTCIEtata9Go2D1j7Mj4e58KCTX6v1AzmCrTu6lW/QsHwLSJKBFKiiClFka0clrY+tcdKu4GUGWnqO8XL7jeT5PNklpGNJYKYlNe8Xje872fN42Ht7Jr1SfmBlBSgIjVWX8AJyr0sXbk98N1A1+8T2+ibrYWpB/PbepXFHRmOT2lMGOZW9XxPKyWA3w/0iVLYxuAHUkni1EWDJzFSahvooHVvHNS+bKqXOG4yqaGIJ9qszU7inLk7c0rzeA4s+PlR2uPYUoqENhmogQR/62Q+b9yLlzta0Kqh9mXcRGqvE6Opof++pTmh8qC1D8tjrRxZYJ7t93mJFWxMAO6c/Af++fYSLm5wFYFTZeiQPkzPkN4OQO0Le4+XgyK5PmoD9WfSvUqaLkZLsml8D7WYk8WyHfA+0yB93qL6v12R2hRIbUJZRJwcCKAGzLRVA1OKgkHRTUY1sLxAylQbQp3XGFP4pfx3NhdXoq0YR2T09LLH+5NTJGAm7gbn6zimzjmR8hSIpFjPrdZhHNQyYoMHUqIXSPnN0wNBxrCI+27o8dLfRcSTPE6QI2NYmP59IAgVVYt0IQIOWAEWqLLXyaaJ46rsBf0+iyGmSNxiHU7c0ljptNAUsN/Kz4TmufpVwL8fFXnoKlLvjTqROxYu4juRwecq9ebcRbdhnc1rWm0FE6zeDRNILTcbud08mEMmTaeUSURnywwWru4iW4SCKuTcQMop9IGKt3Jv9GvMTarsk8pScoO6bkUK+vqkalSR+lSZDplOiAbo//E2Tb6SWxB09aQ4XHyLzcTR4OyRz3i31UVY3JHpV5EStSRThGW0mA1AZWuLjyNf4lOtjZEV5twBIecmcXqdOPXR4Fuq95sP4fGlU/j66ANYXyNvw8OX8c4So7FI1SHvMbiOqfQ3rEcYo7SzVPsGZT3PgqJtKs9vdx3XPTOHE6qh9qXd3qdOp4HmeP9Uqp8s7cr037B3KSPo0GWEMiJQPvz1wU+k+ibbiTJJM58W6egB1ikjw0RhJc1mA5XsBipBlURyho02wEDKX1+NMn1gkYS7xruiOmafLH4AKw4xUsdj1q5EojEOcpyyPpsbIzZR+zahJEzLJupthGMBHdurQV4NKMgkEwB2ttv9OxKs8ddHXURmB3Euu4qfk+lYXvF4K5vkDuXXXNbzU7Aql6QflQ/kbusgNLV81s53WY8MoDJSLazmSTxl7cSn0sAXxLRmkvDun3IVKT/ISpAlrZnY+eb9ytlB3TvGHGA10/QyblkhijCASTyqSNxtHYQD3Kxez1FWMBn5vkCqekpcLTOZ1cLfZPhjGUxoncvYQ/yEafLKfj9/YtT57Jb7Ix8OP27QxwDwmTmKa8zTSO9amsb54T538DX9Jyy219/QS7luAMR4QYeFrPL4sLO4zTqUtZkyn2Xa81kqrEiN3QmmHQFtA9uE+bg2cSknG1dgN25W8VihikAq17OSP6s38r32K/v9fGS9RCs9rEn2JRcmJt/j2cgPOfjzYN5L/2k+le8Z32Ztw9aVD64W43djN/GfHKP/jLpI8CSG1rIlL9kzWGS3VT54A0DzRBOyQvF51+9Ty6xjKq16VQS5hl6TbfXufVRVj5QnItFJPa3rqPY1x1Vi5GhJzYXVn+V//ofNb2Ev/Qa0usqeR36/oh+cbLvyQT6InMOBi68rec5z4y9hSu4uXhl5WsXrj0rO4sXI9zjuswsrHlsJvxFu5NPImcQ/u39A1/Epib4EfjH4Fak6IUdGsxBsX9G4ckVKijVxgfFdfqle+D8XRMGmitQmlEFat4h7xqiRxOAFUrYnOerotaH2iZ65oxBQitaHIAikRbfylu3tqEhSsLQ0+0gfQY7ial3rwN/gVswOZbvYQZjDOMsCBs9EshiMzfbgPENiczHBGQO8VkozSQjuJkhQS1c0Bc8Nvo4cyZyJ7d0H5Sbt/Hi9QCoI97wcfJNJrcQmIiiiXvA7XljD9uJ85hDM3FlU3fcq2RqO41QVzLUlv+Am5WaGL94KuDH0+bVAPSnG0A650rL1NXut5a9zj3ots5I7AV/t+0XjOFZi0ZELrtg5EPgby3gROpQPX+K/mLqkorsS7nJd/1b1Vo/q5sujrwctle/P6hdIbfc190+NkJcxDhCg+03jvtJfEOR63YpcTq6nzr/vk6v507yDsCICv+t9I3+s74fjBJQ/V4POuQNEhy6iU0ddiIrUgIKFQYCeceeqUupzE7vf4FX1x6xeMQV4Mv9zxTOPV6K1U5gdXhehiSQ9vVX0CXsVqQ6ngXF16wdS+4oz+YtxIzy+G5z5FNB3fwSh6e+x6i72VZ9nUfvXga1Q9B5ahBQdQul7PhJLYCDnq1fl4HiVHHsAZrz51xVM6oQc3QPcW/lJbrOMPLzgSfjHybFSK6hIBehT9/dGft/Z/xo2VaQ2oSQyuknMC6TU6OBR+/JN2jUOpKR4U+hzs5K7qddTlY0wTV/+VFACZVG2EhazmzgLK7W27HGtnR/wUORqTlzxywAjri18+kaqSiPEQqRyJk9bO/GouH95GXNvApYEi5Rm5gNqS6q8MPuBlF2h76wSfFqpXoa6EAQxVWIM7ewifu5eN4AvCYAzbhcesvZgrj266sUkoa/hEOldxnW/W9X5tcBBC3/D69EL2ab9v4P/Yl7mWVeb+v3Y94/rzgw+396wbCJWija6iAulN8TxErQo3bSxLBPNUYisYwQ9UelmB2FOadEMOQKnPwFfvQPKJCoGCr+6GMgPRvEDqeDBgZ5yqdiGUkD/9WiOkuCQ7C4w5fU2Z04AuhCAKjpE0AdV/lwzrXywWc54fF2MijscK77K1ovvHqyhhYLpCaHoJRJYMQnGie00Ge1951h9pvRKjXykAHZ+5VRmRs9lau9boc+19TSGI9HpNNCyDrWvKaHQiXuf2em+dVjzlGKD0LpbtaXsIn5BfdZ9LkWvR1KIlKYF5qt5QWw6PENeaqC+atdIbMXxGB8lBXUAPKGqhKCRzumIIWwTVFlExEYwsyXl1TdmbAqkNqEk0lmNiOAt/AG4w1XDozUJ5sADKdOy+Vgfxf3mPggTw0upa7I7yZqpjgpHguWp75kB1fUuM//KveoviKx8v+xxea8UccOa8YKfOXcGTJUDl9r3F+to/lh3IQwvQzMatgWHNvyH3bU/kcqZeXldOwBVxKeFBuKel0GqbjP+be3BJ/LA1I2isshPlLuZLLqLrB0wkBK/dDqXGN/meXtHctWaC4fcZA4KPD81YTBV0jwIWV+koX8lZyxruEz+J3su+eugjyGjW5wuPcW70fOpf/mqksdNeu17vBs5jz2yL/f7eVdG55fmSWxl3EVknx/0+93RK67jocjVjFr1YvGLSgpM+DJsfez6iRzHgVR7IMpxWegZnkp/jY8i33T7ZStA9ERT5BAVKSvjBlJWIRVbVjFkd83RetYUHOzdV1KwbP3Za69ldvR0Ji56IPB4wkL/+GF+r/yFo8TXQwVSwxMy16t/5bj2v7jVxSGG4VXlDbH4vKt4yVTF7rsPdMsmgvudKLGBJaEKIdW5dMeEtsYVLgiB7u3OYYp2Fz82z+hncg1QH5HpEXz5cy+QynTyk6Vn8ah6BZEAnkc+Vc038ZVMd+0px7qYmPqAPyh/4sur7ql8fW/utAPe4+XQp6I6MPn/ufIUfmyczpzNylS6Y82cl7ievbXrSOsWa4Vm5tujsGOlROH7oEgicyKn8pr5DUivqXj8xoaNOpC6+uqrEQSh359p0/o2ZLlcjvPPP5/W1lbq6uo4/vjjWb16dZkrbkIYZAyb/bXfcqbym2CNxlVidttBHKn9nBfGFvcnCIPurMFL9gwuNc8htvPpoc/XPAlif3EvB8vzkQgqN+0HXBXNSk33unaAikytUa+tYl7kFN4QznQV9AYAv6pV0ZleFInHIn3n+O+/XPbLQ686gvn2KLIMLOhcPWx3vmd8myfiRw3oOrIkohcG1gHkdMHNhPp74ZxRXSDlmO7mdSgDKcfPPg6g1ysoFM0NpKx1FupWOcd58n/ZteeJQR9DRjdJeJUoKVJ6I6WYadqEXiJW/w2zT9trjiuIcv/nxIm59EgxWzmpY1o2SzsLkh/Xbw2/mwxr5wR6HyVhacTQaBQyKGoQ9S13zpKc4IG0k3XnWifa1O/nZsStSvVLatm+AXqwe9ynAPp0qcGAs+wDjpdeYwdlEVIA820fzS0tpBxvjk8N/b5lTXwyfzaP4qP6vYr+Xom7FYeo01f91zQdSXDXCVWtXSClNo8BoI1OujLhvrvOtA4IRKOx9fpFBUHAjHrPVa7LTTQYGcYai9hCWEqkDD03D39d9u4pJYBXYouximOkN5iU/rDy9fMVqYHP4z49cKAVqcWM5m7rINrHHlT6IElmZXwLFjsjSes2N0XPYn/993ROOqbi9VVJxPA7jTaAmXutsVEHUgBbb701K1euzP957bXX8r+7+OKLeeyxx3jwwQd5+eWXWbFiBccdt2EajP9/QFp3mO+MYUlsWqAeoGphJUbwibM5q4WBN912e5NuY0xBrqLpPp8V9QQrysGvHJkBJzzfKLWSx47jZY/sACXxWiNe14Qs2EQFg2xuYHS5tGYwnC7aFM3NkJeBn8lNaSYddj0vWtuRbN2u4ms8Mf6H7K//nk+b9h/QWP3gJRZUrrwM9AKRjJKS2OtAAOpkiwh6XmwkLARvAQ7aPzIoyGdrB78ipWrd7j/i/fuxIk2jAKi3e8CusroXEGnNIuYJqpSr2kteNl+2sv0y7O6mD1oS688hQp1L9ZNzJWjGy96Hd/8Oy97jzy/OZ8/fvMhTn3rCG/5nMlDlPj877gioSuV5zqgfw4n6FVw//BeBX8KnYovxdbpSPfENJ7M+tS9sIMUg3o+ml3TTpHD0yuH1UVY73ntOrix/8AbA0tiW/Nb8Oh8NO7zo7yO+319BZVIvWCPkGgZSYqMbSLleUuE21uWeKQAh3oLteAFvtjO/cddQgim2evRVXxhIsbxAqoygkv/8+8eWg+MLtdSA2md5exNngMGJT0mOV0iK1vkUZs3sowQH2IcpstAXSFmDT8muNTZ6sQlZlhk5cn1Pkp6eHm699Vb++c9/st9++wFw++23s+WWW/LWW2+x6667buih/p9DEFnPWiDuNegXa8QOi860QTO9jIw1upv3kE37TrQRw5EwzMqUGL+yFLQp1MpXpMqX2X1TVkfa8IFUtK6vTyGT7CYRr16JKZtJ8070fFgB6MsgUnqh+VbX7zhNWU17z295V5jOHcal3L7jTpS3Oe4LfHIDbCY3cimiaERroHhnihHwhiMEVbJ64498Iv2Yf7MHOeOA6l7YDrfJHAz4UrfCBqhIRc1uoM9zyUeieSSWIyAJtkvfqR9R5OzaoLAiVTaQ8u79BDmyhpVPHHRmdG5WrqM1J0HXBNcDyoNS7yaWokaJ6vicp+CV38BO3+SVJccD8PSs1RwyfZR7nVUfD9xLyvsedWTUACqiciTBm/bWiHJwsRFZ88Q2Ev0DKSnRCu0ga10Ylo0iiX1KYIEDKX8jOXibM8eTP9eVcIJMwxsifEYTk1iJ3rUCdcIgDC4EKjEIIp4FSszpe7Y1FI7RfkqDYnGXXEMGRYNryjtK6KQ9pJfUqJd/wF+VxTwVObPo7xsTUbp7E7SQcucHx52sNdSAfYCe55/3bKi2G0wqZfrIZa9aVUiLLHn9GlK0bT/JO8BAqiWzmF3FpbQYo4HRJY87PPtfdpOX4PQM6xOpCfCZqpKI5oUjjqXxv6bbt9FXpObOncvo0aPZfPPNOemkk1iyZAkA77//PoZhcMABfZuOadOmsdlmm/Hmm2+WvaamafT29vb7swnrw+xZycXygxxtPFn54AFgmN3OudJjzFjz0ICv1ZnWuV39LU9mToTZ4cf9xdivMkW7i3+NrWxpahnu4mwFrkj5ZfYKi7q/Ca3lwhQQgqSQcdwALpfqHtC1tEwBjalCQLF15h32k2ZipzvIetWheICNW9SbpKulw+Vf/8Nr+CJ6Bsdm/zWg6wBYhRWpoCIA3ncdwSBXZUUqn8mrAbe+Wgi+sXAI+etqkTDdSobS0D+Qaq6L5RvKB5syldH7vNLK3eNS1A2y4kKOTIGQS2dKYy/xY76kvQ30r9rGGt0AMOEFjOvBe29Ooo05q1yhgPcXe0FXjbyk/Ey2jhJoQ+RTqYIagOqmzaP6l7jM+Cbi9P5sEsWryDWRYq23mf5CmMzN5uH0jilOP1tv/NLgV6R8Q16rUCwjAOojMu2eNmy6Y1nNhxUWYnIFmwmraZGLb7pjdS5bIyIYWN4aptkCM53JfCJPr+j5Fwr1blV5BF2hVQ1bV77CodK7DIsWZ0E0xVU6He+7yqwNXZHy5zhfUGWBNYKP7YnITaUDDN/+I2JXZnksFsdzm3kIa0fvV/HYSuhQRvGuPZVkdNSArnNg5jHuU3/OhEXlZdQPSP6H78iPIPUu4ercb3hKvZSmNe9UvL4i91H7DH1g/VxDgY06kNpll1244447eOqpp/jrX//KwoUL2XPPPUkmk6xatQpVVWlqaup3zogRI1i1qrwR47XXXktjY2P+z7hxlb0D/n+E2LOEC+WHOSI98ACnHIaZa/iRci97dz444Gt1Z3Qa8IQHQsqfAzTEo4BAb7ZyBnNufDsm5P7BP7f/Z6Br+9khpwK1T/QrUkMQSAGkBXdDqKW7B3QdM+tlasVoRWqo4fVDmdkkOT04zW5G+yM8pV7Knsv+NqCxCkYAVaKAMD0O/T3m/qxt3THYSV6WM4petdhE2Gz9YED0aS8bIJC6VT6Ba40TEYf1N2ZtjCu0O00A6L2DS5nK6H1eaeWU8/xG9DhaP+Wu3t5eYoL3Wa3T6xVvdgOpRqe3uGxyym3K7pFaSHrB2ZLOjOu75KtkDrAiZXqbGg05EEUnIticLD3LIcl/52mB5dCV0ZnlTOBBZ38SU/oHR8L43Xha3JOFzsg8ves9YWuuNU+id8oxwd7ABgikBI+aaJepuBc9TxBIq26wqHVV9i0cbHx5yU28ErmYXToeKfr7WKKB+fYoPrEnkMm4a2wY2fBQaHA3/iOFTtp7Q2ysHYeI7iYTpLriJszNcYV7rAN4a8K3oXFcvic356h5j6hyENU4WUfFtAV00+ZK43SO0n+BMqV04KMW6S8rhVnSFvzUPJU1UwduYfBK0zF8Vb+a2Zt9fUDXkS133OX6QAEMT/zJyqYY66xkmrgUNUC/pCqJGI4bSJn64K8dtcZGTe079NBD8//edttt2WWXXRg/fjwPPPAAsQEoxPzoRz/ikksuyf+/t7d3UzBVBGbOU/EJ4OczEMhetlYNUPauhM6MTqPgBVLrNC8Hge983hMgkHJ7WQRkNdjG1acAVuIrf6Jsy3zjK+w2ah+mBLpybZEV42B3oaWDeSCVQp+cbpxKn5ApJ0ADK9fLOdpjnBB5muzMb8PYq8ueV+ekmCYupVsrnzyphHwgpQxcndIXCYkKRt5XqiI8db/oAHqkHlaO4He53bltty+xPhl6wyAzbBvuMfdnhTidMm3JNcFD+q70WiZfbR3T7+cNUZmPcLPn2c6VFe+9gSCtWYwIQO3zfxcXcv0k0LNJt//HRkJcZyMebXS9oVqEXjpSOvGWdZZrryK1RO9/3geLuzmkRhUpU8+h4FakEoEoOvBz5XZIA8aVUMFDpp/YxrpCDTudxZ/f3oKPl/Xwda8q4Ve6AptOe0mFwQzsJd2d58IawAPkosMhBfYgB/xB4KvPiSVkvCPRGAeZ12HZDm8TpR6wUu2cLf0XmWagSkpyMdSPZk7z3rzZrtLRmwx+npZE8gyC1YbilN7muMrN1iHIwyaya8tE6JzvnhqwIrV2q9M58PVpTG6sY+eCZ7lcC4Qa82iRVN7j6J79hVyDCp8askJcCooXSPl7tVKwPKVNW0siOyYIIAUQqVEkER13f2QNUGFwKLBRB1LroqmpialTpzJv3jwOPPBAdF2nu7u7X1Vq9erVRXuqChGJRIhENnz/yf8a7JxnwjbYgVTMffiC8IcroSul0YDX0FmF0mCb0MPNynW0rQB4vuyxfjNloAZVYGbDvrzcNYxtm3Yoa7P7sTSdd6zRbDl2h2CDrjFyYgJsMDMDDKQ0dwG0pAAy5t4E7OSSRO0McVHDCLKQeKp4kjWwe0fylJeCikOUw4LY1tzYewyz7InsHjiQcuejqGDQXSVNUbMcNFSkyMDfQ7XIbLYvV5oxJkkJfjiIr2PbTr4K0xDrv4wJgkC31AIO6N2DX5F6wZqB3jCBPcp5pTWMZo64OSvNVjYrqEgZniKdpjQQW6efU2gezx3SV5mXq+MraZ1xLet8r15Fal6m/88/WNLFITt5Y+laXFWvqA9diPCxPY0Op4GDgjSNqxFsR0AUnMAVqd3EWYxTI5D9Ut4/ysfwdUxr42YXY4UkUSsFNFW8fndiMk9aO5FRK3VbVg/ZcOc5oYr1Zl7L3pze2cxRm+3JUMtkyd4cKJZQnxMEgbgqkcyZpH16au9yrlD+yVqjBaih76ES5dUdb+Bn//2MI9Ih1GM9b7mME6GxoTjVstHzmevyfeYEiZW0ssZpYpwSoOqq+CbPVr6vLCKLZcWtonH33og7ORzbRiiztqlmLyPoJGqlgYEJcPmVQn2ARreqnQMR5DKCGgCWl4h09HTeqFlWKzNrJFHgDWc6c60x7BKSIrsxYKOm9q2LVCrF/PnzGTVqFDvuuCOKovD8832b3dmzZ7NkyRJ22223IRzl/x1YnjePNciBlJ+tCeJTUgnpVC+K4G1UqqD21cdUDpbeYwf9vYqKX+N7P+DPyh+YsfTOQNee07A7N1tHsiKxddnjfGpXJMCkPhj4IrItT1k70SuEo6qsC8eraFoBqjy2T4vSkqheM3Ol7Be4NAvoox5UC9mjd6AOPAhZEt+GL4uzOEV6hnqfZloJXkAYGQC1zzfyDZytHwT4C7c2wAxoJaR6O9hD+JhpwhIaouv3hN0TP5Vdc39kweTTB3UcGd3iJuso7ht9GYzatvSB23yFixpv5Hfm1/pR+ywvkPKlvvshMYyHmk/nHutAOtZtuHecvN/Kp73uRmXiMPd5eX9xFzRtBlscBjNOHpAKVq55Kl/Tf8J3zIsCqaCqioSeV9+q3NvSkdb5mXw7v8n8BFZ9ut7vR9TJNJBy6YrAmeYDvBa5kOGf3BJo/ItHH8q3jIt5vbG4El0tcMuMh/lS7q+kG8PzB8TWzXnJnsF8e/AEUYKiT8a7NH0rsY6xrOVRP82AFiBh0LZOEB0Iafd56qR+PQ8pH81xlToyJLq/gLXzYNK+7Gf9hTOMS1GlyokvP3GqGTYZ3eL1yAU8L38XkqVZEdGWkWyfu5lp2h0V58Zjco/wdvQ7TPjotxXHUgm7Jp/hnci32f3Tn1R9DdOyiXp7s3KCGgCOH0hpqb5ASglWtLiWM/i2cRHZli2rHutQYaOuSH3/+9/nyCOPZPz48axYsYKrrroKSZI48cQTaWxs5KyzzuKSSy6hpaWFhoYGLrjgAnbbbbdNin01gu1VFIIYow4EES+QUjFdXwep+ttST3nmjoKMVMW4E40FalO5nrwEbzE0a8s4XHqH5d3BXqcvO1R+Im3SVrCF0EGdtQWw4RfYR4efx3Mda7i2bmDmtI7uBlKB6HJeIGXmksTwA6nKQg0+DWWg1UzJC8SEGhhPN8gmO4pzAfhvQNqnLzYRHYDYxD76y2yvvMvwxZ0w/pSqrjFQRASLZnqJGoPLc88u/Zi71V+x0BlJVPnWer+36kaxqqOLLm1w9Z/8DWUigP9MwpMGLhSbwPdQKpH08SWcfQpcHrnufN/Phx0qYPL1ncZx7ZNf8MmyHjRBIXLivcHfSAmEUd4Cl0qkoxDFCFSR6kxpfVTsdT+Dha/yi0+O4DR1DHck3SZ3yTFAALECZdCHn1QwBpiRL4ceQ2ItjcSj4Xta/YpbWInvwUBefa5M1eE661rGqItJLrsJxuyf76EzAprSh8HwOpUmkmR7w1ekOpwGWksGUgrHS69yzYo74YVjcL56B1qI5GVDxyfcpvyG1cZIUtntmCp48vxlelPjqkI37ueaNWyiZT4u0et1FWrQ6xoVTIYL3aT0yr6YpZAxLOIefdlXbiwFp19Fyp3nglSkwH1Wc4Y9YBriUGCjrkgtW7aME088kS222IITTjiB1tZW3nrrLdra3HLn9ddfzxFHHMHxxx/PXnvtxciRI3noocEVRvj/CbqnuiaV4EzXCpHCiduo7LNQDkbG9Vwx1Yaq6CyNiXifSWK2/OSTl3gOuKi3OJ1sK8wnklpa9rjTM3fwdOQyRi55NNB1aw1f/jatFWlwD4HldgsPmHvTOWrviscKHp3EzKWJe4GUEqscSPk0toEGUopdu0CqVezj9MtBn526EcyM785r9vSqFQinWnM5TnqNeOdnVZ1fC7QsfZoPo+dxrTnwbGo5aL3tACTF4nSqJq/XsTukmWdYpDWTFnpplPWKXmkxL9hKF1L7tAyaoyDEiidspigd7CDMIdnd3v8XSgJOfwLrq3fxebt77x+41QhaEyq6ZfPp8too0YbxggE3W6+FqEh1prQ+caB1e1o9qlyzkMoHGqJnyCsFzHIrXgBoGIMnf57MuWOqi4ZPALbVKRwrvspOy+8EfWBr30DhK8qpZQKpkXQwXlyTN6y3fC/FQQiktvzgamZGz+Xg1H+Cn6SnMZDpdOpL+ki5qn3ee8x0YNoOvrVbEJp+xOxlP2km2zlfkEsXPGdlxGZkScwnI9LFhGMK4N/jQZMFZZG3o6j+/s9oVl9ys4LYhOCtd4KWJOIFUkGMvMGfYxyM/8FAaqOuSN13331lfx+NRvnzn//Mn//85w00ov+/YGpuIBWkMjAQxKIxz/fFASML0eo5su05mfvNfdhni7FV1XIaYgo9JKgjh5bqJNI6qeSxedPRgH5Pu3Y+ymWR2/hg2fHAviWPk73GaKmGBodhEFdlwCGTG1iWdKY9iQfMc/nHjF2YWuHYFbtdw16zjkCUVO6W3gf6aHvlIKm1ESqZldiNZMcK7DIVyKDYJvd+/t+xSEDKS9tUbt/slzwycwVXVhlI+U3WNVmAq4TsqQ/KAZSaBgLDC6RSYvG5YrzSzY/kfzDt4xbY+U+DNo6MZvJe5FuIMx3Yf05pz6pVn/C7laexXI3zqf5vwO3zuje3G/fYu/LOsXtRbPt65oqruCIym/tW/w4o6JmUVZjwZZauTZMzXiIii4xvTbDD+Gae/Ww1HyzuYsfNmiDT4VKUq/TSisx9nPci3+cDYTpwcMXjVbmvaTyId01vOkVE8DaW6/YYeabCTaRo781i2w4y4e7xaSv+w/zIVXy8clfgqUDnhELvCr6y5GdMkaPURYKbEPsY3hDnZ8rt1HXnIHk+lFlvBhu+opwaL73+6lIULNd3D8D2hAGCWoCEQaTZlRNvttaS1a1AKq7O9OOZfn8cTI3nylD7Onx7hPRarJn38bD6e563ZhCRD6n4GkrUXZdVR0fzAikDGaXCPfkj+V4ahQ6Mjs2huTR9TfTmcaEW87g8cBXVjG5ys3kEm6m9XDRsctljV215Bhd8Ng0hMpptnbdIE2VEwJ7d6+1fs0fkPVZ88TsY9c2qxzsU2KgrUpswtLjX3I+jtZ/Su+O3B/V14hGZb+hXcqz+05IUl6CYlW3hUvMcevf7VVXn10dkeh13c57t6Sh7rB9ICXJA4ZJ8dqj8pOZvQoOWxGuNgzruZm7kVHaf+7sBXSetebSnCm7oAIlEHSYyumXns18EoASKsUZWOi19vkFV4u5hF3GucQlW/dgBXQdAkfoqodEQssBRT3q32v4iyaOEiMoQBlIR955VHAOnQoVmILBSLoUnqzQV/f2wiMm58uNMWzm4DAVDS7vCClBetQ+B4cYKxgrt+YpUT9bA8lLhTfXFzzWjbmBvp9cW/f3s1W71c8qIOiRRYMfxbq/V+4u74KVfwW8nwcvVzYUAdi7FMKGXBiFYD6Iqi+iejHGQQErzVQsFaX3Dbi+poQgW6WQXumXn6UJBK1KiJCEJTn5zWnMkV7Jb6lmOlN6gvpqKVH2E1Y7XH1emx2ZD4H7nAO40D0RtLC3WZYqevPUGCaRcNc5RQmfeR6wSMrqFZrqiO6UqUs1xJe8j5WTWYncvZYY4j7FCezCvNC/BF8Egk3IFmTSxctLzIOEtjpNew+gpL4AjOV5FqgbUPj/hMLBAyuIhey/uVY+HxvLro9QygVnORBZk4xys/4a9zD8jNm8W6HUE0RWpsQJQgjc2bNQVqU0YOjiOw+xUHN2ZTMPoLQb1tWKqxNvOluCA5shUGz6Ylp2XLS/VaFoJoiiQEt0KXLZ3bVldqLCBlOBVrioFUoqje7Khg0upLAVJiaAIFpIRQna2CKxckgQGdWplimVdQbD1qT0BW4qyfV1lxSJn9A7spv2JtvoI7w5grD6dLrBceRl0NGyV/3eY60UVERG7amqfvwBLQ+Q/Bn0VKRUD03b6BZW1hJPx1O7UIiINgNzgbgajVtqlTNVARKQYzFyBmEi5nkzv9eP0GfJ2erTD+qhccgNnx1wvHCGzTlJn6Tuw8iN6VgwDVKaOcIOQfCC1pAtn6zEIMCAvKcsMJyagSCKXmN9ExuLOYdMqZmr1pEvFNpR6IutSsZUYthxDNLPY6Q4000bFfTaCSCoDiPmM/MBoyiXhmfH2OvF+c1hQDK+PsIAmJrESu3flkGW2HcfhN/rxOA6801y6eml66qqW5t73tkft8609agmhwQ2kRgpdrEnm1letLILOtPtMRWSReIkKVlNcpSNP7evE9t6LIahI60rwF4ES8YSBBIOsF0jpAQIpTYiCA0am/Loatg+wLGpSkQrTB9pfjCSM8JHlzTF2BZ/NjRGbKlKbUBQ9WSPPj/fVcwYL8YIHNKtXt4kEd8wxcsTJ0VRFdjA/BqkB3ZHIZcsrrvmTkxAwO0qA7JDjOH2qdZGh2RALETdbJxupqq/hOA7nWf9kVvQsRr5XubLV1P4ONyp/5HzpP1xuns0liV/B6HIi8S6iXnNwtcEHALbtqU85NQmkepunc5p+Kftrvw1ERwEg3cFPZu7FgujJ5PTw2XPLdpC9bP1QVqTytBfMQW0aFrNuYKFHilMx4/XN5Bxvc+ep2w0G7Jy7KTKlGJST6/f6JxKCRkZzv9/OtM735Af4q/Q7WPBy0dPEOpfeJuc6+//ii8fhie8zbNF/AdjCC6S2GdOIIgm0JzXaJa+yMAAvKX9TYwXcKKuyyJv21rxqb4uuVq4S29lu9+8SHkyCV5Wqt3tpT+b6KlJBk1fecdJgVaRyLrUrSXWBVGtdhDVeRSrdsaymQwuDjG7lW/zKvQ/b87vDU/Rd1Lgz39Av56kR59R+UJ4p7wihM7ByX+TFq7lJuZ59YvMRSvRIq7KIrjYBIDgWjlcJNMSAvTzeuhxBJ5vyTOcDWHz4wZaZKx1IOY6D6NRuHu+rSFV//6c1g52EL5guLnTFwMqgKbOQb0mPcrz4ChDOqNkWgvlsbozYFEhtQlG0JzW+Jz/At6LPEjVr07hcCpIocLTyNmdL/0Vbu6Dq63RldM6T/8tn0TORn67exeb6xsuYqt3FgrHHlD1O8gIiMfCiXrnx07QdVF82dIj8gESvR00xqw+kNNMm5kumluHc+4hlV3OU9Ca7i7OA4JUc/7hqTWwBSK3irpVHMjtyOtEaVFCiisjL9nbMd8bk6XoVIUeQnP6SwmFgFNCexKCB/SBA8WTcVcEYVAl0Oec2u9vR4oFUU0Kl3Wly/5MaxEDKt4iQKzyrBdVlXXNFBTpSOjuJs9nDeievNrYulHrXlDdqrCN8472nBTn3ulNHuoFUVJHYerQblMxMesFJ9xKwq/suHD+QCigmUChKYVRQJwX4LNfKZcY36dzxoqK/9wOpZiHF0q4sz9sz+Id1AGJbpa5LF/5mVBrARrIsCitSVSTvJFEgqbjBsta5vKZDC4N0Nss4YTXDhB5iZeZe27vPHa+K0y228IY9nTX1W5U8p2o0uD1SLUKKzu5gnobR5W9wiPQuoyPl59C6eJwex30vYq/7uZsBAylB8QMpgy7NZVB0xiZUPM8PtsoFUqbt8Ja9Ffea+yKMmB5oPOVgRRr5zB7PKjUYva4YtGyaByM/5cbei8AsT/GtT87nUuU+vik/wX/Vy7nbuaJi8JUfq+gHUpuofZvwfwTt3b2cLz2CiAPW5YP+et+UHmcbaR4rVh8I46dVdY3OtNGnABWpvmcmEY8DmTxNsBSu52R+mjuWh3feg+EBrisEKLPnDIuIF0j5FIINDdELfCJWQA+kIkhpJgmhspyuDznmvqZ/TtBKTtTJ8W/1KmLoWMZ+gXsn+sFTy9KQiQagL1RC4UYkGtQLrICOZ2nh1bsK+0fkoD17gwA/iFMx85LCg4E3W47h3vbxjGwpLtHfHFdpp5FxtENq9aCNQ/ACKbtSICXHcBAQcPJVrM60zni8ZEWsOEUx2ujOLHGzG8dx+rLs3nuanXLnCL8iBS69b+bSbl5rVzlIkFyZ9NSq/MY0DMJSt1RJZE/xY8YIazHbN4dxpZvqbdthXraO2fZ+XLzD/sUPmnwAL3S00KnVs7wry93WQcQliZPGfinQeKTBrkhpfRWpqUGFZdZBJtIGWTB7B9c8uhy09oW8GrmYpBNDEL5R+rjYcBbaI0jh3ne65cmGh6g8BEa0CV2IoDoa2c7lQOV9geRVqp34sLLHNScU/pY8nON2GMew7pkA2EH7vLy5WsDhA2cq1+m/5NvTJlEplDQ9P047V3pdNSybB619eJB9OHpyaUGqoEi2TOcw/VoOHTGSv1Z5Da2QiljBUibi7R1ahF5GCN3gAGKwtdyfY+z/wUBqU0VqE4oiu2o2ouCQFuogMTB37SDQBXdyMrLVV0E60zoNpTxJQqDRk06uFEhlTIEMUZSAEtdCgDK7Ztr8w9qfm8wjUFvGBRxxbSHH3Ex2dACBVFozSeBmBcV1m8iLwaM+1ZPlk8hZ3Nr+Dch0VjgJotEIO4pz2UpcjFbtvWO47zNDNDgVr9yYCgOpoNeTZGzBDeJsI7y5sG7aXGBcwPa5m5G2+2ro82uGeAuPOXvymLXboFL73ovswi3WkRgtxfs3G2NKQUVqEAMp795xKnnWiSKm5M5xfk9GV0anWfADqRIURa9fpZleenMFmV2vIrXabqQ+IjOqsS8Q9/uk3l2Sgka3z6TaPinH8ql9wTaZoihwtvwEv1L+jrDsnbLH9ub6xDaa4yWuf8DV3D7yCj52JrGsy1OVC7Fp9xMrPu211vCpidVWpACshPsdC0MoNqFl3IAwK5RP3n086Vz21a/n2SZ3jmnp/pSTpOfYPPdJ7QclCHwx8khuNw9mdSaYcI2quWuGWFc+kGqKqfzJOpaZE8/CUDzrDSkglT7Rxs7S/Wyh3UVnxl3LgwgqmV6yxa9iF4Nh9r3PWhirq3kfternYl+hURfUikFRJO5+lk1egkhHDmxDkw9kNwVSm/B/BXb7HADaI5tV5ccUFoboTmJmmWxNJXRndBrzniTFOfdBsL31MTcr17HlF38se5zmTU6RgDS0VOMW3GAex6uJA0tf07S51Tqc6zkZoan6cvxAoMa9QMqp3tckpZl5E7/yamYePH+KNqGHeiFLk93Vr0pTCtFIDMPx6H3pKsUxvIpUxokEp+KVG1NhIBXiepZHLbGM6qh9OSKkpQaEQRJWCIT6kVwlX8g15mmDSu3zkxx+0mNdNCdU1niBlJMcvEBqpVHHv609SY8vUVEpQLJhCp/Z48l5nkYdKT2/4ShVkVJHbc1NznHcYx5AR6FymRcctjtNTB1Z368fxA+kZq/qxWzw5pAq+6QySiuf2BPoUkcFPsf3FKpEUe1I60wRlnFQ5DPUZGlvPb9Hd3l3lhZ6aRNTENAXR4i38oq1DR8J1bEcKsHIuJSzJPG84XJYtLfuxGn6pTw78dJaDi0U/KqDJpSfc/Om0p4X0qTOV/iFchvbdD43KOOaNeMqrjFPY34uwHquZ/J+gkpDeY5IU9ydN7oyBqag0uPEMQP0OQEgCCgeZdQXt0gESJjlq9Z66YSfbtnUk6GBNLIz8ODfD8YGMhf7e7IgghqClxD1LQ0MgldpV6njednalp7YwJVzNzQ2BVKbUBRK5zwAeuombpDX87NBvhpQNejM6DQI3uZ/XXPHEBgu9HCw9B4juj4seYzjOJzkPM7vlJtILH8j0HW1li243vwKL0VLb7p80YRBoUoEhNrQxuvW1rwvbF31NVI5kzq8ykoFEz/3Rd1Mlv/92QigVJ64RVEgh7uoadUG4V5VIUskOBWvDHxqnygQSrXO8p4BRw9fkfIzmUGNUwcT/r07aBUpy2Biz1tsLSykIVp8A9McV7jRPJZdcn8iu9slgzMO4CNzHN8zvkVyjysqHvveAQ9ymH4tCyxXBCKZ7CUqeAFBiUCK1kncW3cqD9l70eFt2rCtfE9Vu9OUV+zzMaIhytjmGLYDi4fvD7t8C1rL+7+UwhfjTuBI/Zc81/z1wOf4Cn+VEgKdaZ1vSM9zi/BzeP/2kseNTMgkyLKsK8N96s941jwDlrwVaCxW25acavyIn4vnBR5/GKzd7Up2yv2FOziSSJVJmGjLGF62t2OOHTxYrTUMryJVScbbF4byrS3wFWgHiU7cVudetz2I/Lmv5OnI1NU1lT20Oa7SQAq5fRbzt/wW22l/5/n4oYHH5c9xR6Yf4mX1Ir605NaK57w87lvskLuJV0ecUvIY07a5RbmOj6NnI3zxWODxlEKDsYYX1Yv51cqzqr6GL3VvSAFaDdZJmloB1T4BXm86ktOMy5g35pgww9sosKlHahOKoi65EACtccMYBPoPaTX9IT660gUVqQFQ+6S4u6lRjdIiG7pls7s4iwOlD8gmjwl0XX+TW26DqRk2k4Tl1MkJd8MUkF9cS6jNoznJuIJ6SaZawkZaNxnuUfvKOb7nsU6wZYjR9eWQSyAnRKgnm6cghIZfkSJCQw1U+/yKVEyRSipHFYPtGzub4StSumXxHelhNhO7Yc14GF66N2VQ4TjUSSb1ZNCMQZKcTrdzZdeVmKrIW9GvFT0kpkj0SK3olk2XBvFBaDd0HCevMhoPIQ3sn6OnfA8luSz9tTWhsrgjQ0fK27Sm14JjYyPSST1TR6z/fO04vpllXVn+Gz2SCw+YEup9FcKfq1Q5+H1siirYYFWQMe5IFVCxSyW+3r2VH757CVspu/DTrh/m+wAJ6LHjj3uwgvqUKdFOE62R6hXWhte7CZQ1vUOnVmb69K0KVZnxnW/whPpzVrVvATwY3ksxJNrqVJrpxe4NsC/wkgudNNBSQWm4Oa5wrvxfTvvoURalTgYOC5W8vFz7A47SS68TY7y0hgV25bVHirfQSSdJo/TrGKaDIoS7x8tBliQmiqsxzerXNVtz35sZJJBaZx4zQgRSPmV3IDTEocLQpy83YaNES86lgjjDql+Ew8DOZ+Orr0h1ZQwaKy3MAaB4ksPl1Ao1086LQkhKMG51xNGZLCxjhLao9HV1jecjP+AR89t5RagNDV/+Nq2ZVZuqpjSLF+wdeCu6B9SV9iXJY51gK6iCEkDOcx4zqqxI+fdc1onURP48prrTathrdY/YleesGSSt8AuobjocJr3DCTwLyaFrWsfUeDZzAp9Ev4mZGSS1Ty/z3EU9jSV6awRB6KPvpAeHc69bNpKtEUEnrlZeSn1fm7RHi9LT3eQcBVNtLEuf3jLSzo7CbLp7u90fxJrgjKf4ceRSbMR+QhM+Cv2kBoJ8IBWi0ulXpJwKgVRXRqcBb4NcKvHliQa1kGRNUkMRvEqIFFT8wv3MB2tzlvKk7KvtjwLXS+pI8Q2+vOquQVWYLIe+qkP5QCouaGwlLmaE7kq1i14PnTNIgdSEBffwYfQ8vpO7BduusBblejGQ6XTqaa3gI9kUV/OmvL61QCQEG2FX8x0OlN5nJO7zJUYr9wHH87TI0iI8umX39fPVIJBSVL9H0KpauTOvTDrIFSmfhqhbg2fkPljYFEhtwvpwHEYaLmddHTG4Zrw+bK9Z2zEGVpF61tqRpSP2C7Z5LwG13m38jtmle25000b1MkeKGiyQak7N5rnID7my9+rS180VvP8A1LbBgJ85tx0HrUp/prRm8jPzFP4+6mpoCUAPVRP8aMqjfFX7CRCQRuBBF9zFotr+OiM+nGetHfnAmVITat+45jiyKDBxWDhD5YV7/JZvGj9grhOeI14of16LBbhqFLy2UUWvVyB4gVSnU09DrPQGdkI0xeXyP2h5pTLtrqphaBbnSY8xO3o6dc9VtluY8PZVvKBewq7a6wB8lBvJNO1OPj/xzbLnXbbyYv4duQa7fb77AzlCdtTO/LPXVSz0pc8LscNmbiD14eJO7NRaWFVdbXmX2b/iFfVCdk8+Ffgcv2ncruAH05nWKye+CuTPwVWDBALf49HMMj6JnMXrQvXUpnIY9s5vuEq+kyly9QFQW32Ei+V/cUr6Dlg7t3aDCwFbc9e6SjL+SszrgfH6Z0UrnAVIWMRbXcGl4XTSXUH8ic335qDEvzhev7q0eImH5oRChxdIjV3+BPcov2CKFdx6xe8DbBHcZJEUrcy6GJ+exU/l29l5zQMljzGsPtPpoMmCcpALVWyt6hJKS8Ux/NY4gbljjw/wglF+2vJrfmycTqdTR1JqCvw6e/U8yqeRM/nyJz+uapxDiU3Uvk1YH4LAAfyV4dpSfjcqmF/HQPF+y5HcsXpzDh+5K9V25nRmdH5snslNe+7IuIaRVY8lVu9WpOJO1vVAkNZ/TDTTzvs9BaU1+JUrpYwUr1lIbZQGZ3GqhLgi8ZR6KZsLK0gvfZropJ1CXyPlKYwFNqkUBMR4S57WEIhG4KFHamaN0VM1fSczdk/ONr4HwPk1qEgNb4jy0g/2oanCYr4u8ubCVciGuwuwd18NZSAlihjIKJiY2uAEUmayHRm3IrVFtPRmozUmck7ycew5Ctg3ljfMrQJp3SQu+MqUlTdSkdwaNhdXUWd24jhOvueppaF8NjunNFFvdmL09m3W561J4Tgu7W9Y3frzxLSR9cRViai2FvF3k0AQ4co1oTdn0Vw7m4ntfERw2pmv8FepItWRCiAOlA+k3I1+2GSBIqvUC1kMR8K2HUSxtsJJbQsf4Qx5BfPk4P0162J4fZQVNLM5q3CSKxl8aaf1sVydyF3mgSQad2SHMsf5VhaqJ+og2t53HEAYqBoozW5SaYTQRXtSo6VCpakjrZMjQmtdgIoUfc/dHtIs3hGDz1dGPpBy70s5QEWq1VjO4fKzfJrsKH1dyybm3+MBLQfKQSpM8loaBGTPFGKRM5rnrGMYM7G41UQ/CAKLG3bk+RXjuNs6iAMnjeBvAV9HFhzqhBySVX0yfaiwqSK1CeshZ1isyEWY6UymrSlAf0sNkK6fyOv2NqySwnud+Oj2pEgrTbaVkGhs7ftPCXqdZlh92dGAgZTsTWpyuUDKU7oykGu+8QsKURRQBAtVsNBS3VVdI5XTiZELpGbkoy4qk3NU3rOn0lUfvBJ6TdMv2Fn7C6uH7VrNUMl5Zr6yKNREchZgbHM8eBDpwW9Wz1VRBdRNu4BbP/AFeCDwNxnVqA8GgdbTDrgVqfoylCoh4Uogi44Bue6ajyOrW3mJf5TK1UfJ6x9QrSwpzcwraVWar0zPdNhOe6a9i9/AfOtmthXmryc04UOWRLYf10Q7TS5N1rGhp7QyXin4FYcwSZ1XYvtzrn4Ry8cfXfa4rkxBRaoUtc+ThW8mBTgFgVSwe1yOuONWBAsjoDFoGMi6x1oYgErs8IZIXmEy17WiBqMKj9mxGfzEPIMvRpX/ziJxdz8QddwAyjc6HjQT8HpXgGMEXazpKc84MCw7bxHQkqjUI6XmK1I+nBDBoOklC5pxv381gOm8X7VSrNJiQrVmFvRjywRUulwXWa/XNagqZaEUfBirAv/9ClWOcyixKZDahPXQnnQnyYgs0jAA7ncY+P0DWb36xa4nlSVOjuYydJ8gaEzESDoxdEcCrXggpRdWAIIGUt5io5TxNDG8ipRPVxsqZER3Y6inu6s6X0it5vPomfz0k30gYJ/Vfqtu41T5GS43zuKt7X8V+LV8+Xk/IAqLnO5+j7XojxoIxr9wPl9ETuMg/fnQ5+obC7WPvh4Zs4L8dbXQk24glRIbkMsEvvWJOrocLxE0CF5Sad0iFkLi399IxQWN5d1ZjhZf4zb198Q//UfZ8+yYm9gRPEojnz3KjE9/waHSO2xRhNbnw+2TEuiQPZpzFV5Sgh1eTGBFdDJP2zvTlSgvVNSRLuiRKkntc997RDCIoYWvSBVk4HWtxmIOto1iupRDMVa9AXxUkeiS3PeZ61xWk6GFRdrr26nkhxT1rTHIYdsO98VO4Gz9EnpH7zk4A6sbgY2ILNgkO8r3fmov/Z6blevYV/qwpC2Cj+a4ku+R8iGEqNb4VVfV69kLEkgp3vOv2qUDKd10kEP2AZZ9TVl09zEAFai2pRDJrGYrYRGNVmVfR4DdMy9yrvQYY4V2IiESk30+m5t8pDbh/wCcd/7GVfKd7JtYGEp1bCAYYa3kROl5xre/WNX5pmUzXpvNZ9Ez2fy+vQY0lsaYwk7aX5iq3YXeMKHoMZphF/D1AwZSEY/aR+mMi+VJX/sc7KFCTnC58ma2OsELy+Pcm2I0sA/Z5l2vc4z0BmOFdmIBVNB8RJXqKzkAjS9dzpzIKXxLeriq82sFSbCJCgayVY2PlBO6f2Sw4DcYV/IRqvr6Kbcyk5abyh7XlFBod7xKwSAEUhnNJEEVgRQaSzuzbCkuYT/xfYS1c8qeJ3iG6LJnNkrapfgVkz4vxA6e4MRCyzNUr8JLKl+RkoPfU34WWq8g8NCZyvFT8xTmbfdDqCvh+6Mm8vdzC0kesvbkjboDg3nT0ddsD2AYNd6g6UkE3CSRFG8a0KUyEfc7MruHRijGyXTQTC/1SvmkVyzh3sMJcuQMk8+YxLP2l7Cbxg/OwCSZpOzex9mO8kGms+QtDpbeY5Lai1SBwrkutQ9ACNGT7Hv+6Y7EInsEan1rhTP6aJERu/S8aNo2z1o78pKyVz6JMBBEZJF5zljmU7030/7px3kicjlbzL450PF7d9zHj5R7eS1yIUe3/zX4C/kVqU2B1Cb8X0B8wVOcIT/N1uqGUxAal5vNtcqt7Lbm/qrO78kaeQ+iIP0K5VAfldGECCDkjT/XhW7ZHKn/guPid8DoGYGuK3sZLxWzZJXG33z61IGhgia5G5VqldeMrCeZKgcXXLAV93urI5v3YgqCI1P/4gH1GkYveijcIP3X1dKogoVQA076QCB694dka6HVEnXTRqlhk/JA4Gdr7UGi9i0ffRC/NE7k09iXyh7XFFNp9yhTg6GGltYt4nmJ/8r3ueAdkyDHsq5MgRlvU9nzlHqXohjVPQU+772sdRrZYmTpuW6Hce4GdI7m0uPoWlRxjOtC8jY1YahbY+2VHCW+TsPqt8se15k2uM/aj9SXzi/9+QkCbHU0r0b3xULkR+bZ3DPqR4HtLaSCcde8QprzvJcchWhsYGuOGfMCydSqgY6qKhy34vd8GD2P7Vb/p+xxkXgDa50GljltpLO5fF9qtR5aQZCOuBVVq3t5hQPdiq3hUWHLoSEqY4oRbjKPzP8sqPou9M1xFxvnc4D5B9SJu1c8R/GqllGnPLXvGvM0rm+8FJoHHpyqksRh+rUcaf8eGsdUdQ3JdPdVQiSYYXHhmj+qjELxevCq3qK9idq3CQNEe1Ljo6XdQzqGWK+rDpVp2DAeUgBSxH34pCqy8eDx7b3GZWEAHlLg9gjVexSHUoGUZtgkiZNWWgNna+WC7GgpvnKv2MTfzUN5p6n65uVawJDdjYGdq1LCOq8CFUK5zguAb1T/zPTPfx/4tBH2anYWZxNJLgk1xDw8HylTHhqVRB+S6i5UUfTQTvSGZbO3dh0XjrwbGqpbMGuFz+t341FrN5LC4PRXLm3ckVusI1lav33Z45rjCmtocv8zGBUp3SQhBA+k/GNigsayrixN+f6gEma8HqJN7iY7YXZj2Q5W0t1st9PIlDIVqca4wpThdczxVSBXlDYYLwWxCmrftvqH3Kj+mUkL7il7XGfGE9uoJMpy/N+5b7OfsAo3Qx/KdFqUMB3Pn0avMbXP65/tJVa2Vy8InHpXHEnJDI38uWy6m3upgmiCGGtkb+dv7K3/gYwlspP2JseIr5HQ2wdtbMtGHcjt5sEsMss/J2LW82WLVa7kCIJAY0zhN2afD52oBp//751yHVNyd/G4vQtxNZhfYCThfrYxSu9xdM9YvRxlOQyUGvioKV4FTQ6YoPYVmAGcEOwIMU/t+98LpDap9m1EeGVOO2fc8S7jW+M8f8neG4xW1w9akkTO3XRYLRs+kCrXiFkOnWmjz9xxgIEUwGnKc0y3PoAvUjB8fdNP3XKz/2G8J5Rogr+Zh2Eg8y2coupMHcpIfmuewtdHjWMoQyndC6ScKgMpR3O/i8JJtRIEtW8RV8vQH9aF7QVAglndvYMnuR/IJ2MQ4S/kUUEnZ1iherZ0y6adZpLR4UNekXpq3MX8Y8USLo5MGJTr92ZdCmNDGcU+gKa4whK/IpWsfaY/o1u8aW+FUDecHRoDUGcSbawQRtDjJFjameEgT/HLF1QohdjEXbnBPJbP7PHsnNFpTHpBYWJExc9gx/HNvNvuCbcsfbekCmkprJVHomXT2GqIHiA/6Cojt5zRTWJGN18SFzMsMw5aty17yeH1EQRs6sgRFw23oh9wffxA2BLLchhVayspzZ0be51EaGGZdZFr3ZrT5l/Kl6dvxzm1GFtIqJ5SWhAZ70REJq1bpDWLs41/MlldwuLePYHBsUpZOf1crvl0JrsZ5QMkRfM8nTyRmUpoiiuk0ykyRFEcAzEEtU+MxF1BKIIr00bjfiCl4VgmQpHn0LBsomhERDvUPV4KftLBtJ2qVSsVKwsiyAHuDQCnwBPSCcHyMKOtvGtPxVInMS70KIcWmwKpjQgzNmtCFgUWtKeZtaKX6WOqVwKqGh3zAGh3GmhobttgL+s/pEqIDXQhCitSAzHj9TFdXMTB0nssaC/eRKsZNj+Tb6M1HYPs1hWzygBqJMovzJMBOAuZYjle37cpjMv6YKAzNp43u7fCUaqTkRcM97tw1OBVCaFgohbV4AGY4wdSRnWBlD9Wu4KHymBD8gKpCAZZw/JrKYHgZxwVaSjEk/vD75HRqpBxD4LEijeYLrTTEinRV+OhKa5yhXkEzzYez4MHHFXzcaQ1k9+ZX+PozUazQxB673Zf5+yXxzBrRS9bdmX75qsKc4c8bkduV79Bd8bg+z29tOruBr5pROXgbYfxzdz/7liejR3KgQceBna4QOpPw6/huY7V/HJYAOljD34WWiwTSHWkdLYT53OH+lucxx+H814te82RCYkxQgevRS7E/kwAghsNf1u+hrU5nSfVgfec9MPYnblgzP18uGAVFw8wkGpsHsbL9nY0m9Wr1g4Equ0GUn4fTzkkIjIkNbcii/sdy5HBS0K1efL+7akyFUVTRzU9KfKG8vOCj+a4SicaJ9nXsFyv48yAgQK4VEYFk6fVH2IZcdBezTMqSiHa0Mae2vVknSiv21BMBM+wbD6LnIm40oHUHKiv3g8TXLGJW5TfM1FYhbF0OJHx4axMLNsh4ngVqWgwdolQUJ23Q1Skupu34SL9ao4YMYrq9HeHDpuofRsR6qMK+2/pTgKPfTQ0Mqi+IeACZzRt9RtOOU7xHlL/oQ2LrnQAKd0QMBQ3A2tlii/Yumlxivwch2UfAzNYc2RhcGSUcO+2tSSj6Mj3ew0VPhpxHCcaV/LB8GOrOt8PToRIcGqfXLCIiyHOc7yql2hW95kJXkXKCVE9GxR4AWEUnYVrw5kL23qGq+Q7OaHzZrfqMISIyBISFoYxCBQNx+Hwj7/DfyNXMlouL4TSHFfpoJH5uYZBqdJlPKWzeAhhFF+ddFlXJu+NFCQJ0+pJpPeuddcFzZEZN2pUxfN2HN+Mg8h3kqehb3tyaB8ZXzAijIyxkJcxLr3xDUXFfvIyzn1lFy7wxGBsQQmVqfez8kYF8YvQkGSWG/Usc9qoGyC1b3iDu9auSdaYfhgQUU9JLhKvHEj9VP8tj6mXw5rPUB0vkFIHb6/QVqfSQi+R3jJiKZ6ipemIxOor90iBS/29Qv4HD4uX8hXp5VDJy+3bH+Nvyu/ZXFzFFHtBIOXeeFRlqTOCtTSSLaEwa5oGouDtDWowZ6mSyDhhDVPE5VUJR2UNi5gnqKMGCLLdAwsCyhCBlOKL1AyAhjhU2BRIbWQ4ajs3I/XYRyuw7XAN5zWBpyA13x7N8PrBMdkrBtWXBnWqW0g6MzoNlcwdQ8CKeNfIFg+kDL0geArYI6VIIiPpYIKwEr2EWemk9ud5M3oBxy24KtR4aw1/c5jSqqsqLDWbedLaCX1U8AyYXCAhLIcKpNwARDSrC8L9ZtqhrkjRMpE5se1Y5IxgZsg+ScfIcIb8NPt3PTBgOshA8bU5FzM/egrT2p+q/cX1VN6HTSql9OahKe5uRLoz+qDMpRndQsUgHoLe6z9XyZxJxFfvjFfY+Nk206Pt7CjMZrVVx9Wtv+c842KmjqxMt9t8WILmuIJm2sxaEX4jZZjhA6l803i5ilRa70sWVWIQeBnuEYI7F1tCuKDF36DVPJACUpqbtKgfYEWqrS7KQeK77L/2HuiYX4uhhULUS2BGEpXvqYnWErYRF2Em2/Ny9EpAIYJqMKrrPT6InscN9rWllVlz3RiCQhf1tNQF27c0xVU6cN9vq5AMJZgxKjWLfaSPANBRAgU9iiTmg3pfbn5dmIXKkjVQX1UlMU9BtKowSM/oJnHP4kGJBVuTxWiVgdRgJTw2ADYFUhsZ9tliOPURmRU9Od5fEpy+UDP0uBKj8zdwRSriqR7F0MAO/yB1pXVmOROY3bQXDN9qwONxvGBMLOEj1d5d0DsUUP5cEgWejlzGS5HvYXUsKv66nteDHaK5ezBQ5/EOMlX6ej2rT+dbxsVou14U+Bxh1/N4254GBOdjAwheJUmqsr9uVeN2vGFthRYJlskcNGz3dV7a7XZutQ5n5pLuUKfa3gJsIYE4tH5YeLx4p0rfkrLwMs9ZRyVRVz5D2hhTaCLJj6R7MB+5oOZDyWo6c6KnccX7e0IqQLP9ms/56erzuVv5JQDba3/jmWNnQkMFip5jcUP7N/l35Bp6e3t5rHs8L9oz2KKM0IQPQRDYcXwzAjaLPn0T3r01sK8bwM/WfIcn1Utp0IKLdQiesWk5P5jOVAEVu1JFygs0hwvdANgh1TVvyv2QDyLnoKyaGeq8ivjiCc5O3cSB4ns1qUidKT/FWdrdsHJmbcYXEI7jEMedO6MBAildcr/fXCaVTwaokcFLuiba3I6ZkUIna0vR+4ZvyakjH2Mv7Xpa64Jt3pvjSt5Q+yz5yXB0+gI1SE0MHkSerz7K1fIdGCXWf8soeH81qEiJooCBZ0dRhYpqRrP4l7UXf3eORmibFuic1BZf5U3L3YOFMTluyS3hnci3+eXyM0KPc6ixKZDayBBVJA7a2u1LeWRmBbnPQYB11F/4knYTD1p7MXxDUvvqWzhXv5hzuaKq87syBndbB/HcdtfDtMMHPiCPbiMVCaQMy+aR9xf2/SBE0KN72aFSUryCV1VxpA1XDSyGydmPeD9yLmd9/s3Q5xqWnVedC9OEnahvznt5xBIBaQS49MG0E+kzHgyJ56b+hG8YV9JTt3lV59cS23uS1TOXdoeSQPczmWGz9YOBvFJTMWqX4zD/7u8w985v41SRMPEDqU7qaahguhlVJGKKyNnyE6gf3R2YghsUes4NBEQsCNLT59iM1+YwTexTl2xqaASxwjIsKWRFN7GwcuUyOtI6ggCThwdLNuy6eSsKFoe/cyo8fgl0Lgh0HsBm5iK2FJeihui9E7xNplQukCqkYleqSHl+Om1+RSpkIFXnZGgRUthV9lCWxJI3+Kr1BF8SZw9YbGJ4fYQ1njCK0b1haf1Zw+Jhaw8etr5MtL6yUIMpufe6lknmTenlEIp3YSE0uCydOiFHR8faksd1ZQ2yRGmupALpoSmuYhdIPoWirxYECHoIkaJjeZHT5WcwSxgvO4VzVI3sOAzf168KH7W0bnKftR83q6dCWzAxEWX4FE40rmRC7p98tNUPA7+WLIoMF7oDG/9uTNgUSG2EOGp7d+J44pNVG7zM2ZHRWes0kBLqaK3bcIFUPBbjaXsnXjCmV95YFEFX2pPSTdTGf0mKuxta1Vhfte6JT1bS1et6wDhCuAqA6W10TaN4Zk3ws/ghMjmDAUWN0iokiZvdoc9NayYSFuC4jckBIQgCM7bdDqttK+QQTbarxh7K1trt/HH4T0OPFSDn8dXDeFcNFrYZ04gkCqxJaqzsCZ5BzFcyh9gLC+gzVixSkXrl+UeZNP9upiz8B7+/+9/h+fCeV0yXU09DgCqAGGvG8APsdG0lmq2cNwcg5PvbysKjqMXp+1yCzlc51Z2PmhY+zqnS0xzYuIKYGux+/cqOY5HVKB/angrr4jcCnYfj5DfKYTx2konNuUQ/j8dHf6fkMZ2ZEBUpT9WwTXDn4jBKYNCXXLBKzLnVwvF6TpJOfMAVqcaYwlrc95nr3LAJ1JRmcqV5FpeY5xNvrCzIYXqBg5HpJSK4jIVIdBAVT9UEKcF9dlLtS4sfk+2mI+QeoDmu0un0VeBCVaQKkqeGFLwipQnu56R7c8e6sEz3eXOZBbXZnvfd/+ErUtl8H2jwtbEwqRAmOPU93yRnaHt8q8GmQGojxJcntdKaUOlM67w+r3QGZjCwptddbFrrIhXdwWsJ/0E1LKeq4LEzoxNFo7lCljoo5IS7qClWfwEDx3G49bWFqII74YXxVwHyZfaSFSnfR2uIqX1K3F1gInZ4AYeUZvIb5RbmRU5BfS+YGzoAa+ehSCLStENhygGBT4sqA1OJ85USoyF6XQYFc54m9ocp3B//LUCoPinb9CtSG0Eg5SUBhHV6ZD5d3kP3K7cAkHYi3P65wKm3vU1PJoQohV+RcuppDPCsNyaitOP1O9bYS8r2JP5NKRZs06N4hryCxjbCAv6m/I4xH/w20Gv5JqNHaE/wU+VOjorODDzOprjKCV8ax3v2VPcHS94MdmLB9yeHoG5Z8WE8ZO/FJ/HS2ludqfAVKR9hkwX+M2HXOJCysr6PVJz6yMCeO0EQyETcapDRszL0+e8s7OSQP7zCy3PCJwvSXh9sQpUDWa74vaRmLsm39Av5nvUdhBr0JZdDj+wqCGc7ilRyLAPntkP4lfYLhtMVitp3u3UIn9njuc74CpEQibRCqfQwpvO66J5nZpNFf+/fo7VkFpiC+3lUE0ildYupwlImSe2BRYwS2ipOkp7jKPH1qgIpBSMU/XhjwKZAaiOELIkcvq2ryPTohlTvW/QaIx8/lbOkJzYorQ8gpkocLL7L16QXyfaEXww6UjpvR87noIem16RZ1x6xDVvmbuP8Ybf1+/m7i7r4eFkPdZIX7IVsCDWF8nzlvNJVSHWtWkOJNwEQs9OhJ7W0ZpEghyzY4T6fTAe8dxt8+lCo14t6TcIlG5HLIdfD99/diw8j55CQBkeuOzAcBzIdjFTc4LWaQMoRh57a5ycBCgOprrTOpXe/yMHCWwB8fvC9oNbx1oJOjr/pDZZ2BgzYvUCqKwC1D1zBiXbfS6rWpry6m1UOLFJSIAs8VVjGgdIHRJe/FehUJ+bT29zNe7Q5nEz2WXtM5D3H7XHQF7we7KSCiqKsBp+P1ADqWx1pnfusfflwi4tg3C7lLxjvUzV81NqNFW3FLSlKwcr37NWW2mlluwFICYmaJGH0mCue4vSGD6RufH4uX6xK8r0HZoZLTADpbJYmkjSpwRKYvjegoWV40t6FZ8S9Bj3xl/asDqzuIoHU2zcjtH/O9sJcNJRQ1L5eEhymX8uN1nGhKlJCwfqcjQZnT+he9coqUZHKOTJPWDszp2mPwNeshC6xmWXOMAwh/J4iqxk8of6I23rPhnQws+h4z3x+odzGjeqfGbvq+cCvJXuBlIgD9hCvxSGxKZDaSOGr9z396arqNojVYMVMhq14iRni3A0qNAGuusxVyl38WvkbxtqFlU8owNLODEs7U9STRXRMiATvrymF+niMLFF6c/2zMH9/1e0v2GHGDnDxZ3DuK6Gua1bgK0teICUMcSAVSbgZRgWz34YqCFKaSdx3bw/hI5X34dCLLzKl0Kiv5nbl13yv45pQ57mvlUFxXMVHJcRmcVDgfed1svu8hxKcsPxM5tBXpARPxVKwvTHZDt+970N2Tz5NRDAxR2zHl3bfnwfP252RDVHmrUlx7F9e56MAgaMz/sv8yjqJx6zdAgVSzXGVdmdwKlKO7qk9BpXNV2J5G+7Rgss0ECop9nkQ1jEZbWwbE3CULsa1xGmdtie2I6D2LoJkgM+iIBAO82zEBJ39xffZqvulksd0ZXRetGewavp5MHJ6+QvGh8HkA3i/8SAuMs5n+S7hFE39Z8KqsfiJT+0z5fpAlZxKsOvcDbmcCXefru7N8fp8935am9L55ROfh3vd1Z8zM3ou/zG/Feh4K9JEh1NP2ovXwpjSVws97n42QmqdILN3Bbx0LQC/Mk/EVBsDG5k3J/rPH2ECKdGbq5+wdubl7YJVlaGPFmlrxStS3VIL3zYu4rEpvwh8zUq4IXY+e2g3snriMaHPzWa9hChAwHlOKvDTqs8FTwr0S9aUUfzcGLEpkNpIscNmzYxpipHWLV74IlgmYMDwpc+d0Ru8IiUIAppnUatnw22kn561inoyff4LNaAZ+LShnmxfdm/R2jTPfu4ucmfsOQUax0Dz+FDXNfM0k+IVqU/FLfinuS+ZYdtVM+yaIVpX8BmWmPRLYWlnhjrBa+yuYFLYD37QlW6HrkWBT4tKDvtKH7GdMTP4a/nwPKQyRImG8AMaFHh9NnHBXUQ+Wd6DGZDmuliexN7adTyx/V8GbXhBkWveguetGSwR3M3+b5+ezWtz13Cy/AIA8s5nwdp5bDXvZp44uJtpI+tZm9L52i1v8sysVeWv3bYtNxmH85y9YzBqX2FFqopMfzkIXsDvKAGpPYKA6VWvRgtuZS2IhxSAUt/fHH3E6M2CvWYBTtlnW75w3PO6vni58gle4GE4EqoSQjTGTnKr+nvOXl26Z7EzTD9LtAFO/jeTz/0nd39zN/abFsxw1Yc9SBUpNLdny1QrK90FgeSJKkRz4RgZj320AseB0Y3uRvT+95by5vyOwOcbWfd9+P07lTBzy++xo3Yz99oHcoT4JvvyfqjxVoOuUXtyu3kwnzK5/y+evgL0FKm2HfiXtRctAWl9AE2x/seGoaH1bPFVtsvdwsXGt0MJjVje8+/TgteF7y/pS4HXAgPxUevXy6UGnOcKjhNC9HpLhV5kZTzoNkZsCqQ2UoiiwBHbefS+mRuI3ueZ8W5oDykfOa/0HDaQevLTVX18ezlWE5pBY0zhavkOfp77JXS7Da63v74Qx4F9t2hj8vDqql5vRr7M7ebBJKPFqTnPSntyuXk2qQkHVz32WqAuqpB0vIVVW19woxw+X9nb11AfdPKF/pXEEHRCJeouThG08Nxq3b1vMkSGvkfKu28VR6c+IpM1LGavDhbEZhyFxc5IsvUTBnGAwdAx5QTOMn7AE/IBPPHJSm56eT4zhHmMF1ZBpAGmHw9fPAYv/JyWz//Jg+ftxl5T28gZNufe8z53vF66It2b88QPRIFEgAbo5rjCXMeTFw8RnAdBuxnnGWtHsmNK9wKti2xsFMucYQzzKHpBAyl5yn7cYB6X///I0eESOADbjWtiSd22AMx779kAZzgsdYaz1GkLla33M8sSdkmKTkdKYzdxFqMzn4MVjIrWGBX58ubNiCF7d9dENmOmvTkZMURSJwB8awynBgwIAKV1PKfql/LXiX8KNY89/KErTvGtfSbxjV3cQPmKhz8JzGTx19ug6nMJL+EkZ9fwJ/WPXGXeEHis1SI79WiuMU/jZWubvh8ueAlmPQSCyCfb/wQHkZaAtD7o85nzEcZHSo0m6KEODZV4FYFUKdaFbroiTTUNpAZgdGt4vVwmcnA59oLkqRIJvhdTZJVZ9ng+FaZs6pHahNrBp/e9MHtNfgMxqCioSG1oah+AIbqvaZbgDxfD6t4c7y/uCq4AFRCNMYX9xQ/ZX3gPs2cFPRmDB95z+dnf3HNzaJ8DT/0I3vprqOs+XvcVrjFPo6uhuJSoL5gw1Jv6uCrzvj2Vt+ytQhu8frayt68iFYbaV3hsULoUoHoeZCJOaBpiPpByIvleqyGD18AsmDm2HedWBIP2SfnGqUoY5alBgk/1WdmT4/sPuqaVO+5xMJz7KhxxvbvQbuFZFCx8hXohx62nfYkTdx6H48DVj33GvDXFA0ht0dtsIyxgRMQIRKdqjqs8bH2Zaza/F44LIXwSAO+bEznH+B7JfYLTcN4+9An20G7sUwsLGEglpu3PrfYR+f+rjcH7MgrRtOe5nKhfwfmrjiBZaU1pHMs+xg3sp18XKlsvqnXYjvfdpNZnUxiWTTqnca/6C8b963DIBUzUfHQf/LQF7jo68FgAHht1IcfoP2dBS7jeqmTXahb8anfWXL8nPHcNzH8R9L5evtcO+A/7a7+lKxY+qC2GlsYGXrG34xNzXOA5d+7qJLNW9CKLAodvO5pLD5nG8PoIC9am+fOL8wJdw/I2y0ZAP6S45zFoau4cb24AOrG/H1mb9OZ3U4PHv+/+e6ezWaK6ipRhVHtde4S+OT9MsiCqiHxLepTH1MuZuvTBwOe9OeZ09tau4/Xh3yj6+7HJmSyInMzJH34t8DUr4WjtMR5Rr2Tk53eEPtf0LB6MMHYsBev4uGHBq7WqInK4fi0nC7+sbFK+kWHoV91NKImtRjUwqS2Bbto8M6vGjdLrItMJGZdnvdAZtcGpfdCnaGPkgivFPe1RgXYc4d3KlRSgAqIhptCDW01J93Twz3eWkDUspo2sZ/dJra4Xy1t/gY/vD3VdP9NUKjuk6L00kCIiDq27dyIic7pxKV/Xr0RvmBD4PMdx+GxFb3U9UrIKR/0RDv0NhJA/9wMpIE/VCwzDXSiyRAPLSQ8afBqEkWP7cU0AgfqGAIZn5/ND+T6mLX94cMYWAj6VpCdrkNEtdp/UyqWHTINR28I2X3EPGjYFWia5XPh5z6NIIr88dhu+PNkVVShFZ257/mIei1zJzpHFgcbSGFPoooEFZmV/nDBwHIe0Z1btbyyDwK+iNQlesihgICWKApPj7r2aE2LhKLMF2HmXPVjTujNrNJn73y0hJe3Bsh0s280MqyEy5HIkxucehZAl60utd2XcnsQ8glCx7z4OHvm2+++Qqn1KntoULsv91HPP05xdzPCej+G16+DuY+DX4+H2w+DFa7F6VjHfGUM0FjzpUw7+mrsmGTwZ9B/Pa3LvqW20JFQaYwrXHLU1AH99aT6zV1WuaPvCB2ZA0ZRxHW9yn/ozfqrcAYAh1MZypBza6lRa6KUlOcf11+tZBrYBieGs2en7+SRnWMuW5oKqVJher0TvfC5V7mMbcRGJEBYhTt0IFjsj6baLV/8cy0QUHARqp5jcRifbiQtQU8W9q8rB0tx7wxBDyNsXsFBEJ3h/vyp5ys1VVM6GGpsCqY0YgiBw9PZun8Ggm/N6tL7VwjAyRBnesOEDKb8R0394g+DJT9xAas+xXnm9RjKskiiQEtzNSrpnLXe84dKNvrnn5m4m3OfwSuE+pwYxRxtd2LniC9wvzd/xcfQcWhc/Uf3ga4BC2lRaC+7r0J7U6EjrvGFPx5qwd+CNYh47nAq7nBvqlGhERXO87z9sIKX7PVIbAbVPrYNR28HoGWw/tgkIXpFqyS7i2/KjTFjx38EbX0AMn/cAsyOn8RflD4xpivGnr2+LvO5GXBBgi0Pdf89+0vuRwH7T3AC6lIyzlHPNGs1IsIylr+DVnaltf0zOsPOGyYkQvXV+sJ5PNATNvFoGo6IWPzNO5pmtfhVqrIUQRYGz93SNp297bWHZvonCZE+YSqcqi7xjuwqBxTyr+pnxqvUgBfj8CuSmwyql+tU0LcQGrSutc82nrRyi/YobzGN5t/FgaBjjBv6LX4eXf8Ww5c8B4UzHy2F4Q4RxwmqO77oV3ru94vGO4/CIR/s/ekaf+Mgh00dy4FYjMG2HHz30MbZdPoC0tXCBVMLuZVfxc7YX3IrXBqlISUk+iJ7HY8ql9KTS0DoJvv0Wb335bxz815m8v7iLmCJx4s7jQl23qYAKGIbaF8312dLI0eBJjbg3V2T04muqlnOrfLVUX83bBVQh4JC3eAjik+dDrk40QpHd4DFswmNjwKZAaiOHT+97Y34Ha1PVNeClNLMkVSaPzFoctZ65ltuXNRQ9UqZXPrb1YJvhjpTG2wvdptptt5gM046A8bvXbDxZyeW+fzB7Iat7NdrqIxzp9a3hNy7L4Rb1b3bfwLvR8xm36F9Ff6847nXlyCAaHAaALIl5qkMqRCA1a6VL0/lD8+VIpz8aqrJULWKKRA73e/CpCIERbeRjaWtm2eOHntqXaHVVIM98ku02awJg7ppURQpWMmewbK3brxGLDrHyIG41MyIYxAWDm76xHS137AkPfwvS63jibXGY+/fcp/MeJXtPdUUV3l3Ytf5mw7ZQ/L6UdbyFSsHvg2hJz4V7vwH3n1Llu+qPtG5ysfxvZkdOJf5icBW58R/8mv+oV3KndTB37fdWH8WxEpIr+XPqIn4o38ewGQHPKYFjR6zmF7F/slfqCZ74pLQAh7nsA/6rXs6Nyh9DVaRUSeRte0v3P8UCqVQIM14fhQFn0F4NDwet+huvRb7Ltsv+Gficm19ZQEozkRpHc735VU5YcxrzTnoLLvgAjrwBpn+FufVub1z9AM14fbTVR9hV/JzT7Ydw3qzcJ/X+4i6WdWVJqBIHbtk3zwqCwE+P3pqEKvHBkm7+8XaF6q1Hb3YC0qkVjwHgm/GaG6AiFakfjoE7P3etXkrOsLjqifl8/dE0XRmDrUY18N/v7sGO48NRwgqV+8JQ+5RI32clx4L3yI3V5vID+T62X/Of9X63tDPDF8vd/UyslgbHfuKhikBqDc3cbB7OvFFHBT+pkJZaF3z9VySRB9WreUH+Ds7qWSFGOfTYFEht5JgwLMG2YxuxbKfsolcKlu1wxV//wW03XMXny7tKHzjtcHovWsA5+sUAQ9Ij9VrT0XxLv5CFrXsFOv7Zz1ZjOzB9TAPDt9kfvv4POCCcNG45aLI7QdYteREFk9N2G+9mrdZ8Dms+cw8KWZGyRHdSc4r08jiO0xdIqUMbSAFco9zJ+5FzUT68I/A5n61wA6ktR9VGySoIoopElgg5R0H3ePuBsfnenB/5OVeZZxAdampfAYbXRxnTFMNx4JNlPWWPfWbWagTbvW8S8drQjAaChjp3o/WlcXG2yb4DHfPcYGndpvxxu0CsBbJdsNT1U5rUlmBMUwzdsnl7QWf/43M9CLhVBSERbMPkZ5w7sg7MfhzmPgNVGFOui6xuEUMjIpgIQcx4PUSTi9leXMBIoZPGhobgiRgvcIwIJruNHdjcHGn/lJOc/3K0+Aa3vLIgX1lbF1ZyFdPFRUwRlqNIwalGqizyru31gK75zKWNF6AzU2jGG5BBUBg4h6xIxZ0UY4W1qHr558hHe2+WuW88goDNz46ZzkFbjcBx4Prn57mVkB1Ph6/cyvyIGyzWqiI1rC7Ck/YuZJwIQsc8WPpO2eN9kYmDp49cj5Y8qjHGDw9xq4K/fmo2K3tKz4vL5HH8x9qd9qZgSrHKOhUYf00bVIgiawXvHnjuao770yvc+aYbIJ61x0QePn93JrWFp7sWVqTCJAuUgkBHjQdf64ZrSzhffpQZvS+s97ubX5mfp8LFY7Vb/x2pTEVqzRfw77Ph3b8XPXcJI7nWPIk5U88J96JX98BV3TD10MCnKJLISLoYK6wNnxAdYmwKpP4H4FelqlHve/i9hVzWdTW/VG6l+5Wbyh7bntLJEKU+Kgf2YqglVjVsy5P2LqxRxgY6/slPXVrfodNHDcp40qrbV7GP+CGqIvGNXbym4ld+63LmIbRCoONtApwik5pm2kRxf65Gh35DXCcatApJrHRwKd3PV/YCDluNrI2SVRBEZJHdtD8yTbuTTMuWoc/PGe7mfMgrUuvA75P6sAK975GPVqDgLsBCyGz9oMB7Juok2zVYBtj+pPWfFUmGqQe79K7uJYCbTd/Lq0qtR+/zzHh7nTh1ATcafkXq49xwnLoRYOZg2bvVvKt+SOsmiSr6AH2PlTg5WhMh5o5CSeEFLwY/rxi8qv324jzmrOgsLpXtOETfdYV05rBZKJ+kiCzSQSPXSBfAt95Yr2+1M11QkQra0xorrEiF3Lh71CYhYEb+uUfu5lbplzxZ93P226KNiw+cCsDjH6/MJ4oAkl6lvi5Sm2dOkUQi8UYetzyD4g/vLnmsbto87iVWjy2g9RXi5F3HM2OzJlKayVWPlM7wvxfdjYuM77Bo/FcDjTOS6B84WCF71qpFVnaD7omrnmKPtfczrE7ljjN24sdHbBWKllcIv0dKlcRQapBqAWOkrj54O4HoPf+K1Z91s6Y3xwPvLUPFq8LXcB53PBGvfkJMpgYvXgt/3Q0+eQA+fbiowmZG9wK7apKMggAhkkwRWUTHTUqYxib5802oMY7YdjSCAO8t7mJZV/AekKxu8cnTdzBKcDOC28y7qaxC0pqkuzEYCqEJgFieP1y5QbEna/CGZ0J4yPSRroRujSUz3249jpvNw7nf3IdjdhjfpwiUaIOWzaFpPGx7QqhrOn72roinydLODBFcGpcyxNQ+AF12N292Nrj8+Wcre5ksLOe8V3aGGzaMF5YgCKiye+9UY17tnzPkPVIAfz8AfjcVlrydD6TK9UmtTWm8Pm+ta5wM4TeZgwG/Srt2Lsz1ZLZ3PL34sQf+DH44H7bvU7Hae6qbwHhl3UDKowZ2OvWBPKQAmvLHCejj9nD/uejVQOeWw4dLuokLfiAVXOJf8rL5lyv3Mv2dHxadBypiZnCKWlEMmwqxFmKCztbCIm7xTMb74bP/EF32OjlH4S/C10Nd3u9JeoS9YcTW622mOlIFFakNQO3znwkrwOZsZU+WiXPd/qTElD0RRJEtRzVwxLZusu765+bkj015Zu11NaL2gcsEedDa2/3PrIehRL/wy3Pa6c4YtNVH2H1ScSEVSRS49rhtkEWBZz5bzVOfFme0+D2w8YC9ftF4X5Lse/p5PN96UqDzBoqo2De3L5zwNZ64cE/22SKcp9i68Hsow9D6AASlj0ItRYMnDRWPBqja/SuEt762EN20mTLMm79rmRCTfIN0b65Z8hbctCe8/CtwbHcvc8JdIK4fLIm5bsYKa2ggZO9xFVCkvkAqyLO6MWEj2DlsQiWMbIyy8wR3IXnso+D0vtteW8BXjEcAsByBOqsbXi/i+WDq8OddmfjcOcTJDQmtD2CMvYIjxDdp6ahs8Pf856sxLIcpw+vckv7D58LPhsG7t9ZsPEL9CK41T+JS8xzO2mNi3y8O/TV890O46GPYKpwUb7ky+91vLSYiuIHUxkDtMzxqI9nO8gd6yOgmC9emSZBDcCywN5z6jl9BNbpCirI88UNeds7iO9LDQ1KFXQ+NYyG1Gha8xPZen9TMpd0l6VdPfLISy3YY3+htgjaGQMqnq2XWAg5svq9LiSqGurb1KlW7Tx6GJAosWJtmaWfBAu5VpLqopyFgICVLYr6HpWek5/e08JXAb6UYNNPiTy/Mq8orTSqgRTXOf7S6DdNAv2NBgM12A2Bn6Qtemt3eX91NT8PTVwJwk3Uka+WRoS5fSZm0K6PzgT2Flze7IHgiqpDaN2LrUONprHe/nyVruyvS4x/67+PsKn6GicTYgy/M//yiA6YiCi6d3FfS9HtH62tE7QP48uRhvONMYwkjXa+hzx4pepyv1nfUdqORylRSpo1s4Ly93WfvqkdnFbVR0bMpZEwSAdUn/UAq66j8296Lec17BDpvoFg947uspZmntr2Rm8/apyZ93D61L4xiH9BfUCESnNrnC1NECgKp7ozOPW+5NMU9Z0yHSfvDqO3DjacMTCVBp1OHY9vw30vgtoNh7Ww3IfyV29y+v0TxntM9kk/yWuQitvn45zUbTylIouD6VQGmNnD69YbEpkBqY8Ty9/PN1z4K1fsqqfCAm6n+x8sfo6NgihEuN78JgD3/hfU3uF0Lof1zWte8SYbIkAhNAGyVfps/qX9kuxUPVDy2j9bnLfLZbrDN/upOA4QfUB6w5XA2r4J/XQz5itQ6zt29OYN/vb8sT+0jjErOIGF1zFX3auiYGej42auSOA5sFet2f7ABvSCaZJOblesY/48v5w2UK6J3Jc6Hd9MiJJnjjO3nKTJkmOB53Sx6lemjG5FEgfakxoqe4guLr9q1zSiPCroxUPvW7Rv80pnBzvOq5Q1RhR28ILIfva9tGv9qPY9/WPvTEKIK4NP7Vrd6lKll7+Ub7KvBA+8uZXl3libZe1ZDBFJCIUUv3hLOo22PS0BJwH4/Dn5OKWzmBpWHNbobuFNufZvrnp3Diu4svHY99C5DrxvLX82jQnlIQV9FyjBNV33uoXP6MSE60jqfOROYP/Ws4ImoxnEw+UDY7Tuw89mhxjNppKsc2kCai+6byVsLilOVl3ZmGDvbpaJ2TzwcoalPAW7y8DqO8Sh01z3rVqUGoyL1g4O3YKtRjdxnuH3C9of3rHdMMmfw3GeuHcox2xen9RXiO/tNZkJrnNW9Gr9/evZ6v7+g4+fMi57KlBWPBhqjFK1HcxSyqAjYVdPqwmLGIWcw7OpFHHLcaaFNmUvBp/aFfg+FyYzhWwU+LeIFoTGnbz6/441FpHWLLUc1sN0+x8EpD8H+NXjGPXw+7BB20G5hVutB8J6XaJ5xMpz/jmuO7s9Bmc68erMPyXIDPjESfI4bCAzBC6TC+kEOMTYFUhsbkqtces/1W8FTl8OKmeA4HDp9JKos8sWqZD96QSnc+PxcVmhRrmq7HvE77/CUciDn6hfz2aH/Wp+36hnxro2OB4Qho/YJXhAkmeUFA9Kamaf9HOL3R+W63b9rJH8OcMpu4zlv70n8/JhtKh8cFF72fV2+/oPvLSOjW7yq7okz/Ss1MxYeCJY2zACgMTkPUsXlqAvxmafYd2DcW6zHf3nQxrYuBCVKAxlES4OXfx3spJeuRTAyvG9P4Rn7SxtHRWqiR+tZ+jYxQWea12s2c0n3eocu7czw/uIuBAEmHHiua3i71w824GBLoLB6UDeyT+a8FJa+AzfuAP/4Sv5Hexfrkxo2mYeix/Iva+/AFSnoo++sEUe4G3LbcOktVSBnWPzxBVf2eXM/ER0ikOp3bFhrgAOugssWQ9vUcOcVg1eR2sb6jJH1CmuSGjc+P5d9f/0Ma95wN+9LdroCDTVfYQoKv2lfs8B57XrXa29Zn3BCZ8qd+1rrQlTWRk6Hk/8FBwc3P/YheBWso6Q32d6exdl3vccXq9anK9/51OscJrj3xbADv7fe7y/cfwqSKPDynHbeW9RZ0CNVu0AqqkjcdPKOPKvsR6dTxzuZEev1rjz16So002ZSW4LpYypXQ6KKxC+Oddewu95avB5V2KeZBZbxTgzjy8q9HKv/lH3EjxhjLAx23kYIP8kSNllAtAku+hS+P68oJa4UIp4wRdTrr0xpJre/vgiA8/edFKoXMfBreu/tk8b93KTWqY/C0X/un+j87FG4bkv478X9zpW9vZgYZo4bAExPfdc2amtXMdjYFEhtbGif7S6wqdXw1p/hlr3hL7vS/MEfue5gd4Pyxxfm8e/3S5urLWhP8c+33ebtyw/bErFlAluNbuRpeyc+W1WE6+plIZZLrsjDUHhIQd/D6mdBSuHF2WvQTJvxrXG2HFXvZpd7PSGOGhnyAoxoiHLZodMY2Vi7Cl1H/TQeMPdmcWx6/meW7XDnG4sA6D3gNwhfuRXqBsb9rglirXxue8aaAfpK/EbsGcZH7g8mBlNfrAWiqsxvTM8NfuY/1susrYc1n+ebuX9pfAMQQvPkBwWtk6B+lEv9XPpOQZ/U+oqbj37k3vO7T2qlbeQ41/C2efyGHG1xDJ8G358L+/8E9rykcpWsYQx0zncDqpRrxOsLTrw5v6Of11FP1qUmhQmk/H6qrqwJk/eHzXYHobrv+p63FrMmqTGmKUbLlF3cCmJ9COpbYaInbCAFtas4jtoO5BiSHOHlb2/FH0+cwa6bt6A5Mvumfs6PjLM49gV3o1VtRQrg0e4JADzz5MPc8NxcHpm5nBU9WaYJS9gsN9tlEgw2tjgMdjobe8ZpMG4XkjmT0297162+eVjQnqLtsztQBIvkyF1h9PbrXWZ8a4ITvuSukb9/Zg4pzb0Xa1mRAtisNc7lJ+7PLvpf+Pqyr/KvD/vTEX1a3zHbjym/8c71uonYTx/iy+33c+Z0BceBHz30Sb9nyqeZqfHgvT5xVeZQ8R1uV3/Ll9fcG/zNbWTYflwzoxqj7Bu210oUoWmcS00OI8TiCXWomGDq/PPtxfRkDTYflhg00aw81dZy4IjrYfO91z9ozA7umrPoVXdt9M/17g0pumECqZXicObYYzCkoWfkhMFGsHPYhH7YfG/43mw48X7Y+liXi9v+BTz/U454/kD+NcEtv1/20Me8XYKi8JunZrMbH3HklGi+EXXr0e4DPGtFjyv/++m/+07wNp0LcdUBh6pHSvLKx3KFQMqn9R0yfSSCloR7jofkSperPDy8atuGxNK2vfmheS7vNh2c/9lLs9ewpDNDQ1QuqcA0FEhEZJ6xv8Tc5r36VxlK4POVvYyhnWZtGQhSTT29KqE+KvOhM4VFw/Z2G2hfqMDpfu5qcGyykw7lfWcLVDmcatOgQRD6AtBFr5YVnPBVPH1Vz40KdcNhz+8FM1duHOP1BDgw52kApo9upCWhktJMPljsBZGrPmV0+jMaSNEQDV+R6s7ocMQf4MwnYdK+4d4PbiX8ppfnA3DBfpORjvgdnP5fGLNj8IvscKq7mYH+SnQbGrIKF86E731BpHksR243mvvO2Y3nLtmbr++xFU+oh5DUqhNhaYjK7D/N3Zi+Zrgy6E3t73L9c3O48L6ZLO7I8GP5bmY8dawrRx8Uj34Xrm50qYdhIAhw6G+Qj/oDt5y+C5OH17GqN8ept72TN2q+4bk5bCu4ohv1+15U8lLf2W8KqiTy5oIOlnW561Qte6R87LvFcM7f313Lrnj4Ez5d7kq3r+7N8Yansnh0KVrf6s/gt5PhV+PcROy/zoCnL+fyzssZFTP5fGUvt7/eV0XKB1Ih/JDiqlSgMDc0+4VaoCWh8sZl+/GTI4PT8waCeF0zh2u/YF/t96RM+Nur7vdw3j6T3F63166HX46BJy+r2Wv6iQ29nNFt49g+Xz9PCt22HRTbrZyFMR0eCK5VLuAg/bd0jQk/Pw8lNgVSGyMkBbY4BL56B3x/Dhz1JzfzOXFvdjjp5xy2zUgMy+Hce95n4dr+XP/3FnXyxqx53Kxczw0rT4IOd+Hfyguk5qzocCUv/3UmzPdkdD1q3xeGm1kdqh4pP+sh26UbDXOGxYtfuFnrw6Y1wd3HwpI3IdIIJz+0QftyqoE/qWkFjdh3eNWoH2zZSXxO8ebioUAiInG9+RX+MfFXxbNYBbBthy9WJdld8mR2x+wA0Q3nJXXsDDdT/L21R+IgwGf/cbOxxbDwVZjzFIgya3b5EcDG0R/lw++TWvgKM7xeoU+W9/TLIn+xqpfZq5OoksghW4+COc+4svxFDFD/J+Av4rOfBEAUBfac4iaB8vS+56/hb9oPOUR6N7BqH5BX21zckQnXk7QO7nxzEWtTOuNb4xy/YzCLhqLIeoFhNRWpWqJ+ZN/nYerw6UNMHhbnx0dsxduX7891J2zH/tOGc8buE8tfZx0IgsCtp+/E5z89hPNOPRmAHaUFfGOHNnaa0MywOpWREW+OD8Mg+OBO9+/2ytT29SCKIAg0xVXuPG0G18bvRWufzzfvfI+Pl3Xz6McrOdG4goVHPghTDi55mTFNMU7c2e2d8vVfal2R8vHd/aaw79RhTLc+53d3/4vujM6jM1fgOLDj+GY2a/X6Io0cdC3qO7FuBKS9ZybR5vq1xYchd87l3jGuEfz1z85laWcGx3GIeTSzaCL4fH1p7g9corjXcv6HAylgUOh0pRCLqsxyJrLQGcWdby6hPakxujHa1+tmZF2REbu8CXsYVBJ/ycPvPfzoPsj1ktLN/L2hhAiyBwJFdr8L3aow1o0MG3Ugde2117LTTjtRX1/P8OHDOeaYY5g9u3+z5D777IMgCP3+nHfeeUM04kFAtBF2OMXNfJ78b8T6Nq47YXu2G9dEd8bgzDvezWfVHMfhl098zjekF4gLGmLrZFfaEth6tEsp+XhlFmfKQe61n/2xKzzhVaQ+yrpZxKHqkVK8QEotE0i9MqedjG4xujHKtuNHuBv2WDOc9giM22lDDbVqRASbBFkE3ZW1nbs6yatz1zJa6OAbi650A9xP/jXEo3TRVufeB3PXJCscCYs7M2R0i8XCOOwdz4BtgnmS1Apf22kcW45q4P3caD5qOtD94Qs/K37wqo/ditmOZ5BMTAA2EulzHxP3cjdzWx/H5sPqqI/K5Ay7n7KaX43aZ4s2GuMKzH7CrcItHLi095BgmhdIzX/B3UzQ1yf1/uyF8OxVOJ7aXofTQEMs+OZ17y3c6zz+ycq+zUS2C5Kry59o5NwM8fwX6c0Z3PyyW7G4cP8pofuG+kHzvseNoA8ScCOCt/7iVi4eOAVw+2qO22Est56+U9VBY0yVmDR1W6gbieQY/HInjQfP2533rjyQSXVeNaOaz0CvPB+Vw5h3f8WJ9mPcE/k1Cxcv4oSb38Rx4LBtRjFxx4Mqet+cv+/kfjTgWvZIFUIUBf467jn+HbmGr6Tv56L7Z+ZNeI/Z3qtCOw48cj7csg8set39WbwFznkZLlsCP5gHZz3jylsLIuOdFew1PkbWsPjJI5+SNay8H1o0Eby/eCvjs77/hPRS/P8Zqizmza1v9qrb5+49qY8O6/dO11B9NS/+Uik4mbi3a42gp3j30b9y8PWvkPCUSdc1YR4s+POqUSno28iwEe0e1sfLL7/M+eefz1tvvcWzzz6LYRgcdNBBpNP9qzBnn302K1euzP/5zW9+M0QjHmR4/PioInHXlxayc0M3C9emOffu99FNmyc/XcUnS9ZyhuzSY9jt/HzGcVJbAlUWSesWS6ef79LgVn3iqrg0j8dR6/g059K3hora55ePVae0YstTHq3v4OkjEUQRDvm122Q/esYGGeNAMaX9aWZFz+LM5VcBbpY7gs4/Gv6ElF0LI6ZXbs7fQNjb442/vaCT3pXz8tXNYvD7o7SROyAe+YdglK4aQhIFrvLoGRetPhRHkF2Ki+c91A+7nQ/nvw37XIZm+vSljagi1TweTnoAdj0PURTYbmwTAB8t6wbchImv1pen91heBnNjUO2rBiOmu0IQZhYWvATAnhPifFt6hFs6z4TX/4Bg5njbnsY79pahqH17TWljREOEzrTOC1+shpd/A7+eCG/cWP7El651KaB3H8Oy206DbBeT2hLuZ25b8PMR7nUywewBADdptfx9V4Fu38uDnzcYsG144FSXBvbSr9yfTTu8tq8hCH0U38JqaV4cqCn8NbWBBVJ8+bvQtBnjWcUdkd8yyZxPnZDl4gOCiXgMb4hy6m7/r707j4+qPvc4/pnJZCb7CtkgISGAQFhk3xRUQHBBBOqCqKC9UjRUEG8VbNVrrUWwYotyxbb3KgWtigoKF1FkB8MWQGRfDLImQCAkkJCEzLl/nGQgEiATIDMh3/frlVcyM2cyT8KPzHnO7/d7nnN7EQMr2X+pKvxa9APgdms6G3f8xNbDudisFu5qVZpILXkdNn9m/k6M0qIUFou5x+v8/XiJ3eCRWVge+5qXBnXE7mNl8Y6jfLpmnyuR8g+q/IxUuT0sSqTcMtR3Ic/aPiXoTCZ1guw80OFcdchr8XfctbTvMsnJWafB+uhBAIRtnsbhkwWstXckI/F+rFFNr1o8l9KrZCVjbR8RcCitWl7vavHqRGr+/PkMGzaMlJQUWrduzQcffMC+fftITy/fZyggIICYmBjXR0hI9S0p8oi0KYR+ncq/gt8h0uFkdcZxxn6xiYnzt3OndRXRlhNmtawWg1xPsflYXRXAfjzha24CB1jxV/j1txwcsZNC7NhtVreWzVxN1rB4flc8nL/Yhpt3nM4uV6a46KyTjdu28bJtGnc2K92zU7bps4bwKe2xY3UWc7KgmM/TD/Cq7X2SCneYJxUPzHCvCtg1lFQnkEZRQYywfEHIe+1gxaSLHrv1sLmGv2wJqSd0bhjJXS1j2WtE81rEHzF+mw6BFTerpE5jCKxDQZH55uJVS/t+wbVPqrRy3/p9JziYU0Cg3YeezUo3SV+DK5nVymI5dwFhxzw4nkHd/+3Mc76fEGrJ52RwY471m8YDRS9SZAtyK/H1sVpcSz9nrjtQOktvQMbSiz8pe485S1MqPmsRfhTxTO8m5l6G4nw4e8bsseYbUPmfs6TI7GN1aIPn/59breaSsPxjZgJbvwO0cq/5bqU06ApYIK+0IJDTea4cujtVVsMTzc9N776yeIJj4OFZEBBJS8tPzLH/gbX+o2ict+byzy01okcy9cL86ZAYfm33Vsa2gphW2C1n6e9jJqI9mtQ1l6tummk2VQVz393livs0vAVsdhpFBfHkLcmAwV++2cJcZ2eWGG2xOCq/fOv8RMqiRMotQyzz+a1tNg2sWTx+U1L5v2WuROoqzkj5XHq5XInTYPaGg/R+axlD05M5bThItGYx6VY/fjt2AknD/gH121+1eC5lVUAPXj/7EMfqdKyW17tart2llGvg5EnzZC0iovw+mA8//JAZM2YQExNDv379ePHFFwkIuPibW2FhIYWF52Y9cnMvLIXq1VIGwPJJ+GVvZU6jr7hp6718sf4gYPCu33zzmI7/ca4xZtnT4kLYdOAkWw6d5K6eI2DNPyH3AKyeypGEYYC5nKs61wyfzxEcycySWwgr8eWlohL8V0yC1VMhri0k3sROkvlf5x9JtGXh3P4GNHrTI3FeCauv+abjYxQxc91+Bjm/4X7fpRgWK5b73ocI9/YjXGu9m0fz4zJzeeillo1tO5xHa8tuuvsVQUkzj82MjLuzKd9ty+KfBxNpt+Mkd7Q87+/AtjkQnmSWUi51pti8iuvwxkQqZz9k/kjreLOYQVnBibLZqD4pMefehMsSqZp8UpMyAM4WQouBENYAgqLIKbbyX3kDsMQN4j9iGwMr3KrYV+a+9vWZunQPS3Ye5VjfjtQByNxsziZVtK/y2z+Yv9PknnzoP5hl6zcTHtOAO8sqa5UtC7RY3fudlyVPxRVUT/WEhC5w+AfAAne+cdllbVXS6gFzqW/ZMr7Ck0DpBiN3lvb9x0I4sNaczbtSdRrBQzNhWj+sxafxsxRDTOXbXEQGOVj4bI/qqfTZ5mH4+jmeDE1j+ok+PNYtCfathi+fMh/v+rRZxKSySor5rXM6TYK2knrqcZ7mt0QFO1jjRmJfcl4iZfX1zJ7qmirfEggGTLX/Fb+iAjj15LkqvWV/x61Xf0Yqt6CY9ftOsP94PgdOFHDghPl595FTHC7tUxgRGMayFn/hlh69GRhxbaoIXkrZ0r5CLe27NpxOJ6NHj6Zbt260aHHuROihhx5ixowZLF68mHHjxjF9+nQefvjhS36v8ePHExoa6vqIj685MxoAhMTBoH8CFuL2fMr0duba/U6W7TTjJ7OZa7sLm2A2jzVnC7YezjUb195mdq9n+SROHDNPDDxV+hxwdVbPyS+m2Uvz+X51mtlk98AaWDGJFitSSbRmcdwei7Xbbz0W55Wwlp50WZ1n2bBiHi/b/gWApdd/QfJtHoysYrc3j2at8waKDR/I+RlO/FzhcVsP5fKU7SvuWDMMvn+7eoM8T/3wAH7TIxmA1+Zt40xhkdkj43S2uZdg6k3llhidKVva5w2lz8+Xlwl/bQGfDKFNXfPCxu6jp8jJL+L/NpnlkO8p2ycBNX9pH5gzF/dMNq+cW63wwIdsH7SY2c6bWLb7BCfzS0ufV2Fzf3LdINomhFHiNPhiZzHUbQoYsHfFhQfvXmjOillt5HR/hdc2BfONsyNjejcxZx92fgvvlRYEsQe5V8DCXrrXoDj/8iX6q0OLQWYy2HXktVse7RdSPmEqK3lu83cvCQ2sY85a+lyl67/128ED/wK/MCxdR7rdcsLP16d6Ljq2vA987MTk72R7ahw31TkFHz9knnQ3vRt6veLe9zu8Cduqd7jr7HcMtJr7Dt3d51XiayZd25zx5MRUX3XW68HM4EfIcEYTymkc30+Ct1rAnFFwbPc1+Ttelpys+/kEA//7e0Z9vJE3vtnBv9fsZ/muYxw+eYZQf19+1+cGlj13K3cMeBT/siQq95D53vmLXmbXStn+scvu5/IyNWZGKjU1lc2bN7NiRfk3vuHDh7u+btmyJbGxsfTs2ZM9e/aQnJxc4fcaN24cY8aMcd3Ozc2teclU8q1wy1hYMp5u219j0i3/IvDgKYyDNiw3DobAC8tVNy8tOLGldD8LrR6Ab14AHzvFWTsAm6vAgCfUC/NnQJt6LN5xhJz8Yh7KH0N9y1G6WLfSybqdTpZt5BBIwV0z6Fi2zKOGKZuRKik6Q4OSTfj6lnC22QBsXZ/2cGQVa10/jKDgUDYVNqSdZZfZZ+IXvYqOny7iSG4+nR2lG5CrsX9URUb0aMjMdfs5cCKf41N6EZf7g3m1+cxJiEoxq1iVKijywj1SYC4/imwE2bupk72OemH+HMwp4N0le8g+XURkoJ1ujc5btlhSOsNeU5f2VSS8AW2DnQTafcg+XcSq0nYPVV16fF/7eNbvy2HmugM8ccPNWI5uN8dz83vKH5i1xSxG0nE4Uzb7kF9UQqv6ofRuHm0+vvaf52aU3F2ed/4ywNNHzSWmnhTfEX6fWX3jxjDM5Xy9XjEvknlao17w/N4rquZ4zQVEmHvXtszCvunfZlW3/GNmL7CBf3d/FrF+O7hlHCx+jQmO/2XzmST8/d1rOm/YzHH8eUl3utVNce/1a7kedzzAP7fezB+SM/Bf8w4cXAfpH5gXWSIbmrPEoVfvfLRVvTAC7D6cKS4hNtSfeuH+xIcHUD/cv/QjgJb1QytOpt9KMduJPLXa7A94jdlt5vuwEqlrYOTIkcydO5dly5ZRv/6lKwh16mSeJO3evfuiiZTD4cDhqMFLYMp0/x3sWwU/LWbgrhdg+GIoHA5U/KbQLDYYiwWO5hVyJO+MWeb8qTTYtYBtRxsBez06I2WxWHjrgRsB8+R8z9FT/HT0FHuOdmb+0VP899HTJNUJ5L0WNfcPt09pImXjLP9d0p+klA7cN+Ahr30jt1ot9GwWzffrU2hn3WXu72hTfsZ32+FcWlgyCLXkm0VMYm/0TLClAuw2xt7RlFEfb2Rmzg2Msv5gFlYB6P3Hcp3oz5z14j1SSd0hezdkLOPGhPs5mFPA+yv3AmaFsXKV48oKHjiur/2hdpuVLsl1+G5bFnNKZ+KqsrQP4K5WsbwyZwu7jpxib/u2JIE5nn+p29PQuDdHiOBfk9cDMKZ3k3OzDw/MgJV/NYtWuDvWfc/bpB9wkf171a06loPuW2UW7gisY/7+bhp97V+zsrz0b285Nz4MW2bB/tXw+HzzpPum0VXfZ3fzs7B3Bb4ZS/nW8TwF+fWBLZV+uuEbQJHhg40S72hkXoPc2jSKW5tGATdCq3vN9i3fvwOdnzT7Od387FV9vYTIADa81BsLlso31849BF8MN5MoALsb+0CvgL2Gzkh59f8AwzAYOXIks2bNYtGiRSQlXX7/yMaNGwGIja3+9Z3VzupjLvELjoPsXbBrgbnsL6Tinz3AbiOpjvmHt6zKGsEx0PYRsk6ZV+Y91UPqlyIC7XRIjOCBDgm8cGcz/jm0A4v+8xb+Z1gHbFdSetjDfErXkzssxVgt0OWOIZ7fdH4ZtzePJs1pVsQzMpafa6BSauuhXLpaS9+EE2+6ektvrsA9reNo3yCcvxf1Ic8nzLwzqQc06lnuuMLiqjUdrRZl/aT2LqdNacGJsg3D/c9f1gfw2Ndms9lf/HzXg7Ly5WU989yp2He+ED9f+qaYvfI+zEow7zy6HU4dufDgqGb814IDFJ510r5BuKsUO2DuPe3xHDz3k5kUuMNigX5/g54vQd3KVYm7LvjYzRPGn5ZV2zKh60ryrTB0Djyx2EzG75xovtdXVdm5Qyn/0wfcevrG1i9xX9HLbDQaEXD2ZNXjqO3KqloO/shMoq4Rh82n8kkUmP3Hjm4/d9u3es5RKt3zyst44dnDOampqcyYMYOPPvqI4OBgMjMzyczMpKDA7DOyZ88eXn31VdLT09m7dy9fffUVjz76KN27d6dVq1Yejr6aBNYxG/c+9Km5SfsyUn65vK/UkTxzaZCnSp/XFhb/YPY56zL9bG9ubx5D/fDqudJzJbokR7LN1oxCw4Yl79AFZdC3Hj4vkUq6dOPe6mKxWHi5Xwr5Fn+eLXiMvJhOcNebF1x9PlPspUv74FwilbWZ9nXPnXzWC/OnbcIvmrn6+kH7x8rPeFwnejSuW+72lVQVva+9uWTmky2nOdtlFPSbfG5GZtVUc1kf8M2WTOb9mImP1cIr/VMq3gvjF1K1iwbthl31q85eL6YV2IPNQhO7vzNLwOce9nRUNYfVx5yhvprFQIKizOTMHgQdh1/++PMEOHx5xXcaH9v/RHj2hqsXk3gHH19z60eZapqRciVSJcZljvQunr90fAnvvvsuYDbdPd/777/PsGHDsNvtfPfdd/z1r3/l9OnTxMfHM2jQIP7whz94IFoPSuh0+WNKpcSFMOeHQ2bBifMcLU2kPNWMt7YwIpowreR2dhgJjOyW6OlwKsXP14fOTeoxYdtgWqW04N7gmHKP7z6UTQdraaNsD++POl/L+qHc3y6eT9bBQ8W9eP5EOLmHD3OywCw9n1tQzMrdZp8pr0ykguqae7qObKF50Y/YrH6cdRrcc2PcuZLLOfsgpF655YrXm4TIAJLqBJ6bkXKjGe8vdWkY6dpvNi9mBPe0Lr2qf2gjzB8LFit5v1nDS1/uBWB494aui09yBXxs5vvU7u9g7jOQexBaD4YBUz0dWe2W1N1s2uvmBZhAuw075h43H7t3rGKRq6zTCEh7x9yvZauef2NXQ94atrTPqxMpw7h0VhofH8/SpZfoBSIXcFXuu2BGyix/6S1L+65XSXUD+dJ/AM1iQ+iUVEHZZS/Vu3k0YzbfwQ1ZwdzrONfl/ExxCcHHNuDvW0RJQF18opp5MMoL/WefG/i/Hw/z48GTPPw/qy96nCf3Bl5S0s1wZAv2/Su55YYH+X5PNr9qV7oExFkCMwaZ69jvm1aurPv1pnvjOle8tA/MPX+D2tVn8sJdzFy330ykDAO+fh4wIGUAr6cVkJVbSGJkAKN6ergYxPWkQVczkco9aN6uSjNeufqqMIsdm51Gc6tZwdWmROr6FBYPozaZy3KraR9ho6ggOiVFEBNSs8aUVydScvWVNUzNOHaaU4VnCXLYKHEaHDtl9i/w2hPK60SQw8bqF3phGIbH+nVVxW1No/CxWtiRlce+7HwSIs2p/t1HTrG6pAkP+77G9H4NvG7jdt1gB6/ck8LfFu7C39eHEH8bof6+hPj5EuLvS6i/L1EhDu69sZ6nQ63YjUPMKoOJNzPFL4KCohLCAkorrG39Eo7tNE9IwxI8Gua11uOGukxLM0/crrRh+K/amonUit3HOLJnA1FLnjc38fsGsLHZGD6cvheAPw9s6Z0zlTVVg27lb7vTjFe8SnDRUdfXvvbrbzmxlPpFhd5r7clbkkubRdcsSqRqmTpBDqJDHGTlFrL9cC7tEyM4kV9EidPAYoHIwOuofLKX8rFauFhlRW8VFmCnY2IERRnfc2zuEhLuHgGRyWw9nEsJPpTEtcfSrLOnw6zQoHb1GdTu2m3kvaZiW5kfgANz0zAATics+4v5decnzf0617HODSOx+1gpKnFWuWpfmYTIADolRbA64zg+nz8O+WYfvuKuo3l2vnmC+GCHeLome0lVvetFXBtzidBZc/WDW814xav4+p9blaAZKantvLrYhFwbvyw4cSTX3B8VGWiv0RXx5Nrq3Tya0bbPaZvxd3OJDueWiJbNdEo12TEPjmwxN/B3+o2no7nmAuw2eqdEY7NauCEm+Iq/X1nRiaVF53qjvHumL3uOnqZusINxd3jXEtXrgs0BjW8/d1tL+2osR8C5/4O+fpqRktpNZ821UErpSe+WQ2bZ0rL9UXW1P0ouoXfzaNKcZg+vot3m3kRj70r+bPsnt1p/8GRo17fjGbD0DbPXCJh7epZNNL/uNBz8wy/+3OvI3x64kbW/70Vy3aDLH3wZd7aMIdDuw/hTd3MseSB7B85h8nJz784f70khNODKZr3kIh6YDnFtza81I1VjBQSdu3Bm19I+qeWUSNVCroITpZX7VPpcKiM+IoBD4e3NG3uXYzhLSDq+lIdsi0jJVdGXa+bYLlj8J1jzd/P2rgVw+Aezt0fnVM/GVo1sPlbCr9LS4wC7jTtbxnKUMF73G83o5T6cdRrc3jyavi1iLv8NpOrO5JifNSNVY/mdNyNlC4r0YCQinqdEqhYqW9q3M/MUxSVOlT6XSmvQsht5hj/24lyydq6jg/NHAIKb3ubhyK5jDbqAxQdyfoYTP8Oub8z7OzwOgTqJqaqy5X2fpR9g4/4cgh02/ti/RY0qAlMjdX4KbhpT7RvZ5Sqyl84K+4Ve9/szRS5HxSZqofgIf4IdNvIKz7L7yCklUlJpvVLqs3bFDdzms5Hc9Z+TUlYCt9Etng3seuYIhnrt4MAa2Lsc7vwLNLsHvKzUfE3TITGcxMgA9mbnAzD2zqbEhGp58zXX8QlPRyBXyre0QWvxGc/GIeIFNCNVC1ksFpq59knlntdDSomUXFqLeiFstrcGoMnO9wA47EiCoChPhnX9S7rZ/Jyx3Cwx37CHfudXyGKx8EAHs2x8x8QIBne4vkvIi1w1wbHw+yz4Q5anIxHxOCVStdT5BSeOuvZI6WqsXJrFYsG3UY9y9x2P8s6y59eVpO7m521zzGITclU8cXMSf3vwRv4xtD1Wq5b0iVSK1Qq+fl7XN1DEE5RI1VJl+6S2Hsp1FZtQM16pjBZtu3F34Z/Y64wGwJp8i2cDqg3iO5mfi0/DhumejeU6YvOx0v/Gelfc5FdERGonJVK11PmV+8r6SGlpn1RGp+QojtrjKcFKiWEhrlVPT4d0/fP1hw5PQHgiNLzV09GIiIgIKjZRazWKCsLuYyXvzFnXfSp/LpVht1np2LQBPX94k5TQQv4voq6nQ6od7vqLpyMQERGR82hGqpay26w0jj7X2DLIYSPArrxaKmdgm3oANG+U7OFIRERERDxDZ861WEpcCFsOmU15taxP3HFr0yjmj76Z+PAAT4ciIiIi4hGakarFygpOgJb1ifuaxoQQ6NC1GBEREamdlEjVYs3jznUkVyIlIiIiIlJ5SqRqsWaxIa42EFHqISUiIiIiUmlKpGqxIIeNxMhAQD2kRERERETcoUSqluuSHAmYs1MiIiIiIlI5FsMwDE8H4Wm5ubmEhoZy8uRJQkJqV0JReLaE/cfzaRQV7OlQREREREQ8rrK5gWakajmHzUdJlIiIiIiIm5RIiYiIiIiIuEmJlIiIiIiIiJuUSImIiIiIiLhJiZSIiIiIiIiblEiJiIiIiIi4SYmUiIiIiIiIm5RIiYiIiIiIuEmJlIiIiIiIiJuUSImIiIiIiLhJiZSIiIiIiIiblEiJiIiIiIi4SYmUiIiIiIiIm5RIiYiIiIiIuEmJlIiIiIiIiJtsng7AGxiGAUBubq6HIxEREREREU8qywnKcoSLUSIF5OXlARAfH+/hSERERERExBvk5eURGhp60cctxuVSrVrA6XRy6NAhgoODsVgsHo0lNzeX+Ph49u/fT0hIiEdjkZpD40aqSmNHqkLjRqpC40aqqrrHjmEY5OXlERcXh9V68Z1QmpECrFYr9evX93QY5YSEhOiPjLhN40aqSmNHqkLjRqpC40aqqjrHzqVmosqo2ISIiIiIiIiblEiJiIiIiIi4SYmUl3E4HLz88ss4HA5PhyI1iMaNVJXGjlSFxo1UhcaNVJW3jh0VmxAREREREXGTZqRERERERETcpERKRERERETETUqkRERERERE3KRESkRERERExE1KpLzIlClTSExMxM/Pj06dOrFmzRpPhyReZPz48XTo0IHg4GCioqK499572bFjR7ljzpw5Q2pqKpGRkQQFBTFo0CCysrI8FLF4o9dffx2LxcLo0aNd92ncyMUcPHiQhx9+mMjISPz9/WnZsiXr1q1zPW4YBi+99BKxsbH4+/vTq1cvdu3a5cGIxdNKSkp48cUXSUpKwt/fn+TkZF599VXOr22mcSMAy5Yto1+/fsTFxWGxWJg9e3a5xyszTo4fP86QIUMICQkhLCyMX//615w6darafgYlUl7ik08+YcyYMbz88susX7+e1q1b06dPH44cOeLp0MRLLF26lNTUVFatWsWCBQsoLi7m9ttv5/Tp065jnnnmGebMmcPMmTNZunQphw4dYuDAgR6MWrzJ2rVree+992jVqlW5+zVupCInTpygW7du+Pr68vXXX7N161befPNNwsPDXcdMnDiRyZMnM3XqVFavXk1gYCB9+vThzJkzHoxcPGnChAm8++67vPPOO2zbto0JEyYwceJE3n77bdcxGjcCcPr0aVq3bs2UKVMqfLwy42TIkCFs2bKFBQsWMHfuXJYtW8bw4cOr60cAQ7xCx44djdTUVNftkpISIy4uzhg/frwHoxJvduTIEQMwli5dahiGYeTk5Bi+vr7GzJkzXcds27bNAIy0tDRPhSleIi8vz2jcuLGxYMECo0ePHsaoUaMMw9C4kYt7/vnnjZtuuumijzudTiMmJsZ44403XPfl5OQYDofD+Pe//10dIYoXuuuuu4zHH3+83H0DBw40hgwZYhiGxo1UDDBmzZrlul2ZcbJ161YDMNauXes65uuvvzYsFotx8ODBaolbM1JeoKioiPT0dHr16uW6z2q10qtXL9LS0jwYmXizkydPAhAREQFAeno6xcXF5cZR06ZNSUhI0DgSUlNTueuuu8qND9C4kYv76quvaN++Pffddx9RUVG0adOGf/zjH67HMzIyyMzMLDd2QkND6dSpk8ZOLda1a1cWLlzIzp07Afjhhx9YsWIFd9xxB6BxI5VTmXGSlpZGWFgY7du3dx3Tq1cvrFYrq1evrpY4bdXyKnJJx44do6SkhOjo6HL3R0dHs337dg9FJd7M6XQyevRounXrRosWLQDIzMzEbrcTFhZW7tjo6GgyMzM9EKV4i48//pj169ezdu3aCx7TuJGL+emnn3j33XcZM2YML7zwAmvXruXpp5/GbrczdOhQ1/io6L1LY6f2Gjt2LLm5uTRt2hQfHx9KSkp47bXXGDJkCIDGjVRKZcZJZmYmUVFR5R632WxERERU21hSIiVSA6WmprJ582ZWrFjh6VDEy+3fv59Ro0axYMEC/Pz8PB2O1CBOp5P27dvz5z//GYA2bdqwefNmpk6dytChQz0cnXirTz/9lA8//JCPPvqIlJQUNm7cyOjRo4mLi9O4keuOlvZ5gTp16uDj43NBlaysrCxiYmI8FJV4q5EjRzJ37lwWL15M/fr1XffHxMRQVFRETk5OueM1jmq39PR0jhw5Qtu2bbHZbNhsNpYuXcrkyZOx2WxER0dr3EiFYmNjad68ebn7mjVrxr59+wBc40PvXXK+3/3ud4wdO5YHH3yQli1b8sgjj/DMM88wfvx4QONGKqcy4yQmJuaComxnz57l+PHj1TaWlEh5AbvdTrt27Vi4cKHrPqfTycKFC+nSpYsHIxNvYhgGI0eOZNasWSxatIikpKRyj7dr1w5fX99y42jHjh3s27dP46gW69mzJz/++CMbN250fbRv354hQ4a4vta4kYp069btghYLO3fupEGDBgAkJSURExNTbuzk5uayevVqjZ1aLD8/H6u1/Omlj48PTqcT0LiRyqnMOOnSpQs5OTmkp6e7jlm0aBFOp5NOnTpVT6DVUtJCLuvjjz82HA6H8cEHHxhbt241hg8fboSFhRmZmZmeDk28xJNPPmmEhoYaS5YsMQ4fPuz6yM/Pdx0zYsQIIyEhwVi0aJGxbt06o0uXLkaXLl08GLV4o/Or9hmGxo1UbM2aNYbNZjNee+01Y9euXcaHH35oBAQEGDNmzHAd8/rrrxthYWHGl19+aWzatMno37+/kZSUZBQUFHgwcvGkoUOHGvXq1TPmzp1rZGRkGF988YVRp04d47nnnnMdo3EjhmFWk92wYYOxYcMGAzAmTZpkbNiwwfj5558Nw6jcOOnbt6/Rpk0bY/Xq1caKFSuMxo0bG4MHD662n0GJlBd5++23jYSEBMNutxsdO3Y0Vq1a5emQxIsAFX68//77rmMKCgqMp556yggPDzcCAgKMAQMGGIcPH/Zc0OKVfplIadzIxcyZM8do0aKF4XA4jKZNmxp///vfyz3udDqNF1980YiOjjYcDofRs2dPY8eOHR6KVrxBbm6uMWrUKCMhIcHw8/MzGjZsaPz+9783CgsLXcdo3IhhGMbixYsrPK8ZOnSoYRiVGyfZ2dnG4MGDjaCgICMkJMR47LHHjLy8vGr7GSyGcV6raREREREREbks7ZESERERERFxkxIpERERERERNymREhERERERcZMSKRERERERETcpkRIREREREXGTEikRERERERE3KZESERERERFxkxIpERERERERNymREhERqQKLxcLs2bM9HYaIiHiIEikREfFaR48e5cknnyQhIQGHw0FMTAx9+vRh5cqVng5NRERqOZunAxAREbmYQYMGUVRUxLRp02jYsCFZWVksXLiQ7OxsT4cmIiK1nGakRETEK+Xk5LB8+XImTJjArbfeSoMGDejYsSPjxo3jnnvuAWDSpEm0bNmSwMBA4uPjeeqppzh16pTre3zwwQeEhYUxd+5cbrjhBgICAvjVr35Ffn4+06ZNIzExkfDwcJ5++mlKSkpcz0tMTOTVV19l8ODBBAYGUq9ePaZMmXLJePfv38/9999PWFgYERER9O/fn71797oeX7JkCR07diQwMJCwsDC6devGzz//fHV/aSIiUm2USImIiFcKCgoiKCiI2bNnU1hYWOExVquVyZMns2XLFqZNm8aiRYt47rnnyh2Tn5/P5MmT+fjjj5k/fz5LlixhwIABzJs3j3nz5jF9+nTee+89Pvvss3LPe+ONN2jdujUbNmxg7NixjBo1igULFlQYR3FxMX369CE4OJjly5ezcuVKgoKC6Nu3L0VFRZw9e5Z7772XHj16sGnTJtLS0hg+fDgWi+Xq/LJERKTaWQzDMDwdhIiISEU+//xznnjiCQoKCmjbti09evTgwQcfpFWrVhUe/9lnnzFixAiOHTsGmDNSjz32GLt37yY5ORmAESNGMH36dLKysggKCgKgb9++JCYmMnXqVMCckWrWrBlff/2163s/+OCD5ObmMm/ePMAsNjFr1izuvfdeZsyYwZ/+9Ce2bdvmSo6KiooICwtj9uzZtG/fnsjISJYsWUKPHj2uzS9LRESqlWakRETEaw0aNIhDhw7x1Vdf0bdvX5YsWULbtm354IMPAPjuu+/o2bMn9erVIzg4mEceeYTs7Gzy8/Nd3yMgIMCVRAFER0eTmJjoSqLK7jty5Ei51+7SpcsFt7dt21ZhnD/88AO7d+8mODjYNZMWERHBmTNn2LNnDxEREQwbNow+ffrQr18//va3v3H48OEr/fWIiIgHKZESERGv5ufnR+/evXnxxRf5/vvvGTZsGC+//DJ79+7l7rvvplWrVnz++eekp6e79jEVFRW5nu/r61vu+1kslgrvczqdVY7x1KlTtGvXjo0bN5b72LlzJw899BAA77//PmlpaXTt2pVPPvmEJk2asGrVqiq/poiIeJYSKRERqVGaN2/O6dOnSU9Px+l08uabb9K5c2eaNGnCoUOHrtrr/DLJWbVqFc2aNavw2LZt27Jr1y6ioqJo1KhRuY/Q0FDXcW3atGHcuHF8//33tGjRgo8++uiqxSsiItVLiZSIiHil7OxsbrvtNmbMmMGmTZvIyMhg5syZTJw4kf79+9OoUSOKi4t5++23+emnn5g+fbprj9PVsHLlSiZOnMjOnTuZMmUKM2fOZNSoURUeO2TIEOrUqUP//v1Zvnw5GRkZLFmyhKeffpoDBw6QkZHBuHHjSEtL4+eff+bbb79l165dF03MRETE+6mPlIiIeKWgoCA6derEW2+9xZ49eyguLiY+Pp4nnniCF154AX9/fyZNmsSECRMYN24c3bt3Z/z48Tz66KNX5fWfffZZ1q1bxyuvvEJISAiTJk2iT58+FR4bEBDAsmXLeP755xk4cCB5eXnUq1ePnj17EhISQkFBAdu3b2fatGlkZ2cTGxtLamoqv/nNb65KrCIiUv1UtU9EROQXEhMTGT16NKNHj/Z0KCIi4qW0tE9ERERERMRNSqRERERERETcpKV9IiIiIiIibtKMlIiIiIiIiJuUSImIiIiIiLhJiZSIiIiIiIiblEiJiIiIiIi4SYmUiIiIiIiIm5RIiYiIiIiIuEmJlIiIiIiIiJuUSImIiIiIiLjp/wGRwd4s91fdT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ata:image/png;base64,iVBORw0KGgoAAAANSUhEUgAAA1IAAAHWCAYAAAB9mLjgAAAAOnRFWHRTb2Z0d2FyZQBNYXRwbG90bGliIHZlcnNpb24zLjEwLjAsIGh0dHBzOi8vbWF0cGxvdGxpYi5vcmcvlHJYcgAAAAlwSFlzAAAPYQAAD2EBqD+naQABAABJREFUeJzsnXd8FGX+x9/TtqQTkgChhS4IUhU7YKOoqOjZFcHeUCzn+fPseliOs9cT28nZsbezIRYUUVFURErovaRnd6f9/pjdTULaBjY7m+R5v155JTvz7Ox3N7Mzz+f5Nsm2bRuBQCAQCAQCgUAgEMSM7LYBAoFAIBAIBAKBQNDSEEJKIBAIBAKBQCAQCJqIEFICgUAgEAgEAoFA0ESEkBIIBAKBQCAQCASCJiKElEAgEAgEAoFAIBA0ESGkBAKBQCAQCAQCgaCJCCElEAgEAoFAIBAIBE1ECCmBQCAQCAQCgUAgaCJCSAkEAoFAIBAIBAJBExFCSiAQCJqAJEnccsstbpvhOqNHj2b06NHRx6tWrUKSJJ599lnXbNqVXW0UCBJBQUEB55xzjttmCASCBCCElEAgcI1HH30USZIYOXLkbh9jw4YN3HLLLSxatCh+hiU5c+fORZKk6I+mafTs2ZOzzz6blStXum1ek/jmm2+45ZZbKCoqcs2GgoKCGp9n9Z9x48a5ZlciWbRoEWeeeSZdu3bF6/WSnZ3NEUccwTPPPINpmm6bl3Qkw3krEAjcR3XbAIFA0HaZPXs2BQUFLFiwgOXLl9O7d+8mH2PDhg3ceuutFBQUMGTIkPgbmcRMmzaNfffdF13X+fHHH3nyySd57733WLx4Mfn5+Qm1pXv37lRWVqJpWpOe980333DrrbdyzjnnkJWV1TzGxcCQIUO4+uqra21P9OfoBk899RQXXXQRHTp04KyzzqJPnz6Ulpby6aefcu6557Jx40b+7//+z20zk4qGztulS5ciy2KdWiBoCwghJRAIXKGwsJBvvvmGOXPmcOGFFzJ79mxuvvlmt81qURxyyCGcdNJJAEyZMoW+ffsybdo0nnvuOa6//vo6n1NeXk5qamrcbZEkCZ/PF/fjJorOnTtz5plnum0Gtm0TCATw+/0Jeb1vv/2Wiy66iAMOOID333+f9PT06L4rr7yShQsX8uuvvybEltaC1+t12wSBQJAgxJKJQCBwhdmzZ9OuXTuOPvpoTjrpJGbPnl3nuKKiIqZPn05BQQFer5cuXbpw9tlns23bNubOncu+++4LOEIiEo4VydOpL1dh19yZUCjETTfdxPDhw8nMzCQ1NZVDDjmEzz//vMnva/Pmzaiqyq233lpr39KlS5EkiYcffhgAXde59dZb6dOnDz6fj/bt23PwwQfz8ccfN/l1AQ477DDAEakAt9xyC5Ik8fvvv3P66afTrl07Dj744Oj4F154geHDh+P3+8nOzubUU09l7dq1tY775JNP0qtXL/x+P/vttx9ffvllrTH15Uj98ccfnHzyyeTm5uL3++nXrx833HBD1L5rr70WgB49ekT/f6tWrWoWG/eUc845h7S0NNavX8/xxx9PWloaubm5XHPNNbXC3yzL4v7772fvvffG5/PRoUMHLrzwQnbu3FljXEFBAccccwwfffQRI0aMwO/388QTTwCwevVqJk6cSGpqKnl5eUyfPp2PPvoISZKYO3cuADfffDOaprF169Za9l5wwQVkZWURCATqfU+33norkiQxe/bsGiIqwogRI2p8h8rLy7n66qujIYD9+vXjn//8J7Zt13ieJElcdtllvPnmmwwcOBCv18vee+/Nhx9+WGNcaWkpV155ZfT7nZeXx5FHHsmPP/5Y4zOK5XscCXl95ZVXuPXWW+ncuTPp6emcdNJJFBcXEwwGufLKK8nLyyMtLY0pU6YQDAbrtHv27Nn069cPn8/H8OHDmTdvXnRMY+dtXfauXLmSv/zlL2RnZ5OSksL+++/Pe++9V2NMdfvvvPNOunTpgs/n4/DDD2f58uW13r9AIHAf4ZESCASuMHv2bCZNmoTH4+G0007jscce4/vvv48KI4CysjIOOeQQlixZwtSpUxk2bBjbtm3j7bffZt26dfTv35/bbruNm266iQsuuIBDDjkEgAMPPLBJtpSUlPDUU09x2mmncf7551NaWsqsWbMYO3YsCxYsaFLIYIcOHRg1ahSvvPJKLQ/byy+/jKIo/OUvfwGcCdmMGTM477zz2G+//SgpKWHhwoX8+OOPHHnkkU16DwArVqwAoH379jW2/+Uvf6FPnz784x//iE5477zzTm688UZOPvlkzjvvPLZu3cpDDz3EoYceyk8//RQNV5o1axYXXnghBx54IFdeeSUrV65k4sSJZGdn07Vr1wbt+eWXXzjkkEPQNI0LLriAgoICVqxYwTvvvMOdd97JpEmT+PPPP3nxxRe57777yMnJASA3NzdhNkbQdZ1t27bV2p6amlrDO2SaJmPHjmXkyJH885//5JNPPmHmzJn06tWLiy++ODruwgsv5Nlnn2XKlClMmzaNwsJCHn74YX766Se+/vrrGiGQS5cu5bTTTuPCCy/k/PPPp1+/fpSXl3PYYYexceNGrrjiCjp27Mh///vfWuL+rLPO4rbbbuPll1/msssui24PhUK89tprnHjiifV6CisqKvj000859NBD6datW6OfkW3bTJw4kc8//5xzzz2XIUOG8NFHH3Httdeyfv167rvvvhrjv/rqK+bMmcMll1xCeno6Dz74ICeeeCJr1qyJnqMXXXQRr732GpdddhkDBgxg+/btfPXVVyxZsoRhw4Y1alNdzJgxA7/fz9/+9jeWL1/OQw89hKZpyLLMzp07ueWWW/j222959tln6dGjBzfddFON53/xxRe8/PLLTJs2Da/Xy6OPPsq4ceNYsGABAwcObPS83ZXNmzdz4IEHUlFRwbRp02jfvj3PPfccEydO5LXXXuOEE06oMf6uu+5ClmWuueYaiouLueeeezjjjDP47rvvduvzEAgEzYgtEAgECWbhwoU2YH/88ce2bdu2ZVl2ly5d7CuuuKLGuJtuuskG7Dlz5tQ6hmVZtm3b9vfff28D9jPPPFNrTPfu3e3JkyfX2j5q1Ch71KhR0ceGYdjBYLDGmJ07d9odOnSwp06dWmM7YN98880Nvr8nnnjCBuzFixfX2D5gwAD7sMMOiz4ePHiwffTRRzd4rLr4/PPPbcB++umn7a1bt9obNmyw33vvPbugoMCWJMn+/vvvbdu27ZtvvtkG7NNOO63G81etWmUrimLfeeedNbYvXrzYVlU1uj0UCtl5eXn2kCFDanw+Tz75pA3U+AwLCwtr/R8OPfRQOz093V69enWN14n872zbtu+9914bsAsLC5vdxvro3r27DdT5M2PGjOi4yZMn24B922231Xj+0KFD7eHDh0cff/nllzZgz549u8a4Dz/8sNb2yGt/+OGHNcbOnDnTBuw333wzuq2ystLea6+9bMD+/PPPo9sPOOAAe+TIkTWeP2fOnFrjduXnn3+2gVrfu/p48803bcC+4447amw/6aSTbEmS7OXLl0e3AbbH46mxLfJ6Dz30UHRbZmamfemllzb4urF+jyPfi4EDB9qhUCi6/bTTTrMlSbLHjx9f4/kHHHCA3b179xrbIv/3hQsXRretXr3a9vl89gknnBDdVt95W5e9V155pQ3YX375ZXRbaWmp3aNHD7ugoMA2TbOG/f37969xLj/wwAN1Xk8EAoH7iNA+gUCQcGbPnk2HDh0YM2YM4ITTnHLKKbz00ks1QqRef/11Bg8eXGvFNvKceKEoCh6PB3BCsnbs2IFhGIwYMaJGiFGsTJo0CVVVefnll6Pbfv31V37//XdOOeWU6LasrCx+++03li1btlt2T506ldzcXPLz8zn66KMpLy/nueeeY8SIETXGXXTRRTUez5kzB8uyOPnkk9m2bVv0p2PHjvTp0yfq9Vi4cCFbtmzhoosuin4+4IS4ZWZmNmjb1q1bmTdvHlOnTq3l7Yjlf5cIG6szcuRIPv7441o/p512Wq2xu36ehxxySI1qia+++iqZmZkceeSRNWwfPnw4aWlptbxKPXr0YOzYsTW2ffjhh3Tu3JmJEydGt/l8Ps4///xa9px99tl89913UY8kON+xrl27MmrUqHrfc0lJCUCdIX118f7776MoCtOmTaux/eqrr8a2bT744IMa24844gh69eoVfbzPPvuQkZFR47PKysriu+++Y8OGDTHZEAtnn312DY/fyJEjsW2bqVOn1hg3cuRI1q5di2EYNbYfcMABDB8+PPq4W7duHHfccXz00Ue7VcHw/fffZ7/99qsRVpuWlsYFF1zAqlWr+P3332uMnzJlSo1zOeJpb2kVOQWCtoAI7RMIBAnFNE1eeuklxowZE83lAWdSM3PmTD799FOOOuoowAlVO/HEExNi13PPPcfMmTP5448/0HU9ur1Hjx5NPlZOTg6HH344r7zyCrfffjvghPWpqsqkSZOi42677TaOO+44+vbty8CBAxk3bhxnnXUW++yzT0yvc9NNN3HIIYegKAo5OTn0798fVa19Wd/1PSxbtgzbtunTp0+dx41MQlevXg1Qa1yk3HpDRCZ9AwcOjOm97EoibKxOTk4ORxxxRKPjfD5frRCudu3a1ch9WrZsGcXFxeTl5dV5jC1bttR4XNc5tnr1anr16lVLdNZV2fKUU07hyiuvZPbs2dx0000UFxfz7rvvMn369AZFa0ZGBuDkKcXC6tWryc/PryW8+vfvH91fnbrCBXf9rO655x4mT55M165dGT58OBMmTODss89u0v9uV3Z93Yig3jXMMzMzE8uyKC4urhEOW9c517dvXyoqKti6dSsdO3Zskj2rV6+us8VD9c+t+vdkV/vbtWsHUCu/TiAQuI8QUgKBIKF89tlnbNy4kZdeeomXXnqp1v7Zs2dHhdSeUt8k0jRNFEWJPn7hhRc455xzOP7447n22mvJy8tDURRmzJhRY5W/KZx66qlMmTKFRYsWMWTIEF555RUOP/zwaD4FwKGHHsqKFSt46623+N///sdTTz3Ffffdx+OPP855553X6GsMGjQopsn/rhXgLMtCkiQ++OCDGp9DhLS0tBjeYfOSrDbWZcuuWJZFXl5evQVUdhVie1qhr127dhxzzDFRIfXaa68RDAYbrULYu3dvVFVl8eLFe/T69VHfZ2VXK0xx8sknc8ghh/DGG2/wv//9j3vvvZe7776bOXPmMH78eCD273FjrxuLPclAS7FTIBAIISUQCBLM7NmzycvL45FHHqm1b86cObzxxhs8/vjj+P1+evXq1Wjp5YZW3Nu1a1dnw8zVq1fXWPF+7bXX6NmzJ3PmzKlxvD0px3788cdz4YUXRsP7/vzzzzpLkmdnZzNlyhSmTJlCWVkZhx56KLfccktMQmp36dWrF7Zt06NHD/r27VvvuO7duwOOhyVSERCcwgyFhYUMHjy43udGPt/d/f8lwsbmolevXnzyySccdNBBuy2Sunfvzu+//45t2zU+o/qqt5199tkcd9xxfP/998yePZuhQ4ey9957N/gaKSkpHHbYYXz22WesXbu20cIc3bt355NPPqG0tLSGV+qPP/6I7t8dOnXqxCWXXMIll1zCli1bGDZsGHfeeWdUSMX6PY4XdYXa/vnnn6SkpERFcFNCi7t3787SpUtrbd/Tz00gELiPyJESCAQJo7Kykjlz5nDMMcdw0kkn1fq57LLLKC0t5e233wbgxBNP5Oeff+aNN96odazI6mykJ1JdE61evXrx7bffEgqFotvefffdWuWzIyvA1Vd8v/vuO+bPn7/b7zUrK4uxY8fyyiuv8NJLL+HxeDj++ONrjNm+fXuNx2lpafTu3btWSeZ4M2nSJBRF4dZbb621ym3bdtSuESNGkJuby+OPP17jM3z22Wfr/Lyrk5uby6GHHsrTTz/NmjVrar1GhPr+f4mwsbk4+eSTMU0zGtZZHcMwYrJr7NixrF+/PvpdAAgEAvz73/+uc/z48ePJycnh7rvv5osvvoi5J9bNN9+MbducddZZlJWV1dr/ww8/8NxzzwEwYcIETNOMlu+PcN999yFJUlT4xIppmhQXF9fYlpeXR35+fo3vQKzf43gxf/78GrmRa9eu5a233uKoo46KXisauu7syoQJE1iwYEGN60l5eTlPPvkkBQUFDBgwIL5vQCAQJAzhkRIIBAnj7bffprS0tEYCfXX2339/cnNzmT17NqeccgrXXnstr732Gn/5y1+YOnUqw4cPZ8eOHbz99ts8/vjjDB48mF69epGVlcXjjz9Oeno6qampjBw5kh49enDeeefx2muvMW7cOE4++WRWrFjBCy+8UCMBHuCYY45hzpw5nHDCCRx99NEUFhby+OOPM2DAgDonl7FyyimncOaZZ/Loo48yduzYaLnuCAMGDGD06NEMHz6c7OxsFi5cGC0F3Zz06tWLO+64g+uvv55Vq1Zx/PHHk56eTmFhIW+88QYXXHAB11xzDZqmcccdd3DhhRdy2GGHccopp1BYWMgzzzwTkyfgwQcf5OCDD2bYsGFccMEF9OjRg1WrVvHee++xaNEigGhS/w033MCpp56Kpmkce+yxCbMxwvr163nhhRdqbU9LS6slgBtj1KhRXHjhhcyYMYNFixZx1FFHoWkay5Yt49VXX+WBBx6INlKujwsvvJCHH36Y0047jSuuuIJOnToxe/bsaCnzXT0imqZx6qmn8vDDD6MoSp1FMuriwAMP5JFHHuGSSy5hr7324qyzzqJPnz6UlpYyd+5c3n77be644w4Ajj32WMaMGcMNN9zAqlWrGDx4MP/73/946623uPLKK2t9rxqjtLSULl26cNJJJzF48GDS0tL45JNP+P7775k5c2Z0XKzf43gxcOBAxo4dW6P8OVCjN1x9521dza7/9re/8eKLLzJ+/HimTZtGdnY2zz33HIWFhbz++uvIsljTFghaLIkuEygQCNouxx57rO3z+ezy8vJ6x5xzzjm2pmn2tm3bbNu27e3bt9uXXXaZ3blzZ9vj8dhdunSxJ0+eHN1v27b91ltv2QMGDLBVVa1VgnvmzJl2586dba/Xax900EH2woULa5VNtizL/sc//mF3797d9nq99tChQ+13333Xnjx5cp3lkRsrfx6hpKTE9vv9NmC/8MILtfbfcccd9n777WdnZWXZfr/f3muvvew777yzRunmuoiUSX711VcbHBcpf75169Y697/++uv2wQcfbKemptqpqan2XnvtZV966aX20qVLa4x79NFH7R49ether9ceMWKEPW/evFqfYV3lz23btn/99Vf7hBNOsLOysmyfz2f369fPvvHGG2uMuf322+3OnTvbsizXKikdTxvro6Hy59X//5MnT7ZTU1NrPT/yOe/Kk08+aQ8fPtz2+/12enq6PWjQIPuvf/2rvWHDhhqvXV8J/JUrV9pHH3207ff77dzcXPvqq6+2X3/9dRuwv/3221rjFyxYYAP2UUcd1eh73pUffvjBPv300+38/Hxb0zS7Xbt29uGHH24/99xz0fLctu2U7Z4+fXp0XJ8+fex77723Rkl723a+J3WVNa9eGjwYDNrXXnutPXjwYDs9Pd1OTU21Bw8ebD/66KO1nhfL97i+78UzzzxjA9G2ABHq+n5E7H7hhRfsPn36RK8HdZWRr++8ratc+4oVK+yTTjop+j3Yb7/97HfffbfGmPrsr++7JRAI3EeybZG9KBAIBAJBS+D+++9n+vTprFu3js6dO9fY9/PPPzNkyBCef/55zjrrLJcsbNlIksSll15aK3xRIBAI6kL4kwUCgUAgSEIqKytrPA4EAjzxxBP06dOnlogC+Pe//01aWlqNEvsCgUAgaD5EjpRAIBAIBEnIpEmT6NatG0OGDKG4uJgXXniBP/74o1ZZ9XfeeYfff/+dJ598kssuu6zOPB2BQCAQxB8hpAQCgUAgSELGjh3LU089xezZszFNkwEDBvDSSy9xyimn1Bh3+eWXs3nzZiZMmFCjIIJAIBAImheRIyUQCAQCgUAgEAgETUTkSAkEAoFAIBAIBAJBExFCSiAQCAQCgUAgEAiaiMiRAizLYsOGDaSnp9dqcigQCAQCgUAgEAjaDrZtU1paSn5+foNNs4WQAjZs2EDXrl3dNkMgEAgEAoFAIBAkCWvXrqVLly717hdCCkhPTwecDysjI8NlawQCgUAgEAgEAoFblJSU0LVr16hGqA8hpCAazpeRkSGElEAgEAgEAoFAIGg05UcUmxAIBAKBQCAQCASCJiKElEAgEAgEAoFAIBA0ESGkBAKBQCAQCAQCgaCJiBypGDFNE13X3TZDsJsoioKqqqK8vUAgEAgEAoEgLgghFQNlZWWsW7cO27bdNkWwB6SkpNCpUyc8Ho/bpggEAoFAIBAIWjhCSDWCaZqsW7eOlJQUcnNzhUejBWLbNqFQiK1bt1JYWEifPn0abK4mEAgEAoFAIBA0hhBSjaDrOrZtk5ubi9/vd9scwW7i9/vRNI3Vq1cTCoXw+XxumyQQCAQCgUAgaMGIZfkYEZ6olo/wQgkEAoFAIBAI4oWYWQoEAoFAIBAIBAJBExFCSiAQCAQCgUAgEAiaiBBSgoQjSRJvvvmm22YIBAKBQCAQCAS7jRBSrZz58+ejKApHH310k55XUFDA/fff3zxGCQQCgUAgEAgELRwhpFo5s2bN4vLLL2fevHls2LDBbXMEAoFAIBAIBIJWgRBSTcS2bSpChis/TW0IXFZWxssvv8zFF1/M0UcfzbPPPltj/zvvvMO+++6Lz+cjJyeHE044AYDRo0ezevVqpk+fjiRJ0YqFt9xyC0OGDKlxjPvvv5+CgoLo4++//54jjzySnJwcMjMzGTVqFD/++GOTP2eBQCAQCAQCASxeV8xZs77j1/XFbpsi2AXRR6qJVOomA276yJXX/v22saR4Yv+XvfLKK+y1117069ePM888kyuvvJLrr78eSZJ47733OOGEE7jhhht4/vnnCYVCvP/++wDMmTOHwYMHc8EFF3D++ec3ycbS0lImT57MQw89hG3bzJw5kwkTJrBs2TLS09ObdCyBQCAQCASCts5bi9bz5bJtFLRfy8DOmW6bI6iGEFKtmFmzZnHmmWcCMG7cOIqLi/niiy8YPXo0d955J6eeeiq33nprdPzgwYMByM7ORlEU0tPT6dixY5Ne87DDDqvx+MknnyQrK4svvviCY445Zg/fkUAgEAgEAkHbImhYAKzaXu6yJYJdEUKqifg1hd9vG+vaa8fK0qVLWbBgAW+88QYAqqpyyimnMGvWLEaPHs2iRYua7G2Khc2bN/P3v/+duXPnsmXLFkzTpKKigjVr1sT9tQQCgUAgEAhaO7ophFSy4mqO1Lx58zj22GPJz8+vsyR2JD9n15977703OqagoKDW/rvuuqvZbJYkiRSP6spPJFcpFmbNmoVhGOTn56OqKqqq8thjj/H6669TXFyM3+9v8nuXZblWnpau6zUeT548mUWLFvHAAw/wzTffsGjRItq3b08oFGry6wkEAoFAIBC0dUJhIbV+ZyWhsHdKkBy4KqTKy8sZPHgwjzzySJ37N27cWOPn6aefRpIkTjzxxBrjbrvtthrjLr/88kSYn7QYhsHzzz/PzJkzWbRoUfTn559/Jj8/nxdffJF99tmHTz/9tN5jeDweTNOssS03N5dNmzbVEFOLFi2qMebrr79m2rRpTJgwgb333huv18u2bdvi+v4EAoFAIBAI2gq66cy7LBvW7qxw2RpBdVwN7Rs/fjzjx4+vd/+u+TlvvfUWY8aMoWfPnjW2NzWXJxgMEgwGo49LSkpifm5L4N1332Xnzp2ce+65ZGbWTEo88cQTmTVrFvfeey+HH344vXr14tRTT8UwDN5//32uu+46wPH0zZs3j1NPPRWv10tOTg6jR49m69at3HPPPZx00kl8+OGHfPDBB2RkZESP36dPH/7zn/8wYsQISkpKuPbaa3fL+yUQCBLEzlWQ2RXk2EOHBQKBQJA49GpeqFXbyumVm+aiNYLqtJjy55s3b+a9997j3HPPrbXvrrvuon379gwdOpR7770XwzAaPNaMGTPIzMyM/nTt2rW5zHaFWbNmccQRR9QSUeAIqYULF5Kdnc2rr77K22+/zZAhQzjssMNYsGBBdNxtt93GqlWr6NWrF7m5uQD079+fRx99lEceeYTBgwezYMECrrnmmlqvvXPnToYNG8ZZZ53FtGnTyMvLa943LBAIdo+vH4AHBsOCf7ttiUAgEAjqIZIjBbBqu/BIJROS3dTmRM2EJEm88cYbHH/88XXuv+eee7jrrrvYsGEDPp8vuv1f//oXw4YNIzs7m2+++Ybrr7+eKVOm8K9//ave16rLI9W1a1eKi4treFcAAoEAhYWF9OjRo8brCloe4n8pEFTDtuHWLOdvbyZcLwrCCAQCQTJy9tMLmPfnVgDO2r87tx8/0GWLWj8lJSVkZmbWqQ2q02Kq9j399NOcccYZtSbAV111VfTvffbZB4/Hw4UXXsiMGTPwer11Hsvr9da7TyAQCNoEW5ZU/d39APfsEAgEAkGD1AjtE5X7kooWEdr35ZdfsnTpUs4777xGx44cORLDMFi1alXzGyYQCAQtlQ4D2Nj3DAC2ViZFYIJAIBAI6sII4CWEjCWEVJLRIoTUrFmzGD58eLRhbEMsWrQIWZZFXo5AIBA0QHnQ4OmVWQBsL2pdBXcEAoGgNXF2yRMs9Z3Di547WL+zQpRATyJcDe0rKytj+fLl0ceFhYUsWrSI7OxsunXrBjgxiq+++iozZ86s9fz58+fz3XffMWbMGNLT05k/fz7Tp0/nzDPPpF27dgl7HwKBQNCisG0e/GwZ6ypUdmhpVEoiZ1AgEAiSFa/lFJgYKf9Brr2TdTsr6Ckq9yUFrgqphQsXMmbMmOjjSL7T5MmTefbZZwF46aWXsG2b0047rdbzvV4vL730ErfccgvBYJAePXowffr0GnlTAoFAIKhJyezJ7L10K5/YJzAs+CRHd+hE3d38BAKBQOA2pi1F/95HXsmq7eVCSCUJrgqp0aNH01jRwAsuuIALLrigzn3Dhg3j22+/bQ7TBAKBoFVil20lZfm7TFRM/i2dCCEIGmbjTxQIBAKBK8iWHv17kLySVdtECfRkoUXkSAkEAoEgPvzy4VOomPxi92LcmNEABEW8vUAgECQtql1NSEmFouBEEtFiyp8LBAKBYM8ortDx/foSAEV9T2KQZxMvancgbckG3nPXOIFAIBDUiWwb0b8HyYU8s00IqWRBeKQEAoGgjfCft96jH6vQUdn/2AvwyToHKL/TR1/S+JMFAoFA4ApKNSGVI5VQsXW1i9YIqiOElGCPOOecczj++OOjj0ePHs2VV16ZcDvmzp2LJEkUFRUl/LUFgpbAL+uK8P32MgAl3Q7Hk5GD6kkBQLNDbpomEAgEggb4werHB+a+0ce5pb+JEuhJghBSrZRzzjkHSZKQJAmPx0Pv3r257bbbMAyj8SfvAXPmzOH222+PaawQPwJBYjAtm5vfWMRxylcAtD9oCgCa1+/8FkJKIBAIkpaHzElcrE9nx9iH+Lt1IT+ZvVi3UxScSAaEkGrFjBs3jo0bN7Js2TKuvvpqbrnlFu69995a40Kh+E2isrOzSU9Pj9vxBALBnvPfBWtYsn4H/5GOJdTlQOh9BFAlpLyEoJEKqgKBQCBIPLZtEzId75Mx8GR+aH8sm2jP6u1CSCUDQkjtLqHy+n/0QBPGVsY2djfwer107NiR7t27c/HFF3PEEUfw9ttvR8Px7rzzTvLz8+nXrx8Aa9eu5eSTTyYrK4vs7GyOO+44Vq1aFT2eaZpcddVVZGVl0b59e/7617/WKl+/a2hfMBjkuuuuo2vXrni9Xnr37s2sWbNYtWpVtIdYu3btkCSJc845BwDLspgxYwY9evTA7/czePBgXnvttRqv8/7779O3b1/8fj9jxoypYadAIKhia2mQez78gwBecsb+Fc95H4CiAVVCSsYGU2/oMAJB8mLqYIkS/oLWiWHZyFiAjUeRKWjvhGQXioITSYGo2re7/CO//n19joIzXq16fG9v0OtZOeh+MEypVi3r/kFQsb32uFuKd8/Oavj9frZvd4796aefkpGRwccffwyAruuMHTuWAw44gC+//BJVVbnjjjsYN24cv/zyCx6Ph5kzZ/Lss8/y9NNP079/f2bOnMkbb7zBYYcdVu9rnn322cyfP58HH3yQwYMHU1hYyLZt2+jatSuvv/46J554IkuXLiUjIwO/35nUzZgxgxdeeIHHH3+cPn36MG/ePM4880xyc3MZNWoUa9euZdKkSVx66aVccMEFLFy4kKuvvnqPPx+BoDXy9NeFlAYMBnXO5IyR3Wvs07wpVQ+MAKieBFsnEMSB96+BH56FMX+HUde6bY1AEFcM0+Yjz3X0kjYQXP8WI707aK98wfZNaUAPt81r8wgh1QawbZtPP/2Ujz76iMsvv5ytW7eSmprKU089hcfjTJxeeOEFLMviqaeeQpKcDtrPPPMMWVlZzJ07l6OOOor777+f66+/nkmTJgHw+OOP89FHH9X7un/++SevvPIKH3/8MUcc4YQS9ezZM7o/OzsbgLy8PLKysgDHg/WPf/yDTz75hAMOOCD6nK+++oonnniCUaNG8dhjj9GrVy9mzpwJQL9+/Vi8eDF33313HD81gaB1sLk4wBj5J87qkIliDANPlXjy+fwEbI0gHjJNkSclaKFEvKlhT6tA0JoImRYqBrJko6oeJq67h2ztdx7a1AUY5bZ5bR4hpHaX/9tQ/z5Jqfn42uUNjN0luvLKxbtv0y68++67pKWloes6lmVx+umnc8stt3DppZcyaNCgqIgC+Pnnn1m+fHmt/KZAIMCKFSsoLi5m48aNjBw5MrpPVVVGjBhRK7wvwqJFi1AUhVGjYv+iL1++nIqKCo488sga20OhEEOHDgVgyZIlNewAoqJLIBDUJGhaTFPfYOjvy6GrAgdcEt3n1VT2Cj4HwHJftrghCFomkUUARXhUBa0P3bTQJCd0VdU86HmDofh3sot/c9kyAQghtft4Ut0f2whjxozhsccew+PxkJ+fj6pW/btTU2u+TllZGcOHD2f27Nm1jpObm7tbrx8J1WsKZWVlALz33nt07ty5xj6v17tbdggEbZn2FasYKi/HkhTkQSfV2OfVqhZyAoZFmiLSZgUtkMXhUPq5M2osFAgErQHdtPDgVFyWVA/+7sNh2YsUBP90RJa4bruKEFKtmNTUVHr37h3T2GHDhvHyyy+Tl5dHRkZGnWM6derEd999x6GHHgqAYRj88MMPDBs2rM7xgwYNwrIsvvjii2hoX3UiHjHTrEoSHjBgAF6vlzVr1tTryerfvz9vv/12jW3ffvtt429SIGiDDC/9BIBNeYeQn5ZXY5+n2g04qJukecUtQdCCCZa4bYFAEHd0w8YbFlIoHtJ7Ov2kBkorWbejgh65aS5aJxAyVgDAGWecQU5ODscddxxffvklhYWFzJ07l2nTprFu3ToArrjiCu666y7efPNN/vjjDy655JIGe0AVFBQwefJkpk6dyptvvhk95iuvvAJA9+7dkSSJd999l61bt1JWVkZ6ejrXXHMN06dP57nnnmPFihX8+OOPPPTQQzz3nBOCdNFFF7Fs2TKuvfZali5dyn//+1+effbZ5v6IBIIWSTt9MwA7c4bX2ifLEvd4nuI/2j8wN/+eaNMEAoFA0Agh00IjvOCsaEh5AwihkSlVsGnVEneNEwghJXBISUlh3rx5dOvWjUmTJtG/f3/OPfdcAoFA1EN19dVXc9ZZZzF58mQOOOAA0tPTOeGEExo87mOPPcZJJ53EJZdcwl577cX5559PeblTsrNz587ceuut/O1vf6NDhw5cdtllANx+++3ceOONzJgxg/79+zNu3Djee+89evRwqtN069aN119/nTfffJPBgwfz+OOP849//KMZPx2BoOWiWE4ivqTWHRo7XF7KIcqvmKXbEmmWQCAQCGKgemgfsgaqh/XeXgAE1/zgomUCAMmur1JAG6KkpITMzEyKi4trhbUFAgEKCwvp0aMHPp/PJQsF8UD8LwVtkfn/GM8BoW9YMuxW+k+8stb+P24Zwl4Usmb883QbeVziDRQI9pR7ejptQ1Law19Xum2NQBBXfllXxOYnJpGumux/7RuQks2Pj05l2JbX+TrvNA665HG3TWyVNKQNqiMC4gUCgaAVo9iOR0rW6q5opksesMEMBercLxAkO9sPvJH2n1xJsMNQREkiQWtDN23O16+mW3oK81KctjGb+57Oqev6k+kZwUEu29fWEaF9AoFA0Ip5wHshE4L/oLhb7YIvALrsTD2NUGUizRII4sYXK4oA2LKz1F1DBIJmQDctADRFim5r13Mo31oDWLrTLasEEYRHSiAQCFox6+0cVtkpKGk5de43JMdTZQkhJWih7LBSWWZ1plLLo6vbxggEcaZKSFX5PgraOy1s1u6sFCXQXUYIKYFAIGjF6KaTBlvfjdZUPGCAqQshJWiZTNz4IJnSFv7bfiL7uG2MQBBvKrax1DsZs1gFawPIMh0yvBym/cqB9k9s/0Wm49BxblvZZhFCKkZETY6Wj/gfCtoiR4c+RFN2klLeDciqtd+Uvei2gmkYCbdNIIgHqhXCK+kEbanxwQJBC8MIOee3YVsgOwtikiRxnP8Xjgt9wJql+SCElGsIX2AjKIoCQCgUctkSwZ5SUVEBgKZpLlsiECSOk6wPuFZ7hZTytXXufyrnb/QJ/oel3U9PsGUCQXyQwwVVgpbisiUCQfwxdWf+ae7i+yjKHACAZ/OiRJu0+5RshN/fBst025K4ITxSjaCqKikpKWzduhVN05BloT1bGrZtU1FRwZYtW8jKyoqKY4GgLaDYBkiganXXM/N6nNtA0Gg9NzZB2yLL3AHA5MK/ApPcNUYgiDOWEQTAkNQaVSlDHQfDVmhXvASsKm9VUvPoSAgUw9H/gn3PdduauCCEVCNIkkSnTp0oLCxk9erVbpsj2AOysrLo2LGj22Yknh2FsPJzGHImqHWXwBa0XrRwI0elPiGlOgsLAd1KmE0CQXOQZWx12wSBIO5YhuNxNaWa0TTpnQdQ8YuXFKsCti+H3L5umNc0Og2Bwi9Abj0L2kJIxYDH46FPnz4ivK8Fo2la2/VEPTISzKCzCnTwdLetESQQy7JRw0JK9dQtpPYtn8vR2rv4Vh8JB/8tkeYJBAKBoBHMsEfKlGrOYbrnZvK73Z0R0p+w4acWIaS2BlVygYqgQYrbxsQJIaRiRJZlfD6f22YIBE3HdC7CRat+Jutgl20RJBTdsqIeqfpC+zoZ6zhCWcjiki6JNE0giA+iiJCglWMZ4RypXTxSBTkpfGj1YIT8J+aGn1AGn+KGeU1i5U6dXGD5ph2tpsJmCwioFAgEe8Ln/iMBKJS7u2yJINGEDAtPI0IK1VkgksKCWyBoUdgWG+ROblshEDQbAXx8Yw5gTcqAGts7pPv4Q+4FQHDzMjdMazIjK+cBkFr0p8uWxA8hpASCVk6J6Uyg7VCZy5YIEo1u2mg4RSS0ekL7hJAStGhkhem+2wHQERVZBa2PLf6enK7/nZe63VJjuyxL/Jl1KPsHHmLB/o+6Y9xu4q3c4rYJcUOE9gkErRnLwg7HV9vBcpeNESQa3bQ4J/R3/LLBy+l1F1qRtLCQMoSQErRMKsJlzzV0J9RPEv2kBK2HkOEUAqqrqXpebi4/bbFYtb0i0WbtEVYrisgVQkogaM1UbON462MAlFCJy8YIEk3IsPjF7oVfVkCrO8dTUh1PlWIJISVomZQbCuvsHGRFI98yQBGeKUHrQTfrF1IF7VMBWpyQqlQz3DYhbojQPoGgFRMsqVYO2Ai4Z4jAFULRG3D9K/SSx6mdpFiiKqmgBVK8nreNC1ExOSf9CSGiBK2OHtu/4CfvBZy2snZV1YKcVA6Rf+G4JVfB3LtdsK5plIZr9X3fdYrLlsQP4ZESCFoxFUVb8QIhW+E/OVcyxG2DBAnFCFZwgfIOHtkH1hF19u6Qw54qReRICVoiZpA0KrFxcgIFgtaGpFfQTiqjxKrtderePoWe0kaGVn4LW5K/T2akimyl1XrkR+t5JwKBoBaVJVtpB/xm92C7Icr3tzXMQDn/p70IFsDMOsfs7HQw/QLPMrJLR55PqHUCQRwIl4bWUaK5JAJBq8J0GvLadXhbe+SkEgpP5S0jmNxhZraNB+e9BO3WIz+S+jMXCAR7RqhkGwA77TTKg4bL1ggSjaE74ZwGcr2d5D0eL0E8BMTpIWiBWOEiKdlSGc8EpkPJRpctEgjiTERIyZ5auzqk+7DC24OBJA/ft0xkHK/xyHVPu2xM/BBCSiBoxehl2wE4TFnEcUXC39DWMELOar3RQPCBT3NuA0HDTIhNAkE8MfSqkNS+rAK9ZSXdCwSNYjrXcVuufR2XZYnMtDQAAoHKhJrVZGSFh8xJAPhCRe7aEkdaj29NIBDUwirfHv37qOD/XLRE4AZmeJJpSPUn4KeFtvMv7VHSSrzAwQmyTCCID0YoSI11+vDqvUDQarDqD+0DaJeRCpWgh5LbI2XZsNnKBAWwW08IhBBSAkErZqOvF4bVnb3l1fjs5L7ICuJPZLW+QY+UpDNJ+YrKkMihE7Q8DH2XapOmqD4paGVEFgfqCO0DyM5Mh83JL6RCpoUevhfJreh7KkL7BIJWzI9ZRzEl9FcA/HbAaVYpaDNYMXikNK/f+U3rubEJ2g664ud7q2/0sS0aSwtaGTulLBZZvahM61bn/sw0p5eUneTeWL10K7epzwIgW8lta1MQQkogaMWUVOpU4DRc1SQz6VesBPHFDFc0MxsQUh6fI6RULBEWJYgdPQCW+1XyynOG8JfQLaywOgGg60JICVoX81KO4PjQ7Szrf3Gd+3fkjaRX4D/c2vnJBFvWNPTynXgl5x4j263nXiOElEDQigmW7aB6BkFFWbGL1ggSzY6UHpwWuoFZOdfWO8bjTal6IJo2C2IhUAx3F8CzE9y2JNp0OhIyZAohJWhlRMr6a0rdU3ZN1TBR0E33FzYawqy2kKsIj5RAIGgJXLfibJZ6J0cfCyHVtqiQUplv7U1h6uB6x0Q8UgCIsChBDNjLPwOjEtbMd9uU6CRzh53OFjsL3ZJctkggiC8RgVSfkPKozvZk76NmVBNS5ZK/gZEtCyGkBIJ4s30FLPg3/PG+u3bYNmlmMbJUlRcVKC910SBBooncgCM32rrwamq0OaIRFKWjBY2zxr8XAGYSTCFS/nyTBd5L2EAO+wUfpbLzgW6bJBDElZNLn+dr7+X0WvZsnfvTQ1t5UHuIC7bfk1jDmogRchbq1li5zMi+w2Vr4oeo2icQxJuNi+D9a6D7wbCXi6EvwVJUnN5ARwf/QTGpPODvSg/3LBIkGF/pas5UPqZ7RV9gWN1jNIUgHrwYhIKV4qYgaJQKM9zc2badH8lFL1CwhDypiHScRYBkX5UXCJpKullEZ2k7q626F7p8ks5hynwqg8nt5YnkL4bQ0M3WU/jK1eWkefPmceyxx5Kfn48kSbz55ps19p9zzjlIklTjZ9y4cTXG7NixgzPOOIOMjAyysrI499xzKSsrS+C7EAh2IZzgj1p3qdKEUbkDgICt8YfUg3V2LmW6+yvIgsSRVfQbd2jPcNjOV+od41FkDg3ex4DA0wTSuyfQOkFLJRiW24pkg+VuP5hIQZVIjlQoyfNEBIKmIoV7LklK3XMKJTzXUJO8gEOkiqyOmvT5XE3B1VlVeXk5gwcP5pFHHql3zLhx49i4cWP058UXX6yx/4wzzuC3337j448/5t1332XevHlccMEFzW26QFA/6xY4v1d85qoZdoUjpHaSTscMp0dQebD1NMETNI4d7tVhyfVX7ZNliQolkwp8BIzWs0ooaD7UbX9E/7Z0dwuU2GEhdYzyLa96bsG74iNX7REI4k2kMIOkeuve73Hu7xpGUrc4McPXiv7yGv5WdJvL1sQPV6M4xo8fz/jx4xsc4/V66dixY537lixZwocffsj333/PiBEjAHjooYeYMGEC//znP8nPz4+7zQJBY5iGgeK2EUCwdBs+oMhO4xTffDzqEjybJBjUyW3TBAkiFiEF4FVlQqZFUIRFCWJAKt8a/TsUDODzpbtmi2VU9T/bV/6TdaWbXLNFIGgOlLCnSVHrvo6r3mrN1M0Q1CO43GZr3oHcGbqO5z13M8Bc4rY5cSPp43zmzp1LXl4e/fr14+KLL2b79u3RffPnzycrKysqogCOOOIIZFnmu+++q/eYwWCQkpKSGj8CQbzYUpocJaQri5zJThFpHGrM5yL1HVK2L3bZKkFCCU8y7UaE1EXKm9yjPgGbf02EVYIWjmlUhRCFXF42snapNLnrY4GgpSOHQ/tkre7QPk2rJqSS+PwP2hpr7DwAVLv1RMcktZAaN24czz//PJ9++il33303X3zxBePHj8c0nQT6TZs2kZeXV+M5qqqSnZ3Npk31r0rNmDGDzMzM6E/Xrl2b9X0I2hZ6kqzql2g5vGPuzyJ1EKbq9AqygyJ/sE0R9khRT2x9hNH2Qk5Wv4CdaxJglKClY4cna5+bgwkpqe4aU80jBWDpoXoGCgQtEyUipOrxNGmeatvN5D3/Q4ZFyHYW9TSSO5+rKSR1gaZTTz01+vegQYPYZ5996NWrF3PnzuXwww/f7eNef/31XHXVVdHHJSUlQkwJ4oaVJDHKG7JGcLk+jZ5ZqeyrPQeAHSp32SpBQjGdm1VjHild9oAJRqgyEVYJWjgRr08IzfUqeeVaNr9b3RkgrwbANpN3RV4g2B02Wu35k860S8muc7+maRi2jCpZSS2k0rZ8z3XaS0C1fC43K37GiaT2SO1Kz549ycnJYfny5QB07NiRLVu21BhjGAY7duyoN68KnLyrjIyMGj8CQbxY1vn4qgeWe5OM4kpnEp3p17A94VXjkPBItSnCN1W7EY+ULnnDw5MjLFWQ3Njh6lv50jaMoLuLM791PY0JoRn8xzgCAFt4pAStjL8bUzkqdC9mn7prCnhUmaHBJxloPA/pyZsDnbbjd45TvgFAxgbLdNmi+NCihNS6devYvn07nTo5J8oBBxxAUVERP/zwQ3TMZ599hmVZjBw50i0zBW2crb5qnZpcXB2qKC1GxiLLr4EnDQBZFw1X2xIL00YzNXQNf3Q9pcFxpuwILUsXHilB40RC+wbJq2Dzb67aEvGIRcqfW0m8Ii8QNBXLsjEsJ8pFVer23ngUmVJSKDNUkiMepm7sXfO3Won32NXQvrKysqh3CaCwsJBFixaRnZ1NdnY2t956KyeeeCIdO3ZkxYoV/PWvf6V3796MHTsWgP79+zNu3DjOP/98Hn/8cXRd57LLLuPUU08VFfsErlFhq3xn7YUta+xvu+eR2vf7aSz3fscLoRuQMx0hpRhCSLUlNir5fGbJjGnXv8FxZthjZQshJYiB6hMiI+TuZCjSN6oCL6W2HzMpaqYKBPFBrxbVoil1+z481bbrpo1HTc5wObvaIkep7SfdbB15Uq56pBYuXMjQoUMZOnQoAFdddRVDhw7lpptuQlEUfvnlFyZOnEjfvn0599xzGT58OF9++SVeb1Vi3ezZs9lrr704/PDDmTBhAgcffDBPPvmkW29JICB7x8+8ao7iH9Zk8KS4ZocWLEKWbBR/BoovIqREjlRbIhTuC1XfDTiCJTvXVLd7AglaBt93mcxqyyn0ZLp8zuz/50w+90xntd2BQcFZ/NLnUlftEQjiiWHazNLu5WPPtfg2LqxzjEeVuU59kZnaoxhbl9c5JikIL8D8xziCQcFZmN5Mlw2KD656pEaPHo3dQGL+Rx813lgvOzub//73v/E0SyDYI/ba+CaTtA+YYZ7hqh1evRgAObU9xd33Ztx3Xjq1y+cZV60SJJJuFYuZJP9B+3I/0K3ecWZYSNmxTootE+bdC90Pgh6HxMFSQUsiaMnsJI3ubHFdSPmDW+ghbybVdOyIeKgEgtaAblp0lzbTW96AQd0lwzVFYqz8PT3lTZSUbIJOfRNsZYyEPVAhnOJHIcPC72n5HuQWlSMlELQEpLD7utJSG1woaG58hiOk1LQcvJl5/GF3Y43ROlaABLFxYOn/+Jfncbpu+bzBcR90OJ99A4/yU9ezYztw4TyYOwNePLXxsYJWR8iwopMhy+XQPik8OYvkSCVL+wmBIB6ETMupcAcoat1Fg1RFRg9/H91e2GiQsEcq8l1tLYseQkgJBHFGCidQ3qY9h775D3eMMEL4LScfypeRQ5rXuXCVBVtPEzxB48iWM8mUlIbLn1veLLaSRYVdd5+SWqjhBpBpHfbEPEELZcCmt9hPXgqAqbsrpCLn+Cj5Z57T7mLvFSK0X9B60E0bTXLu2w1dx3XJ2ed2zmKDhBeZL1Lf4XltBuaOVe7aEyeEkBII4oxcLaFSD7q0OlS5EwDLlvCnZ5Nu7uQy5Q1OC77mjj0CV5BtZ5Ipaw2XP/dqzq0gaMRYjjayMioqpLVJOpcsiv5tG+6ugEthIdVeKmGU8gvtSpa6ao9AEE90o8oj1VBjdUNyFksNlxc2GuLzjudyePBeDFvmUGUxZsVOt02KC0JICQRxRraqJpeGW315KncAUEwqmWk+0qwSrtFeZTLvuBpuKEgsSniSKSsNe5r6VP7Mzepz9NnwVkzHNU1HcOmVpXtmoKBFIlW7xu1M6dHAyOYnIqTKbV+NxwJBa0A3LTTCC1wNCqlwqG0Sh/YVyRmssDuz0W4PJLn3rAm4WmxCIGiNyNVu5K5dKFQvH3AQZabCEL9GiuLkRqUQoCJkkuoVX/22QMQjJdUTWx+hc3AlR6gf8evO2EI/t335NB0ALVS0hxYKWiIRr/vf9Snsk7mPq7ZEFgsqCAupVlJSWSCAmjlSKPXft41ojlTyipNIz7dQWHoks61NQcymBII4o1T3SLl0obCyenBp8FIsGxb4NXxqBgBeyaC4ooJUb4YrdgkSS9Qj1UhonxTOeZJjbJCo6yKkry0T8boH0aKTI7fYoeSA1YFS2Vksqu4tEwhaOrpps97OIV0K0SmSm1oHpqyBCdauTW+TiH22f0gX9Xd6yRsBMFuJR0qE9gkEcea/WedH/zZdanBaGjQIN0Mnw68heVKj+yrKSlyxSZB41LBHSlEbDu2TNGe/EqOQsqqv+otQ0TZHREhlUQaVRa7a8mjujYwJ3cdCzelHKYvQPkErwjAtjgrdy2mp/4aM/HrHzUy5kqGBx9nY/bgEWtc0hhR/yjT1zehjM4lFX1MQQkogiDM/q/vwg9UHcG/FpaS0FAUTnybj0xRQPVF3emV5sSs2CRLPE9JfuDx0GXrnfRscJ2lhj5QV2/lqGtVCAK0YC1QIWg0RT+cN2n8ZsOpZV22JlFBWw4sBQkgJWhOR87uxpuoBNZOdZBC0G67Q6ia7fjfNVhLZIISUQBBngobFUqsrP1h9CKpprtjg++ouVvjO4m/aK9FtAcnv/C4XHqm2wrdWf96xDkTKqr8ZL4CspQA1w1IbQredJor32ac3GLcvaJ3UOE9cXlUOGjWFlCimI2hN6KZzPjcmpDyqXGN8MhLJ2QWnorBlCCElEAjqYETFl3xpDWJy6Dp25B3gig1muVO1j/AEGSAgOV6HUIWotNZWiOSvaIrU4DjF45wbaoweKUl3epSVWg3nXglaJ7e1u5P/GmMAkFyeDN207Vre91xPua8jBYHZ3Nv9cVftEQjiiVVZwvue63mgdDo0UEjlUP0r7lBnkbXmkwRa1zTU8ALM+aGr6BmczcYu41y2KD6IpUSBIM5cWfYAqZ4KxgRnupeIXeEIKd3bLrrpgZyb+XFtKZf4erpjkyDhHGz/gCbreENDgJR6xykex1upxuiRkg1HSJVYXmzbRpIaFmqC1kWx5We9nes8iFF8NxddjdVkyiWkemRAQne5+IVAEE+sUCUD5NVgAHL9U/a9jd8Zq37K0u29gDMSZl9TiHikguEKg8nsPWsKwiMlEMQZFediEbJVdNOdm7occISU4asSUlvT+rPE7k6xmbwx1IL4YVo2NyrP87jnfnzFKxscG8gZxKjgv/i/zLtiOvbyFCex/5/aEwR3rNtjWwUti6BhRXMuZZebMqu2k6+neZzQvpBL11yBoDkwwqGzBgo0sGBlyeHogCQu4BApfhSKCqnW8V0VQkogiCe2jTcspOZ5ryRv6WxXzFCDRc4fKdnRbWk+Z+JTHoytV5CgZRMyLDTJ+V9H8kfqQ/OlstruyCYrK6Zjf9TuFHbaTv6fUSly7toa55Q/zQ3afwGQXBZSSrjHTge5mMe0+zh3yz9ctUcgiCdWuCCDKTW8AGrLzn7b5e9jQ0QWPU5XPuNx7T6y137sskXxQYT2CQTxpFoMsyLZSEF3JpnecKNUOaV9dNuwwHd0VBaStm080MsVuwSJI2RaeMKTTNVbf/8RAJ/mrKkFYwyLqgyZUY9EKOhOiX+Be4zXqyZAsst9m9TwOe7XJMYr31NW6U6BH4GgOYgUZDAklYaWwyzF2SvF2MLCDf7m+zs7du5kmuddjpK+5+eSQ9w2KS4IISUQxJNdL2JuuNltG5/hCDg1rUpIDS35jDO1D/loZwdgUuLtEiQU3bTQiM0j5bcq+av6Eu0qbWB0o8c2A6VOqAlgCCHV5oicV99a/VnrH85AtwyxTFTCVfu86c5vW5Q/F7QeIkLKkhqerttK2GPVQEEKt1lh5bPebke5kg4WtedLLRQhpASCeLJLBStX3OxmiB/TDqWyeBvejJwqWzSnKa8UKk+8TYKEEzIsfDg9niSl4ep6XsXkEvVtMHH6QslKg+P/tf4M0qQyAIxQIC72CloOWjh8eXroEgan781f3DKk2qRR9YeFFCJ0WdB6MI1IaF/D0/XINT6ZPVLR/EXF4wipVlL+XAgpgSCOGKHKml8qNzxSqpf7Mv/GN9u280BatTAXT1hI6UJItQWqe6RoREh5vP6qB0Ygeq7Uh9euEk9CSLUxLAstLNBDqO4Wd7AM1ts5qBh4UyJCygTLAlmkgAv2jJ/XFpHp1yjIafh62JwYls1mO4uQmk1WQwOjoX3JK07O0l+jQrFJkZ37UjLnczUFcaURCOJISEvnitAlbLDDRR5cWh0qqnBWajP8VQmqUnhyLId7AAlaN7ph4pViE1JeX3Uh1cg5a+pVAg0whZBqW1S7pnkwUEPF7tniTeNQ/SFGBh/Fk5JZtd1K3vAmQctgZ3mIEx/7hrOe/s5VOzb6+zEy+CiP9p3V4LglOWM5OPgA73W/PkGWNZ1L7Zf4m/YSPsVZfElm0dcUhEdKIIgjIdnPW9bBdDO2cLX2mjvxyqZOWYUzuc2qJqQUn+OdUg0hpNoCIcPiqtBFZPsl/h7OH6kPr8eDbitokokRrECtVu2x9oGrPJpBW0M3zXiZLGgBWHogugI733c5a7Z0B35xxRbTsjEtpxeN31+toIoZArXhvECBoCG2lwcdb1Cxu6FykRLhaiMeVtuXwTo7l2K54Wu9a5gGiuR8Vw01HCnTSoSU8EgJBHEkUvVsC+1YYnWjRM1p5BnNwK9zmBc8iSe1mWTWEFLh0BdTCKm2QMiCOdahfKAdBVrDVfu8qhJtkthoFb6wkNJthX7B59icf3hc7BW0DELBmh5IN4s7VG94nuKrdo63ktwLgXsEdOfcCpkWluVe49hQuGmtpjQ8XY/sDyVpQ2qzWqSDFcnXTuLCGE1BeKQEgjhilG7jKPl7VlkdGW/excWde3FAgm0wy7ej4DS9y0qpCunSwsnYmhBSbYLISqZXbXy9zKvK7MBDGgH0RoSUHSpHAirDxXiT9cYtaB5C3naMCTzEvvJSHvQ8jOpiGJ2+YzVvef7OTjudVP+79As8S6rfx4+p7Rt/skDQANVbQYRMC18jBXiai/yihbzmeQBp7SDg6XrH5YVWc706m/zNBcCgRJkXM3owQOQTnJ9/NpetP4LJ3Xuzj6tWxQchpASCOGJvXcKTnvtYYXXi8NBMdBcmmaHSbfiBnXYaGb6qr7jZYzQnf3wjIV973ky4VYJEYwQrOVz+gTwrg8ZKmsuyFO02Hwo2LLT1QBkeoCIspGLtPSVoHYQsiY2050+7CwAa7nl/jIpiBssr2WpnUOFRCOJBMSXX7BG0HvRAOWPl79EwCOpH4dPcEVLe4A5GyH+yLpDS4LhsfTNnqO+xbmdvIPmaUodCASI+Y82fThAPwVbyXRVCSiCII5EKZtFmpS5UtNLLHCFVrmSgVgsH8LXrxAK7P56QiOiNC5U7wZuZtNXB7PKtzPLMJFShAVc2Ov4ibqAsaPFMRp8Gx1Xi53/m/hyjfMtz2l34V58Dg86Ni82C5CfigYxc49wM7TN1J1zIQMUT9rzqblYRFLQajEApT3juA2CLfgOgNfyE5iIc/mbJDRcMksI5gUqS9lHTwyHBQVsjxRNetDPdC5mMJ0JICQRxxAg5N/b+8lo+81xFUeE+wKsJtcEs2w5AUMuqsT3NUyXuQoYVnXgIdoONP8MTh8LQM+G4R9y2pk6ik0xJpeFbsMMGrRvbgiEqG5kwlKUXcJk+jXLbxynqXH4pXR0HawUtBatoLX9X/4M33EtKc7FvU+R6a6CRosjcoj5LtlSKtWNv5OzurtklaPnYlUXRv4PBAOCvd2yz2hEWUrbc8HVZCTddV5K0YqURvh/pqHQr/4WZ2tP4Ng0A7nXXsDgghJRAEEcsvSoRu6e8iRWhDgm3wa7YAYDuyaqxPdUu42zlIxQsyoNH4lFjmV4L6mT1N87vn15IWiFl6U7IlRHjSqpXdUJXgnrDK/oVQWfiHPFI2G70ShO4hl28gfPUDyi3nYmbBx1sG6TEh+kYRtVigabKjFUW0knaQah8Gx4hpAR7gFqyLvq3HqwA2rljiOVcxxsTUsnukQr48pgUvIVUj8zU0CbGKF+xtKx15GsLISUQxJGIFyCCbCU+f0AO7HRs8dW88Kt6Kbdpz1Fpe9gWvId2qUJI7TYd9nZ+5+7V5Kealo2Ek5fUnJiGI+pNKbbL/NH2PNLUQuQtmdD14HrHVQSCSFjRnCohpNoWRsgpRlJEGp+bQ7FkDxNtC6TE55BEPVKSikeR2WmrIIERCsXkhRU0E0s/hNKNMGKK25bsNoZRJUiCgUYqmTYj0V5LSmweKTdDbRsiKHn50e5LtupBVp0oBjlJvWdNRQgpgSCORJqTmraEItmuuNk3Zg7llx0qodT8mjs8Tu8GvxSirDIANJy8KmgANRzmoTftBmuYFuMf+JIMv8ZrFx2A1Iyr+JbunHtGI7H1Ecaacxmu/sTSbQcB9Qup9N/+Q6HvlqoNotR0m8IMe92L7DQu06fhUWQmulTRzAyfe4akoSkyenhKY+iiSbSrvHiK87vnaMju4aopu0v16JLI4oErREqExxjal6xCKpJb6VFkpHA0TLJ6z5qKEFICQRyxwqvz5fjJoMKVC8Un3a9i5p9/cmpW15o7PKnRPwPlJUADTVcFDbN5sfO7Whx9LGwvD7FsSxkAumnjUZtPSEX6dsTqkTJk50YcWQyo97iB8l02CI9UW8IMe4HMsEAPmRa2bTfrokB9GBbssNMol1JRZCkqpExdiHtXSesAZZshVOa2JbuNVW2RrLGWEM2JbsuU2H4sreGFT9WT3ELKLl7Lucp7QB6y6kRyJGs+V1MR2eYCQRzZlDWMG/SpPGceBcR3xeXVhWu57+M/se2GK90UVTqvmZmyywqW4sEId3KoLC+Jm11tknenO7+DxU16WmXIjP4dMMwGRu45kRwpS4otR8oMCynLaFhI2cFdJkdCSLUpIh4pU9KQsPASImS4U3Bia8dDGRZ8kr+n3wE4IX5QFfIncIeQEvbYh8obHpjMJIlH6oPU49gnOIvFw25rcJyd2pGjgndzcfpDCbKsaag7lnOjNpvTjTeQwg3iW4tHSggpgSCObE/pyWzzCP5njgCIa7PK29/9nQc+XcbyLQ2s8lkWpRXORT/Tv8sEWpIISM4NLlRRGje72hzW7pdXri6eAnrzCqnt3q7coE/l09wzYxpvKo6HwW5k0mCHJ0eGHb59WM37PgTJhRXOA7UUD796z2Wp7xz07atcsSUSLhRpOq2HFw1MkbfnHrbN5hLn8y8p3umyMbuPXc0jVarluWaHbjgLp5rS8HRd9Xj50+7KKrtjIsxqMlVVZDUU1fmeCiElEAhqEQxPjg3Vz2orj81yfC7Atm1TFq6WtmJrA0Jq6xLu+f0w5nqm1xZSQFB2hJReKYTUblO+pepv1V8Vwx4DgWoV8RqrjrenFGm5zDaP4Pf2R8U03gp7pOxG8kvskFNp6RHzeAoCs3mly//tmaGCFkUkfNmWPdGCI255gCI9oyKTTDMipHQhpFyjcidd7Y0AlBZtc9mYPSB8ns8xD6ZMyXDNjNAu53h9RNqZuNG7MhYi30lT0lA8jkdKtd1rnRBPRI6UQBBH/KWFHCQvpszThVHl99O/fQYfxOG4hmVjhSP6Vm5rIFwiXPrcRCbLX7vIQEhJAVMIqT2i2CmLW+HvyNbzfqR7I9WUqlMjtK+ZPVKRZoeN3YAjWOHyuXYjoX2S7gipUtsPSM0uCAXJxdpORzE96GNgxzz+b+MVABhBd4o7ZK/5Hy9qj7OuYgRwIP+nXcfGkiD/7TaGzq5YJDD1IJHSIyEXq93tKb+lH8zLIZnNdjanG+5d444qf4ertK/IW306DLik3nEeBa5QXicraENof/AkVzGpyAKMKXsItu/P0MDjFHRoxxsu2xUPhEdKIIgjfdbOYbZnBqfLHwMQilMeTLDahXzl1gaEVKUjpHaSXqdH6q2uf+WU4I2s8fSKi11tkuK1APxWnsFNb/3WpKfWDO1r3puzVrGFA+TfyA8VxjTeVhwhRSNhUbLunH+VOOOTdQVU0DyUS6mssDtT4s1Hj3qk3BFSWtl6DlB+p4vpfCdDWjplpKDbYmrjFtULMxiBlrtgt0nNZ5OdTXupGLlsk2t2dDZWc6iymNTydQ2O8ygKV6hzmGLNgWDyfe52xCMla6ial51kUGL5XLYqPgiPlEAQT8KJ95HynvGaZFb3XhTG4JHaaafRsQ4hta3dML6zCxliutOlvVUQ9khtsHPYVta0EKKgnrhiE912zudyz52sWH8gcGyj4xfmTuK+9QOY2GkogxsYt87fl/Xbisj3lPOocT/S5l7A4/EyW5DkRMsYq3I0J8loYhuAuBEOq400K/WEva9BFz0IbZ1QsJLI9Dikt9zQraBhcb32IvvLS/h0Wx6wryt2yOEc1Micoj48moKOihcdzOSrWmkZVcWPIlESutlw4ayWghBSAkEciTTPS1FM3vX8H/5KE6yfYQ/7rAQNi6nKB3SVtvDw1nPrH1jpJPcW2WnstWvVPiDV63zlI/lWgt2gyFn9Pk75hk7FN8LOZ6FdQUxPrdQTF9oXuZnaMfaRCqZ2ZrEd4mAlp8FxH2afzcsrx3Bm6q9car/MigpRAbItkbP5G6arH+EJ7I/hskcq0gzaCofXTjA+oZP6C2lrA9DrRFdsausYYY/UFjuL37qezt4u27O75JcuZn95CdB43mhzIocLMjQmpDRFJpjEQir6XZU9pFhl3KHOIj0gAWPcNSwOCCElEMSTSClo1c9AeRXYOKFSexivHNRNbtL+A8CXgUEUVYwhK6X2hdUo346KE9qXUYdHqnflL5ypfEW7opHAoD2yqa1iD5jIA9+XcaU9m/3Mn6Bie8xCqno4X3OH9kUa5dox5nBFKp81lvNUERaAmtcPgdbTC0QQG3nbv2Oc+gbzKhXHI2U33nusubB3WSwYbP7OYepclu1wx3sgAD18LgRtrUUv2I3c+U7078byRpuTSGU7WWnEI6XK4eIvldhGgMR3dWuYFe3HcH9IYlD3npyExZnqp2DhVMGVW3Yobsu2XiBIMuTIjd2TVrUxDqtDgWpFCvaT/6i34IRe6lRJKiaNdG/tdZL+W9/nDu0ZehZ/t8c2tVXWZQzj/sqjWWF1cjY0YbWyuhcq2MyhfViRSWZsQio/WMhFytv02fq/BsdVBJwbu8/nhIcqdvKtfgqakcg1TvHws7oPH5j7Uqm51Nw7UjEzfI5b4d+2KH/uGhEhFUKlvAULKcWsdl13U0iFF6oUrXEhFWlIrSdhH7ViLZevrUFsTe2H4qn2XpLQe9ZUhJASCOKIFJ68SnEWUsFq5XyfN46isJ6CE2UZfZhnDmKD1hVZrr0mFbFLNlpwo0SXWbzeacIbKbZAE/JDKnWTvyhzmSB/2+weKSkyyWxkJTNCfuVS/qa9xJDt7zc47t61p/Kbdwo9ZCcBW20lvUAEsSEZVULqudQpXKxPZ2f2Pq7YYlcTdeAksgPYRsufnLVUAmoGZbaPXvJGhqx8zG1zdhvFqnYOuVhOXwmXCJfDVVXrw6PIhOyIkHJP+NVHVW6lhKpVKzLRChq6Nzm0zzRNnn32WT799FO2bNmCtUtzys8++yxuxgkELQ05fPFVvF6CtoZX0uPiZjcCFdG/t5PBym1195Ja3W8qZ3/en+4ZdYcSyj5HSCl6RZ37BY1gBCn/9T36SToBwg1s9YqY/79K2Wbu1Z4EYHZoSjMZ6RDJ1yPG0D450m3eavjG5rMrSJGCKP5MADThkWpTSJHzQ/FW9a5xqbiDaUsEbC0qpCLeV7sVrHK3VEoy+vCEcTb3ak+SV/q72+bsNjWugy5O9i0bDGRkteHruKZUeaSSsY9azs5FnK7MpyCwP15v76odTejDmKw0WUhdccUVPPvssxx99NEMHDgQSUq2SEyBwD3mph7Nm0W96ZM9mFA48VMPhYjNJ1A/oWolZYNo9VbuK650LkpZdeRHASheR0ipphBSu0XRGv6y9GrGefz8bPUEQA9WxPz/DVSrUlT9f9ocSFbTPFKyJwYhZdt4bWe/ktoeEB6ptkZUoKsePIYM2OjNHaZaD//rfBmnFB7NRd16MYoqz5QQUu4RMizK7fC1xGi59xmt2nVQcjG07wL9KiwbFgw6rMFxiixxuXkFkm7yTPt9cK+FcN302voJp2kv8U1JCE09npCt4JHMGn3HWipNFlIvvfQSr7zyChMmTGgOewSCFs0C3wHMM3tzR/u9CIW/XkYosMdCSg8FKbH9ZEiVXK/+l9Ub9gOG1xpXXOZMzusqNAGg+tMB0ISQ2i3sorVIwAa7PZEiv0agPOb/7067KuTTDDWvkPrJO4KfdRiVfxh9Yxgva+GcJ6uBSagRQMHxPqjpjpDSEEKqLVHl6fRyeem/OMT7Cb8t/SsM+r+E21K9FDtUywcUoX2uEdQNKsJhz1oLFlJq2NM+1xzMjykHcYQLNpiWjRVee9PUxuXGKrmAStMkpCRhe5Powp6GFs7n8mBihAItXkg1OUfK4/HQu3fvxgcKBG2QSJ+gdJ/KFrsdG+xs9Dj0kirx5LFPcBYvKhO5UH2PQaVfYlm79GCwbY5/fzi/eM+js1Z36J8WFlJeq+V2nHeTHRtWArCRHIJh+WQ0IbG3wpDQbee2YQabd5LxqzKAf5vHUNzxoJjGKx7n5qs2JKRCVTbLeQPYK/AMo+Tn9shOQcsiEr6M6kWWJGTJdq24Q+Ta6lHCkTER72srCBdqqeT8+QrPeu4FwNOCF+y08Hn+lDmBP9V+rthQfe6gKo1Hf0UWFJKxj1pkAcZWvWiKVFUYIwnDEJtKk4XU1VdfzQMPPIBt73kjrXnz5nHssceSn5+PJEm8+eab0X26rnPdddcxaNAgUlNTyc/P5+yzz2bDhg01jlFQUIAkSTV+7rrrrj22TSDYHboEljJUWkYalRyt38WBwYcJtIvFH9AwkWpvW7KGADCEpWws2SXcIFCMbBtkSBV407LqPI43xRFSPruythATNMr2DSsAqPR34kb5cgoCs9mx9+SYny8HdqJJzv+yuT1SkWbQWgw3YAA1HNqn2Q3c2HQnpDRoa2SlpRDAS2XLLcwl2A1ey7mUicHbWdfhMEw5nADvkpA6dNOzPKXdS8/i+QB8l3Mi+wUe4cue012xRwBWtTA4r91yF+weVs7gqtBFLLW6NH+F1XoImRY3qc/zuHYfnq2/Njp+nPQtlypvIm3+LQHWNY2IkJIUD5osMz54F/sGHiGQ3t1ly/acJof2ffXVV3z++ed88MEH7L333mhazRCiOXPmxHys8vJyBg8ezNSpU5k0aVKNfRUVFfz444/ceOONDB48mJ07d3LFFVcwceJEFi5cWGPsbbfdxvnnnx99nJ6e3tS3JRDEhSuL76Wrdx2LyvrgUWUCuhWXROzICtOG9H1gO/ST1vHd+k10zupRNahiOwDltpe01NQ6j+Mp2J9zQ1ezzc5ktm6SVkeJdEH9BLatBkBu1xVlmxeCwRpNdhujU1nVDc5q5spKuaG1DJE2k6r3ADo2Ol4J9zprqHiEGSxHAcrxRvuYJePqp6D52CR34Bfb5i8pOVU5SS4JqS4VS9hH+YmvQlsBsLwZbKEdZSRhaFMbwa7mYWjJkQ9zrSF4rC30ljfQsRJgZMJtMEybA+Xf2EteixksanT8cczlQO0H1mzZFzfsbYiIJ1tSPciyxDYlB9200e2WXzy8ybOorKwsTjjhhLi8+Pjx4xk/fnyd+zIzM/n4449rbHv44YfZb7/9WLNmDd26dYtuT09Pp2PHxicKAkFzE4mrVlQfHsVwhFQcQvvSdvzG89oMpKJebFE7kWdspHzlN7B3NSFVuRNwmvFm1pMj5W2Xz1xGYNo25UFDCKkmIpeuByCjQwH+EucG0BQhJVWrlmiFmjfs5eTyFznCO5fCNQEYMqDR8Xa7Ak4N/Z2szCwer2dMpSXzozmIcnwM8cvM1B7Dg44ZOATFJxaw2gKR65lHlaNCyq1eMHI47yJS0UxTnO9kPMKpBbtHTVFtg21DCyxKFjIsjlEWcof2DPNLDgTOTLgNummh4bj8FbXxTFxTcu7nVhKGy0W+q1L4fWiKjG6a6EbLj4xp8izqmWeeaQ47YqK4uBhJksjKyqqx/a677uL222+nW7dunH766UyfPh1Vrf+tBYNBgsGqE62kpKS5TG47lG2B9T9U/Wz9Ew6+EvY7v9GntiYiifeq18st0mP09KxEWXMX5B61R8dVK7dxqLKY9YEAmzOHkLd9I9r674EzqgZV7ACgyE4jy1/3RVeSJFI9CiUBg9KAQYdkK+2TxNi2TXrQ6Z3UoWsfjlj2HSO0z8j8dTl0uyKmYyiGs0K70upIodqz2WwFUMLV9ORGGjlG0PxpfGsNIN/y1TumIrU7Z+vXI0vwi9/LicqXAFRWlOEXQqpNcGDRu/RVNpEVqvJISS55pOTIOR7usdMt8Ac3qy/RccMg4EZXbGrr2OHQvtnG4dylXMjiFiiiAEaZ33GQ7ITTNdYSorkIGVVCKpY2FqbsAbPqf5BMRD1SivNdPVd+l2x1C/a2ztB+iIuW7Tm7vRy9detWli5dCkC/fv3Izc2Nm1F1EQgEuO666zjttNPIyKia/U2bNo1hw4aRnZ3NN998w/XXX8/GjRv517/+Ve+xZsyYwa233tqs9rYZPrsTfn4JitfU3vf9U21PSIVv7KrmoxdrGSyvYFU45G5PsML5NKbiJdBxBGz/gJydi2oOqnSE1E47rd6qfYQqOEn9ikqlnPJgbEUIBA5rdlRwV+gUeilbmNZnCAWfvcvRygI2bO0a8zGksJBaanelzGzeWkWyFVsjxwg+zbGnoVC98pDjfUvxqPg0JdorTQ9WimCqNsJRZW/QTVvNt5VjKQtPitz3SDmCrkNoDePVj1i+c6cr9giI5stV4qE8ZGDbdotrk2OYFg+qD0TzWd3qlaebFv6wDbEJKWeMmYRVK19PP5OHiw/ihA4HAHA0X7GXWsiaojOAIa7atqc0WUiVl5dz+eWX8/zzz0eb8SqKwtlnn81DDz1ESkrdjUD3BF3XOfnkk7Ftm8ceq9kp+6qrror+vc8+++DxeLjwwguZMWMGXm/dE4jrr7++xvNKSkro2jX2yZCgGsGSsIiSILcfdB4O7XrAzkIYcrrb1iWciEdK8/owJA3s+DTHi6wwWYoPb88D4DfICG2qGTYR8UiRRm5KPRddvYKbjAdBg28qr9tju9oSi9cX84E1kn3yM7kmMw9LDUsHPfY8gIhHqgJvtIBIcxH1SDXSyDGCV7Y4U/mYDMMEYxTUEUpSEXLEmd+joCoyFWjhXmktNxdC0DQifcMUzUuJvyvzzEGEfAWu2KLYu4Q9hT1kckOVJwXNS3gSH0TDsp3Q5xRPywohD4ZCpEpV1+cGK5k2I7ppkx71SDUeWWBJ4YbUSRja94fSl++sHCZmdAHAjM6PWv53tcln91VXXcUXX3zBO++8w0EHOSvaX331FdOmTePqq6+uJXT2lIiIWr16NZ999lkNb1RdjBw5EsMwWLVqFf361V2y0uv11iuyBE1k+DnQbwLkDwWfiBPTbAMk0Dx+x81ugaXvuZvdDh/Dkr107DOUQ4P3sZY8/jAtvJH+Ehmd+EYawmKrByfU55HyVBWhqKwoBTrssW1thcXriwEY2DkTADsqpGLPdVLDydcnKl+xoGIpzZkQXDXhjS20z6sq3KGFQ7f12+oUUim/vcxi7018Y48EjiCEc57pweQLJRE0D2rYC6R4fCzPO4qrfu/FlNwCV/rsRHqeyZpzP494pqLNqAUJZ6u3G3PNwUxRPmIvaS2Vm3qS0q2/22Y1iWCggurlmtxqOq6bFp4mCClTdrf4S0NEcysjeYxhIWUloa1NpclC6vXXX+e1115j9OjR0W0TJkzA7/dz8sknx1VIRUTUsmXL+Pzzz2nfvn2jz1m0aBGyLJOXlxc3OwQNkNff+RGAZVWFAvh8zooLcXKzhz1StuolN93PDk9n7KDBmu0V9Ong5KbYA45ncsiLbtqcU5+QUn1YyMhYBCtL99yuNsTmVUsYI//OgVkRIeXkEjWl671SbWx+cEV8Ddz1tcKiXokxtM/r8WDYMqpkYQQrUP3tao0xAyWkS5X4wue5Hk5u1pu5AqEgedCoEi+RvjXxqEy6O8i2GbYlLKDC57oihJRrLMg5nn8vGcznnukcrvzEhuJNQMuaI+jBmh52t0L7QqaFRtgzJjc+XbciQsqlUNuGGFb5Dd3kHaTpBUDHaGGMeETsuE2ThVRFRQUdOtRexc7Ly6OiomlVqMrKyli+fHn0cWFhIYsWLSI7O5tOnTpx0kkn8eOPP/Luu+9imiabNjmJ3tnZ2Xg8HubPn893333HmDFjSE9PZ/78+UyfPp0zzzyTdu1qTwIEceSD6+DnF+HQa+HAy2vvL9kIhfNA88GA4xJvnwsYpslM/VQ86Ezxp0fjlePhZpeiQsqHJEn0zE3ll3XFrNhaHhVSlbqJbjoVcLLqC+2TJIKyH79VTqhCCKlYsW2b/M2fc7/neYrW/gEcDJoTxiwbsYe1zbWGcI70Zvh5zSs+1IiQ8sSeIxVEQyWIHqys8+ZgBZ1Gz4bieOP0aFPiltt4U9A0Iqvzqsd9IXVu6kMUbi3lv/n7A1WCSrZFczO3iJwLFTgLTaHylnef0QPlNR57cEeYGKbNwOAs+rT38lFW4/2W5mUex9Pb9+bsrgfhTgvh+jm7/Dm6e9bya9lBwN7RhWYrCfO5mkqTC7gfcMAB3HzzzQQCVZOAyspKbr31Vg444IAmHWvhwoUMHTqUoUOHAk7Y4NChQ7nppptYv349b7/9NuvWrWPIkCF06tQp+vPNN98ATojeSy+9xKhRo9h777258847mT59Ok8++WRT35agqVQWQaAY7HpuoKu/hjcugG8eSqhZbhKyJR4zJ/KAeSIeX0rV6lAcXNeWaWDaEnY4uXtIZjmPafcx9KMTo2OKyp3X0RQJv1Z/IYOQHJ4ECyEVM6u3V9DecHrVpHcoAEDSnM9RMmMXRF8b/XjDdEKiZav5hJRt2/zXHMP9xiSknNgaQntUmWA4VC8UqFscmkFngmGGwxr18M3QCLX8VUVBbESqiKmanz47vmCx91ymrrraFVtCpoWFjBau0hsprOJWTougqlhNeURIVba8qsjVPVL/0E/jIeN4VxrY6+HzG9UHcuPT9WJ/Fxbae1HsSb52QNFQ8/DCXiQMsTUIqSZ7pB544AHGjh1Lly5dGDx4MAA///wzPp+Pjz76qEnHGj16NLZd/8nZ0D6AYcOG8e233zbpNQVxQg+v2Gj1FBfpuI/ze/NvYJkgN2+FsmQgqFeJSo8iE1RSKbJT49Jw7t30k7lq/SjuHTKQPkCHvA4cufwH1FILitdDZmeyZx/FL94VXKtchyRNqPdYuuIHA4yAEFKxsnh9MfnSNgCULKeHXURIKTF6lgzTQjdtApJzA1HM5hMfumnzqjkagCm5sQkpRZYIhT1Mu4a2RAl7nkzV+d5fnfoPVmwL8O+c/eizZyYLWgK2jSfS4sHjQ5Ml0qVKPGZ5I09sHiI9aLxhz1gkR0pxKadFAGcUXs+N3u9JlZzrm94CQ8gjOZ/byeRJ81gAbjctfAmex0TyijQ1tqqHkT5qydgkvcqT7QhsKxKxk4Sl2ptKk4XUwIEDWbZsGbNnz+aPP/4A4LTTTuOMM87A7xcFcNsMkVAeT2rd+9v3ckSWXgHbV0CMk7mWTChYyUBpJbrkRVVkXsqZxvnbTuWu7oMYvIfHdiq8SXg05+LTtWMeS+xuDJJWwdpvIfNEpIrtZEiVKL56/idhDDUFgmAGyvbQqsTy8e+b+WNjCZcd1jvh5XR/XV/MBClcxj7TqTq0NXsIAwJPc/rwvvw9hmMEDIs+0jr6yE5TX6UJnqymUr0haWSSGQvBqJCqJ1Qv5EyY7fACSkjLopQSglbLKm8s2H3Otm/H0APMSGuPpLnrAfq7fj+2FsIf7AdkUpndn9HBmezVNa/eptKC5kUzK6IiCsBsgQt25Z4crtUvICPFB+HLdFC3oi0iEoUZrOBh7UHSyvxg7AeN5Lt2N1YyRfmc/M1bgObtU9hUIhWNIx6pF9tdwA2rJnJtl4PZ203D4sBu1aRMSUnh/PPbVn8gwS5EKpXV55GSFeiwN6z7Hjb90iaElLlzLe96/06p7QcuqMofMPd8dSiywhSp0NczJ5XvrX4MklfB2gUw8ESUYBEAti+7wWMt6DWNtxeupKvaa4/tSiS3vP0b64sqGTuwI307JLb56y/rijkv7JGKCCmv5qUCHxUxpmMEdJOb1ecYIf8JVFUcaw500xFtEEmUjm2RSw97y4x6PFJS+HsfEVJu58gIEowkscDsTciy8Hh90VA6t4o7HGZ9R4oSZG24GIDi8bPK7kQ7slyxR1BVer7E9pMhVWK1sAU7gAo1k1fN0fT3+xhS8TuaFSKoHwbE1koiXpihAMco30IQkBpfEOsTWMxE7T/8uWkjMKXZ7WsKajQk2LlmlHnyWGVLVEgNL/y2BGISUm+//Tbjx49H0zTefvvtBsdOnDgxLoYJkpzwynS9HilwwvsiQmrQSYmxy0Ui4VCRvJGImz0ek8yjSt/gfO0nOm+eCgNPpyAnlSesPkzhI4xV81H1AKrpvL6c2nB1y6JOB/OJ1Y4JVssqV19S6UzWSgOJnbRZls2yDVvJlcKx/mEh5fc4/99Y+0FVhkxSqq3Ualaw2ZpVhgyL/3hm0FHaCdv3h06x+UT/5bmQ4rIy/i+r7ipbWz1dKLf6EEjpBMAxwfc5Vf2V1E0mDBDX/taObdvR65lHkZHDYTqqS1XNopOz8Cp3RNjrcVi8EuweEe/kTtLJoBKzBfaYi5zjmUqIlzQn3mBt6DxiXZCKF1b1QlUxVO2LlEiXmjFsfHfx2DpIoGrONSMyP4oUyGrJxCSkjj/+eDZt2kReXh7HH398veMkScI0m7fJpCBJaMwjBdBxkPN70+LmtycJiJSA1sOrVvuXfcwp2puw6ig45JY9OnYvfSlHKN+zquJIANK8KqtSB4EOypZfodjxPhi2jCc1q8FjpYabI5YFW9Z3tTIsWCpDiZ0krd5RQVpwM3jB1lKRwmXB06QA96qP03ONDPabVY2R6yFomPjD1Z/u1E/nTfMg/mI0T7hIyLTwR/uPxN4z7w/PQFZa5VSodYvsD3OnMHvl4VzRwcmIGqL/xAj1a34qGrXHNguSH72ihHOV9wjiwaMeFS2t70afHduy8ETaTYSFlN8s5xr1ZXLKVOCQhNskACUsqv8pT+X9yr25rPNeDHfZpiZTuoHR8iI6U9VGJxSqBDITaoYRLlRloKLGsOAmRRtSJ1+OYKRIjSe8+DI4uJAh6tfkbtwOnO2iZXtOTELKsqw6/xa0YToOwvBkoKRkU+/Xu1O44MTGX8C2G51otnQilcsiHqkccwsHKb+xuKz3Hh87ssone6pWxFJzu7NhfTb57IDlHwNQRBqZKQ037utY8SfHyV+hlvYH9ttj2xKBbloY4apJsXqA4sXi9cXssDP4Z/pfuWZUfvQ89qkyk9R5UAYYQafUfwMEdIs0nHPkR6sPW2lHQDebRUjppk1GVEjFHo4SWdGv7zOuDDnbUzyOzZGE4dbQVFHQOHrZNm7UZlNpe0CZiRL1SCV+4mYYoWiglRb+7nkIcZn6FmZQBp5OuE2CatXZfBmYlQrlwZZXij598wKe9dzD7xX7RLfVV8m0ObEM57M0JDW2yXq42IqcZH2kTNPicv1yNAxuTXMWIvsHfuZw9W1+2Z5BSxdSTS4n9vzzzxMM1r5phkIhnn/++bgYJUh+Ph14N31WXcOJr+1g0dqiugfl7Q2nvQQXzkuobW5h6o5HyggLqYgnIB4XtYiQUqtN1nvkpDHf2psNaQOh3CnNXWSnkVlfM97I89a9yQOeRxlR0XL+LxWhqol9wEiskPp1fTElpFLc6zgYURV37vFV88bqjfdRqtRN/OHQvqDs/B8DevMsTIUMC09USDUsrKszwl7MacqnqNuW1rm/POQcM8Xr3Nat8LEtveVXXhI0TqSaWQgVjyoj+TNZaPVliZL4HNhQtXmIx+tcayOeKQXLqRYrSDiRME9/ihP2H7lmtCSsSHSJ7CMUljD1VjJtTjvCpcEjPZcaQ1Kc+0qyeaRCps371v68ZR2M5nXum3Z4EY4kE327Q5OF1JQpUyguLq61vbS0lClTkiu5TdB8/Lq+BNuGH9cUcfwjX3PVy4vYVLzLZErzQb/xkNm51XujwEkMBTDCCftRT0AcLmqa7UwaFG/V5L1XbipX6xdxZ6eHoN/R/J6yL99b/RoVUrI3zTmW0XKaqFb3kDSX+KiPX9YVATCoc82wDq/Xh26HvUkxlHAN6FWhfeerH3CiPK/ZvGu6aUVDKZoipI4Jvs8MbRbpm+puK/F/a85nvvcyOlU4BTPscC8QWkEvEEHjGKGIkNJQZAkpswsnhW7hb94bEm6LXq13WVRAadXCWIWX1BV+l/vynbUXfeX1PKg9xMHrW55n0A4vDJmyt6rpeH2VTJvVDucctqTY6sJJWnKG9lXPE49EPdjh+ZHUFoVUfcnR69atIzMzsfGjAveIrDLlpTs3rjk/rWfMP+fy4KfLEh56lSxEPFLR1SM1fh4pLVqVqrpHKhWQWLmtHLoMZ0b7O7neOL9RIaX5nYp3HrPlCKnK6h6pBJ5flmXz2/oSDpB/Y3/jeyjdHN3n1xQqwzdZ9MZXKwO6hT8c2necNI+T1bnN5l0L6TqKFE7ibUJonxH2lNXnYcoyttNJ2oHPG+4BEhFpraAXiKBxjGDNPFCP4iwkuFG1MZKTatkSqhou8OOpJqRawQStJXKjdg2nhG7C409jojKfXmU/uG1Sk7EN53puKd5qTccTf40zox6pGIVUJLQvyRpSBwNlHC1/y1HKQlQ5rB8iubtmcom+3SHm8udDhw5FkiQkSeLwww9HVaueapomhYWFjBs3rlmMFCQZgWKu+GEsk70qr+/7DqP6d+a2d3/nh9U7+dfHf/LSgjX8bUJ/jt2nE9KOlbD4VdD8cNAVblverBT5u/GgcTwpmV3pB0gRIbWHFzXbth0hJRF1iwP0zHU8S6u2lWNVlqCXO57irJSGJ86q33mex2pBQkp3R0it2l5OadDgMs/bdPtoMfgfhyGnAeDT5HDfpcqYhFRlyOA+4yRO9i+kwFiBl1CzedeMaqv1TfFIWeGbm13P+/HazmRC8zvFKOzozTC5btyC5sEIC+zI5NLN8vcBT3v6BZ4lTbP4Iby466nukWoFE7SWSKRVhy/FuUa0pAW7KBFPkOJ1WkLY9beEaE42+vsyMPAUJw/P56YYxpdmDWBy6DoGdOnGdc1uXexYZdt4xPMgIVtFkm52NirJKfp2h5iFVKRa36JFixg7dixpaWnRfR6Ph4KCAk488cS4GyhIQkLlpJrFeJHxe30M7prFaxcdwDu/bOSu95ewoTjAtBd/YummEq7tvRHmzoDsnq1eSO1I6cm/jJM5NDOX86iqoCPtoZs9aFh4w83sNG9VsYku7fyossTf7SeR7j6VEZ6L+JZDGvVIecI3OL8dIGiY0d5UyYxbQmrxekecFmg7wCRa+hzApylO0r1EbB4pw+JR8zjIHsZft1yHD52iZnovIcvmYeM4OqbKnNRIE8fqWA15mCwLX9ij5gmL8WiDyCQstyuIP+YulUm9hPjOewlew4DgH+BNXH833bKd6oFK1TRG02SCtopXMoS4d4lg+JrmTQ0LKavllT8n6pHy8UH6iWzatpPBWsNtRZqDkCVRRgqWNyum8bY/my+swahqXuODE4heLSQ4uqwXCe1LsjDE3SFmIXXzzY6KLCgo4JRTTsHna7hClaAVE3JWmCrwkuJzTiFJkpg4OJ+jBnTgvk/+5IkvVvLaD+u45uAhTlW/HSshUAK+ltW7qClUNc0NR8xqPoK2imnvWX5Y0LAYG7obDwa/9jwoul1TZLplp7CtKAMJm2tCj1GkBMhKObTB43lSnBDcFClIWcDAm5b8QioQcidH6tf1xYBNnuUU86gupPwehUA0tK/xVdfIBEPSHDHsI9RsojCExj+NUxicnslJTQjts8PJynZd+SXV3qM3xZkw/9TlLK5aOYLjOvZj3z0zWdAC2LWgjurx0kEqcnYaIYhds+8xkUbn0estTm8rHRUvBpYebHrugmDPMEJ8ZZ9D0Kvyh+8hALx2CxRSZpVH6vPUE/l881bu0XITbkakH1o0HK4Roh7iJOujtmtFYyAa2ie1JY9UhMmTJwOwcOFClixZAsCAAQMYPrzFdQoQ7C6604y3Em+0J1EEn6Yw/Yi+PP1VIZtLgqwJ+Ome0RlK1sPm36D7AW5YnBCkiu30ktaTjTMZ3Zh/JP0WdGJs7w48sQfHDRomNjK65InmAkTomZvKjzuqKmYZKGQ04pFSwsUmUglQHjRpn9bg8KTALY/UL+uKyaY0nKMmQUZ+dJ9PUzg6dBOSqvFTwcGNHisUKGdvaRV54YITPikUFd/xJmQ4+VGRpoexYoc9TFJdHqmwkLJsCX+Kc9LY3kw2k02pLRbW2gJF2YM5M3Q97TIzeQjwaCq6raBJJrYRqL8VRjNg71zNv7RHCdrtAKe/nqbKnBS6BROZd9M7JVLXCXByizIk5zqxOsPx4Pjtlpc/+Vv6IXy4RqFv+wPxBp2Fxua6VjdEu9I/uFt9lo6b+wN3NTo+xS7nZOVzepSkASOb3b5YieSXGdUkx7q80Uz4zc9BHXqT+FI18aXJQmr9+vWceuqpfP3112RlZQFQVFTEgQceyEsvvUSXLl0aPoCg5RMOY6qwvdF+MtXxaQr7dMnih9U7WVC4g+4dBzlCatMvrVpIFax7i0+99/HD9iOBw/EozrRiTzt3B/XIyqtSq9BLj5xUXl5S1adKwWo0tI+OA7lJvpyVoTT+r4X0+HCj/Lll2fy2oYQCaZuzIa1DVSgbTrGJItLBAAu50dVvf8kq3vP+H6x3HnvRm69qnx6gh7SRjnbTjh/xSNVV8cwOliEBlXhIDReb8GrOuw4muJKiwB0q1Cy+sgbRz+N4JL2KQggVDRNDDxK77zMOlG9lkvIVG60qT4FHkfnD7gY44YdCSCUWPRiMhm6ltXPCy/x2ZYvrI7nCP5D/mhlMz+5Lpw3L2FtaBRWdgO4JtSOjciOnqHPZULQ9pvEpRjH3aP+mssQP3NKstjUFU6/tkTL92fxuF9BHSa4wxN2hyZ7vc889F13XWbJkCTt27GDHjh0sWbIEy7I477zzmsNGQbIRinikfKR669bi+xZkA/D9qh3QMdzUbtMvCTHPLSLhUFa4JHS8ErGDhsn92sPcqzwCFTtq7OuRk0YJqdFeF0vl3o3nPKV35MuUI/jKGtRienxU90hVhhIzaS/cXk5Z0KBADX/mmZ1r7PdpVZfPWMSdFf7eWOHLro9QswkQb/EaPvdezV3bLmnS81bmHsYFoel8m3NSrX0h02aR1Ytf7R74wwso+WW/cZP6PPtufzMeZguSnJDpnOeRa5tHlYm0xdUTXB7a0Gv32KnugXWjAEZbRw85i6whWyEzy5kDKJKNGWpZBSeii5eazGmbZ/Ke9//ouOWrhNthh/P8oj2XGkENV610o0F2Q9QlpCLXED3JwhB3hyZ7pL744gu++eYb+vXrF93Wr18/HnroIQ455JC4GidIUvRqOVJ1eKQARvbI5vEvVrCgcAcMGORs3LQ4URa6QyS5OZyw365iDf/W/om2LRt4fbcPGwiZHK984zzYpclkz1yn6eEhgfspkDazLn2vmI6Z6nX+b2UtxCNVo49UgjxSv4YLTQzNLIMyauRHAfhUhZOVzxkmLcNYpsHeRzV4PCs8mSjydeHp9lczd2UpJzfTezHDoj7WsrkRKtJ78j/LINfTrda+8tSuHB+6HYAV4ZDenMAqjlE/ZHFpbCumgpaNZ/sfnKZ8isfqAxyMR5UpCU8jIqXRE4UZzruoHi6kyBJnqp+QQxHmjj6QmvhGwW2ZUKCCVCCIh6zMduwTeJIKfPxgeWhJzXFyypeyr7SWTKtjVSVTN/qSNVVIhatWahhgWSAnR5ZgREhVvx9lBTdwifImHXfkAy07NajJn3LXrl3R9dpq1zRN8vPz63iGoNXhSeV3erLcyq/XIzWsezskCVZtr2Bbelh071zVurvNhy+0kZLQPgIcqfzIwNBPe3TYUPWyq7tUYOuZ4wipzWTznd2/8bA+ACPEIdZCJsrfUB5IrpWr+qjeRyqYoBypzSXOxHBjhzFw4iwYcW6N/bIscbCyhFPVudibf2v8gJHVWi2D9RlD+NXu2WyhfZZRe7U+FqKhenWs5peHRbdXlVHCyc9y+HxUWkHlJUHjZG7+jhnaLMZVvg84wiUSzJXoPjvRc3yXSeY5yv+4Up2DvWN1Qu0RVFVn01HxeRQq5HQM1Oi1o6Vw9JaneNV7GwU7vqqqZFpPb73mxLaczy12j1S1XNUkuiYXpfbkGv1CXkk9I7otK7CBv2qvMKbkTfcMixNNFlL33nsvl19+OQsXLoxuW7hwIVdccQX//Oc/42qcIEnpdRgnGP/gb8YF9QqpTL/GXh2dCn3f7kiDS76Da1eCnPwV4nYXKVICOtIUL7I6tIdudj1QLSxCrZnUn5vuJbWaVzCzkR5SAFg61+28hQc9DxOoLNsj2xJFzWITiQkFiLxOeWpXGHQS9BxVa4wuO/9jI9B46IoULtJiKr5oWGBzvZe6VgBjIdvYwkT5a3oWfVNrX+R/UN0LHTnHlVZQeUnQOLuGLwP8SXcWWb0ISbH3K4sHZh2hfQB6+Jw33PAgtHEiXskQGpIkRecHLU1IqZZz7kiav1qvvMQLKcmIRLnE6pGqNj9IovO/1JPHa+Yofkytilqrune0rHOjLpoc2nfOOedQUVHByJEjo015DcNAVVWmTp3K1KlTo2N37NhR32EELRjDtKIr1qn1hPaBE963ZGMJ36/ayTGDBybKPPeIhvaF45Q1Z2Kh2nt2odDDIWEWEvIuF1RJkuiZmxbtdxSTR0r1O8fCJlBeuke2JQo3qvZFXqd6LtSuGLIPLGLLAQj3JrG1FA7ZMYcsZSNW5flxsXVXbMMR76bctMltx/I/eNDzCMu3DQAurrFPW/oOX3v/zk/SYMAJY1TCN27FFkKqLWBHBHq1Js9Xy3+luFLnk3YDEmtLpET1LosFRjhny9KTZyLZVgii8aPVm1I5i47AlfIrtNPWo2/Ogw4tp0GCajmiSdF82Gr9BXianfAClR2rkKrukUqiPmp6Ha0KlOj8KHns3F2aLKTuv//+ZjBD0JIorxZmleKp/xTatyCbZ79ZxYJVOxNhluvIkQtX2CMVuaip7JlHKrrKJ3nw1VH5qEdOatOElCyjyz68ViV6ZcsQUgEXqvZFxNu+O9+HP9dBj0NB89cYYypesMAKNd4rRQpXu7RUP0dseIwJWoAHA3+Jv+FUhT1ZTQztUyLnbB0eJqt8O52l7ayWqryYsscfHp88YSSC5iPikbKrCfRIgYdEF3ewwh4pa5ewJ1PSwK7qeSVIHGUZfZgUuo1OmT7mA4fYC+mtFPLrzrXQgjrNRSb3ssdf1e/IFSEVvq7GuCBWvR1BMnmk1NL1jJZ/osDoSaQsuxyZJ9EGPVKRPlKCtov85T/50jOLF+0j8KhH1ztu3x7tAPhjUwmlaxaT/v2Djsg47pFEmZpQfvUP59ftNl3bOVUKayR+7kH5VzNcDUuXPNTVradHOE8KICsWIQXoSgpeqxIj0DKEVEXIpLe0jkzK0YOJSSAP6BYedCasvANW4oSm7iKkDMUHOtgxeKT+VHrxiDGR/TsfQu7Wb8EKYMXQyHd3iK7WxxhbH0EOv7+6VgnNgBOaqCtVn0HkHE+2KlGCZiLaqLRqYud1qQnoirwjuDjwOGMKOvKvatsNSQ0LqZa/0t3SCIYXuaLnhJICFi1mwS6CFl5IUrwp0bzkaOh+Avmf72juDwzhtsFDqF3+pzYeReZSfRqKovGYv12z2xcrOZu/5FnPvSwqPgg4HQA5HM3QGu4dTRZSEbZs2cKWLVuwrJoXz3322WePjRIkN2bpZrrKW8mi4RtVXrqPHjmpFG4rZ8n6bey3+BXwZcLEh1tUT4lYme8fzSdGf2Z0cKoUql7nQiFjg2XEHOe8K0bY22HUk4MQqdwHMXqkAENJAX07ZqCF5EiFDD7x/hWAa4I3AMc0+2sGdZMOUjg8WfVDSnatMZbqiAo7BkH0i7QXi4yO/LvnCMzF9zr9p2LwZO0OO9QOPGOMpVv7vjSls5/iSQHq9kiZ4fLthpIS3RbxumqNXAsErYRoFbGqa9HfjYfYx/szFStuh65n1PfMuBO0FHaSge7NqrHdkjUn3DaJVuTbCpGQ/0gLDl3xg06LWbCLoIUXkhTNz7bc/Xl4RTGGdwhHJNiOctvDVrKQ6rj31IVHlfmftS8qEnhSGn9CgoiEBFdfgEnWUu27Q5OF1A8//MDkyZNZsmQJtl2z0agkSZhmK67KJgDACjqTb1PxNzIS9ivIpnBbOZ/vaM9+sgaBYihaA+0S29guEey6GqdV914Ywd0WUptS+rJ3YBZHD2jPPXXs75mTFv07K5ZiE4ChOhfZyP8y2dGr5TukmsUJec2AYdJZCpf1zuxSp/i3Ig1sYwgjqp5zZYWLVDRXJaj13p48Y0zm0i69OLwJz4uIf49dd0NeAFOtOq/N3P4cFvwnKanpvLtHFgtaAtHwpmrVQ9tRSmdpO8sCifleRoh4wDxKzRzGSPGJSJ6gIHFkrPqI+d6/80flPsCh0UWXlnKfiRC5/ilePzvyR/FPI4tDPbmNPCv+RHKLNCW2unCR3kyGZWNZNrKcHAvWdfXDiuTXtsnQvqlTp9K3b19mzZpFhw4dkFqhZ0HQMFY41MzUGl/x2LdHNi8vXMt3q0shby+nl9SmX1qlkPIHt9KRHfgk5wau+VLoHXgeRdVY6k1r5Nn1EzRtyvFj+Op21RfkVP0fMmL0SNla2IsVbBkrhZFmtgC6aTcwMn5Uhkzy2eY8yKzbr7Mw8yie2Nyf6waNYFIjx0sPbaW7VESKXYEVTmC29ObxSEXyVWK9AUfQvI5I0upKAI4UPVGrzjePL5WVdj6Z5u4tEghaFgvzJvHo2u4Mab8fh4W3RQqaJLq4Q8et33CH+gae0v2BwdHt/0mbwl2bJnBVxyMQXaQSix0oppO0g01EFl2c+0xLE1JPyX+BYAkTMzriLXO8a4lqu1GdEZVfc7z6Ax02lkD/0xodrykSh8k/kkUZoZLh+LI6JsDKGKij2qecmstJwZvITEtlllt2xYkmC6mVK1fy+uuv07t37+awR9ASCE9qLTU2jxTA4vXFGMMHoW5a7Iip/sc2q4lucPnOuxnk+4VfNt8H9MCjKhiomKaNbdu7vegQKZEdCZfYlXSfRl66ly2lwZhD+wr7ncdd834hYPfaLZsSjR2sCp2zzcSsNAd0i/yoR6pz3YO86WwmmzIa/y5MCTzHBO8XbFxxQ5Uny2gej5QcKiOPnaTStBwsNVw8wlNXgZRw+faoCKdaLkSCCw0I3GG9pxcfWTI903tGt0X6OCVaSLUvWcLx6qf8WF4zc3Sbtzs/2+mUa1kJtUcAVtjDbkTEtce5VtgtTEjNtsdSbOpMSsslpXQzBdJG0oOJD18eoP/KiepHrN9eADQupDyqzA3qbHrJGynfejQki5CKVjSump+oXi8L7b3IsRPbNqE5aHIfqcMPP5yff/65OWwRtBTC+SB2DB6prtl+Omb40E2bNZ7wpH3T4ua0zjUivXQiSZQRN7ttO6723aXdzl+4R32C0dtfrnfM2Qd0Z58umQzrHluCaXnBkbxuHcpqq/1u25VQqnluPHYwGvLQnAQMk3wp4pHqWucYn+aI2+oNg+tDi5TUrZ7A3ExCavCOD1ngu5TD/7y9Sc9T0vKYHrqYG+VptfaVKO1YZnUm4KsKcfHalVytvsJ0+3nnRBe0akLh0P3q4XRWOHfTTnBOkl3H5AxAU50Fq0RcIwQ12bXPWGTRRWqmojrNRfUw/c4bPmCu92rOL018kSw5XLVPUmMTG5oso4f9I0YoiXIEI6F9SlVIsMelap/NQZM9Uk899RSTJ0/m119/ZeDAgWhazYvYxIkT42acIDmJXBQlT2ojI528uX17ZPPOzxv4IdiNngAbf2leA10ikjQZSaL0qDL/UP9NO6kMo2gQWvtY6u7UJr18DcerX1BYWn8Y2GWH9eGyw/rEfMw0X6RRYsvIaax+I/YTJKCbTQ5bayoB3aKL1HBoX2drEzeq/2HAim4wqq4Mtiq8dgAkUDyprBz2f1z8zk8o8l7xNtvBbFrZ3AgefypvWIeQZqq18vE+7HgRz64cx6X5VV5Mr2RxufomAIYerNnHRNDq6Fa0gInyCtob6RAOnIskkCdaSFVNzmqe4/vovzBA+Yn0zTpQjydZ0CxYuwipxT2mcvHKAxnbvjcHuGlYE7BNnQHmHwQkD14FQuFcZzeajsvhZrWSEtt1XJalqJBKpvL/0YqH1RY9NFliivIBfsuC0CFJVRyjqTRZSM2fP5+vv/6aDz74oNY+UWyibVDi7UiRtR1zl2pJ9bFfWEj9b3sOf5FV8KY7Hgat8XColkQkryTikdIUmSOVH8iVSigp24F/N4WUHW7kalVbzdlT2lWuZYz8E5WBTsDouB232agupKQgAd0ivZnn7AHd5G7jVDqPOY9eBQfXOSbb3skU9QN2bO4CdZYCcbBtG68dBAk0fxqhrMF8Zwfobe5+7lyDNLGRY4SIhy1YR6+uipBzU6/eO87jrfoOBwOVQki1cg7d8l8u8Czk89JOwKFAtbyHZvKu1ktksWCXc3xE5Tccrr3Br1tSgOMTa1NbJ1qdzblXeVOzKCKdEr3l5NLr5cXM8dwCQLEylYpIZVIXhJQSXpyVY/RIARjhYivJ5JH6OWMUH6z3MTDnEPYLb/NoCn9XX0CRbAje1KKFVJOXdC+//HLOPPNMNm7ciGVZNX6EiGobvNvvLg4PzWRL1pCYxkfypL5aG0K/bi1c+m2rE1FQ2yOlVlsd2qOLWnhlyVbjJ6Ryl7/CM557maB/HLdjNieyUSWkvjEHRivgNScB3eQ3uwcVfU+AdgV1jlG8jldWtRqeRAYNC1+4RLjmS40KluZ6H1J4khnrSmYErypzuPwDY+1vMIPlNfZVhMMXUzxVuXoeX9X3WA8mzwqooHlQwotFUrVrUaknl2VWZyqUzITaIkVD+2qe41EPlSFK8ieaaMPm8P8g1evc/8qCLacyWyjSt9FW8Ho9KN76e+s1N1EhpTVdSJkJzllsiOXegTxvjmV79rDoNk2RCZF8tu4OTfZIbd++nenTp9OhQ4fmsEfQAigLr0yneuoufrArffLSyErRKKrQ+W1LiCFdW+7KQ0No4QR9LZywL0kSevhCoYd2f5IZcYvbavxW+zV/BgAesxLTslGSpExqffyqd+EK+xIq8PGd3b9Oj0m8qV6uvD7k8P9aMxv+/wZ0kxSc/6PHl0r21oWcpfyPNaF+EK1/Fj8kq+78kcbwajIPaw/hl0IEis9FyesR3XfxmquZ5tnMqsqZgLNdURR0W0GTTEJ7cI4LWgZyNA+0SkjNyz2d6etG8X9d92LfBNoiWXUvFkRKLCeqKI2gijIlkyVWV8q8eQB0qlzGHeospB2dgZHuGhcjerjxeAAPqYpcrQCPC6F9tgHSbnik7OQK7YvkQUXyxsGpMKij4ieEEQoQ22wyOWmyR2rSpEl8/vnnzWGLoIVQEc6rSfHGpsNlWWJEd8crtaAwXAWtFSama3ZESFUJnoiQMvdESEVCZuIppFLSAUiVApSHknu10DAt1puZvGUdzDzZCQyoDDV/gmq6vpUzlY/J3Ph1vWOiHqk6+i5Vp1I38UuR3iRptCt8h9u1Z9nf+CF+BlejqUnKETyKTDB8zgYDNRPEO+hr6Suvx7dL9ciI11UPtqyEckHTUaxIqJH7SeMRIcWunvqwsIp6rAQJ47sOpzA+dDcL8s8GINPYxpnqp+xXWf81NNnQg04ofQgNWZaiC6NuNI5VbOferDQhGiXSR83Sk+f8z61YzkhpCZnG9ug2jyoTitw72ppHqm/fvlx//fV89dVXDBo0qFaxiWnTald7ErQiLIsrfjuZ0z0y30r/iflp+/VoxydLNrNu6Y/w54WABOe1jLCyWHnNPJQMyjkyLSe6zZDCiZ97kIgtm/EXUqrPyc1JIUh50CDDl7x9gALhCVoG5ezjL2VdmU2gmT1Stm3T11zBHZ5n0Of/BEPG1TlO8zneVc3WwTJBrntdLaBbzDFGk6+Wclp6R5TIzbmRkMDdRdpNIaVWE1KRCUUEr+U81vw1i8wEJQ8pBDFEaF+rR42GGlVdiyKrzKEE9XeL8HLW+fx1y1imFwxnWPUdES+sEFIJJxhp1RH24nvCC3Zeu3n65TUHketeEOfaqXqrWkLsSRuTpmLbNteFziNNOoPX94q9XczrnuN4uWQk53U4gN3Lyo4/E7Y/y43er1i4DWAE4FQYDCVjhcHdYLeq9qWlpfHFF1/wxRdf1NgnSZIQUq0dvYIcfT05MizyxT6x36+HU2Z7+YZtYH8PGa2rmpJhWswwTgdgfFanqu0RN/seXCjkcGifpMVPSEkeR0ilSgHKkzx+vTJk0ktaz9/UlzhS/4HP1CEE9OOa9TWDhkVHaYfzoL4eUoBavXKlEYB6KlkGdJOHzEnk+L2cltnZKYGOU6CkOUIrl8h9qTRGMyhncOODdyEUnkDooZoeJq/tCCXNn15jezzCVwUtAzUS2uepWiEfUvIZZ3sep2T5gXDkUwmzpYg01pOLtEuj8kiJ5ajHSpAwqpcNB/CmOHlzvhYkpIzwdS8ULuuvZXXiGWMsO+10LjGsaH5rs9th2Wwnk+12JlpqbG1NAJb4BvNHUU9O8dddadYNIhUPq+dWyrKEEakw2MLvHU0WUoWFhc1hh6ClUK16mtdf96SxLvbOz8CvKWwOKOAl2tS3tRCsFtZSvXGuGRFSe+CRet5/FrdsP4J7BuxH3NpgeyIeqQBlSV4CPaCbjJcXcKTihMH5CVGmN28YUVC3yAg3s1X8WfWO8/ir5fvplfUKqcpwvpXf40wwlHD4p48QAd2MJmXHi0+Ug1luDOHFgv2b/NzIBMKo7pEyDTw4gtuXklFj/F/9N7O+KMjdaT0RtG7UcB6oUm1RJ9WuoI+8nqWBjQm1JRSetFfPuwCiHikR2pd4JqydyVTPt6zcfinQF2+qc63w2y1nomwEwqF94eugp10XbjUmA3BuAoVU9T5okd5osRBpCxJKouJvch0hwUC1Uu1tzCMlaOOEBVCF7SXFG3vYkKbIDO/ejsLlm5wNestZoYqFoG6SQzEhVDxK1UXvhtSbWb61gqfzD6JXA89viBLTw1baoTZhVapRwhP+VAJsSnaPlG6SIlVdaP1SgG3NXLWvek6T7K1/wcDnUTk8eC8FHXOY5a///xMIhugibaGj3A5sGzVc6tUnNY+QityEa00yY3mu5AF7l9A+vWrhw5dSs2T7eq0Hy+wyAiRveKggPjzou4iSop2cllEtaCgcciwnuDz06NL3OExdSfsSL5Af3b4qZzSnLfNxYIf+DEioRYKM0BZ6yRvZGBZOKWEhlUKAoG7g1ZJ/ylme2oV/6Schp7WnL071XVkCy4543BJzndMNm3OUD8mTilB39IKOsfUc7G2vprP8J57taUByFIVT7NpFagBuky4mFApwZ7v+5LlhWJxo8lk9derUBvc//fTTu22MoAUQ9khV4CXV27SVmX0LsvltefiLZAYbzClpaeiVpSz0Xew8MI8BxZkoW2oqAUxC1u6HbgX1SLhEHD+r9r35d9rFLNqhMTHJhVRFyMRPNSFFKOrhaS6qV9lDq7/KpE9TWGF3RjbTGjyXrYqdfOW9EsoAe0e02p8XPZoDFk80vZw0KvFITf+cjLCQMkPVhFQ43MWwZfz+mp9HJB8i2Ao61AsaZp60L6usCs6otqgTycOTE+wBGhn4iqHqT/xePqbG9mBKJ+Zbe1Pg6ZpQewRV50AkDD0lzRFSimRTXF6GNyvLLdNipsTfjQfNSezlT+dKQLJtuqglWEaAYChxXh7dsjhJmcdAeRV2yVkxC6mjgh8x3vMWf66ugINGNbOVsaGEGwvvWn3wN3UA2wJBgmp6XU9rMTRZSO3cubPGY13X+fXXXykqKuKww+JfxleQZIQnVJW2t0ZjzljYt0c7HqPaioRe4TTnbQWEqlcsq17RSt3zilbjA//P3nmHSVLVX/9Tubsnz87ubM6JJS0555wRUVGiJAExAIIiCAIG9AeIgIovEkRBUAmKCkiSnDMLu7A5x8kdKr9/dFV3z0znqe6dWeY8Dw873VXVd6ar7r3nG875Dy3yUprawjAloGesrpUXmr7Aixs3cmBicBOpeD8ipafIZaWQsGzCeOUoOcr1AMK+H1QB8Qsj3pP8PyqqKIGcJFJ+aV/Q+KF5CweGXmftZz+FiReWdO7fwydyT8cGvlKfjudblslSZywuAi19nvtDjec4WF6C0tYIQzquOIxCSMkYS+lMp+BFmaUqZ6RS5UJ9otz+nDtM7KsPyfGy+N53IofS63u8pwuGAJHq2+eFGeMF6TyQYFHiaKD4loaBwLQdZJJjKUU0yBG952EQ+aj5HlyS2udZ9ap3MssYhyJKJlKPPPJIv9ccx+H8889n2rRyi5eGMWTglfiUk5HaYUITtqThuAKi4CZJ2RZCpHwzUgsROSMzcbj+JKcq79C46lTY+itlXXtP+3X2kt9jTU925bhyUeuVkw12+fOEaRMW0otCWDBIVLhHKm5klBMWyEh9XXqcafEO2DQJRmSfA31zW13UklIOU/fjIulyPtVr+WUFiFTKyLEME+d3I3vy/qYOjgiNTr0Wi4zhYOMGAOb38Y87RP8vW8kf8mb7PsBe5Q96GIMbrss+5ku0iaAKaU8gwS/tq7JhaUpBsM8ms8lYwynSU0zpmATMreqYPu9IyeP7PXSiyNHib1kVE7lfrGcoSEy50Y3MEpYzSvAymhlqudW0eDAtF8XrS+1rOp0Pjn+sPXj6jvxnVeojmLU376JKKxHbRsH4arrQBYvSC+izXUQUufjii/nVr34VxOWGMZghyixzR7PSHUlNiRmpsCqx7bhGVrgj6YlMgC1IVclXLDP71E9vbc3ji9KLRDoWlH1txfs7SWpwqn04DttaH7G/+C7R+OBuBI5nltmRzEhVIouTiYTpcId1FNeEfwAzcxPYsCLxJekFTnEfg45lOY+zvQXYFLzvsGE8b2m7Ms+dUhFSmPYfKU3+HNKR2Mxx+d5xkiikI7UebN8AdYgrLw2jACydXzg3cYd6E5qQnrvFVEaquvN56h5Xet/jI+OL+IlyNwdserCq4xlG2k8vc8PcFRpLO/VEq+D9FwRGLf0HT2o/4Os9ngKlJGN5W+Vqmo4btpMS+EEsvi/L9eX/B1FG6s/ScfzCPAm3cUqv10+0/s1PlLsJrX13M40sGATW+bdo0SIsa3BHtocxcNgT92I//SYA3imjQX7XKSPYb/nNfGXqBH7RMHjkOQcK3wfBRCGc8bojJhd5dwCqfaqrgwCyljszUjpcLlj6bS5Q4bbYwQFeN3jEDZt6r8yuUxnFH2L74lTYRyph2cxzpyBE6qElt1ZiSJFo88lzHgEVPyNlSukNhm9sW4kyRdm1QOhfSlEMprgriIifInc0Akkp/5iXtYwoUj8fFdu7xx1rmEj5ePDN5TSEFQ7fZkzhg4cKMiLcSmZkWa1lpdtCh9hc1YyDn3XtGyzws7DSZjBQ/bwj9Z0o6VXQF9LpGeS9uD5cMzmPORlZIBMVmURK0a8aMG2HGr/HVSpB4EIcfBmpRzmAjbbB8Y2993y2qIA9MFXjwYCSd8IXX3xxr59d12XNmjX8+9//5vTTTw9sYMMYnIhllIFF1NLFD3aZ3MTtz8O7K9oLHzyEYHqN+abQe8JLEakyG7Ftx0X1JId9h/VAIEqYoobi6Fhe/85gRdy0ucM+mmWth9A9bm9ufd3gzApHN31yEyog8BFWJOJucuNm6dGcE6rjizWI3gY0upEj7OeYLZokrJ0DGbMP23GR8TNSpROpo6KPsK/6H95fqeOX6omLnuUJ9Yd8Is0GDut1fOoeH+IStkFhU4/O9x/6kLAicdjWo6tm4FlxZES4NS1NpGIt27G3fgu7j2vmgSoOR/HmRblPsECUk3NwtTNkw4D1Qgs4CcRQWtnzy9ZjSPJixPU1MGsI9FB6ASE7I+hlCCphN5HymKoGTNspq7TPTZX2DZ773+9XVKS+QTivmsEcPNmzclAykXr33d4pOFEUGTlyJDfeeGNBRb9hDH3EjNwlPsWgtT45OXXGB89DHgR8QzmrD5FKTWplptl1y0Yjea4SCjIjBZYUSRKpRFeg1w0aCdPmeWd7mkeOY1JdBPisoLjDQBE3bQ4T32QbMwzRmVDTkvW4kCoS9w1sE7HcE6pnG2BJHhnuWMbF0V+xShnBB2ZpYhCFkLkA991kFgPf0NSPzALYPeuYLa6gWxjR//hU1nVoL4ZBocOb2+KmjV5F35lKwzLiyIDuyqgZv1MQgjrlwM+6yn36LvyysuGMVPXxPe1qlvbE+Htr2gh8L+MlZsrzeLn9SGD/zTa2ouEFhBwpPXdanh+kVcXSPjOztK+UjJQ3btEZPIGtWdanJARQ2bPX6463XxpIxc5gQMlE6rnnnqvEOIYxRCC+fTf/Vn/HU+KeCMKRJZ8fViV+Jt/BXGMpLLkVpuwT/CA3A2JSPX+390UNN3Nsxut+tJ4yJwrddFL9CEqgpX1gyREw23ESgzsj5ZP3kCIx0lrHDGElpj6yop+ZMB1+KN/HpLb1sGn/nERKlUR0fAPb3CbT66VW/mQdzLjm2UyClGpfUv48WFKYuQD37R8pBqkNhJUuY7G9e8QQ+9+Djp/1Gi7tA5KlqD5ihr3FECnTSCADBkrK9BMyiFSVlbdOta5EcnT+1NrbLSqVkRomUlWHn3nItOqwPCsQe5CvMyl4856TkZEyPXPeXpYQFYZpu3zBuIapTQp3NBQv5b+yYUe+v/Qcdhg1l9xF6dWD67r8WbqGkGyy0TgcSFsnOH5GaoibZ5ecUojH48Ri6fTmsmXLuPnmm/nvf/9b8oe/8MILHHPMMYwdOxZBEHj00Ud7ve+6LldddRVjxowhHA5z8MEH89lnn/U6pq2tjZNPPpn6+noaGxs566yz6OkZIg/sEITbuZKtxWWMFTvLOj+iSkwV1zKHJRBdH/DoNh/awxP5nnke9zed1/sNv36/zIlCtxxC+NKhAZb2kfS4AnCNwf28xE2bfcQPmBN/h5NeP56ntMuoja+u6GcmMk2A1dwEVhAEDK9cz86j6LRUncmPrDN5b6JX/uxFzZPy58FuQA3L4X/O9vzT3gO5fmzhE/rATRGpNPm3E30yar2OH3w1+ZsT0YxekOgQ6QspBr6gjoHcy+i51mzjUfVKbur4btXG4jguS+yRLHTHo2aUkUGG9La75fzthwpS8vgZ94cte56KevdmGVOpEPyAUEZZ9Bu1B3KvdQjdUmPVxmHaDovccaxQp6XWi2LQVTuVB+0DWFizYwVHB88tWM9Db68seJztpNUH1T6/h5Pqr/2cEanjjjuOe++9F4COjg523XVXbrzxRo477jh+97vflXStaDTK9ttvz29+85us7//yl7/klltu4fbbb+f111+npqaGww47jEQiHfk8+eSTmTdvHk899RT/+te/eOGFFzj33HNL/bWGUSRsPbnptuTyNvURRSbm95QkqldvXGkYWSJxQEptRyiTSCVMm6P1n3Kk++uc0trlwlV9IpU7kzIYEDdsfqv8mlM/+3ZKqYsK16onTCftXZVH/hzSfU92noyUrzIY8sxrK+kjZdouv7C+yiXOtxFHzyl8Ql94cr9CBjHy75Fsz/1bY0/meP1a3mg+rrwBb2GI9clIbSmwdJ9IKchiutdBkQTmiouZaS8E163KWDKzX0qfEnPFJ1IME6lq4z7rEv6pXkHYaEu9ZitDI2DnQ/TmPTdD9vw/LWdxlfV12rTqCWT53kpqiS0U/vGV9mZa8pdL0B49i/Vd+bN0hmkiCcl5Qdb6EimvZHGIZ6RKLu175513UjLnf//73xk9ejTvvvsuDz30EFdddRXnn39+0dc64ogjOOKII7K+57ouN998M1deeSXHHZdcoO+9915aW1t59NFHOemkk/jkk0944oknePPNN9l552TD9q233sqRRx7JDTfcwNixpUdjh5Efrp58aGypvDKzsCpl9JTkbs4fajCNBGEShKTeG4l3xnyZy5bswFcnzmLbMq6rWw5rGYEpq70iZEHAVZORXGGQE6mEYaVIjSWFke14r7KzSiBuWGnJ9TyGvAD3qyfy/7oO4lezDqV/B1ESbqKLJrqokbyNtfddyoKDoQebyfEX0Mzyq5LgjU2w+hMpR+7/3MdrJ/Gea7CtmOu3/3wh05ctNsg92kpBPDKGS81zcUWVGzIENORMWwZLLyl6Xi5M2+Ei+W+4CKjmnhDKKBeqH8dZxiU01tdzY8VHMowUHIfZwjIQYG2GEJXrESkG+Trj45O6PXlpnUxD/Tap1zSl+ibPpmFykfx3RsZrwdql6PW/zuliX/F9xna1AdsUPL6ssVk2Z/JPkGD50jdhu31zHmvocfxVQ+3Ts/t649Hcv3Eax4zep0IjrQ5KXmljsRh1dUkT1f/+97+ccMIJiKLI7rvvzrJluX1USsWSJUtYu3YtBx+clmZuaGhgt91249VXXwXg1VdfpbGxMUWiAA4++GBEUeT111/PeW1d1+nq6ur13zCKg2v6G6ryMlKqLJIgudCaiaGR6i8GY1c9ySehM7lo3Q96vS5otbRRT9QtjwT5LuuV6LPo3Opr/Ng8jfftKYUP3owwjASykFzATK05+aJZ2YyUbcSSptFQMCPVpY7iM3c8Uak+5zEHbryPd0PnsduiW7xrpp8fUw+WFOqWg4aBJpaZHVD8jFRGz1MeIqVtJrGBwYotNSOlq038zd6fJ6Xem6ZeRKpK5Z2G5XCh9CjflR9GdXo/P3KojmecnXiN7aoylmEk4WSI0/RSmPUCdmKF5+yg8E79AVxvfY2NzTulXqsVdZrpSlXkVAO2Gec78sN8LXovuMXPrWNj87lX/QVHr/p1xcYWi6efuUSByiIzI1Ao92lP2BCZxrPOjmwKTQx2gFVGyURq+vTpPProo6xYsYInn3ySQw89FID169dTX597I1Eq1q5dC0Bra2uv11tbW1PvrV27llGjestpyrJMc3Nz6phs+PnPf05DQ0PqvwkTim/k+9zDL6nK0zdSCL6XjlVFl/BKw/Gi9ylxCQ9+VqDcRmw9EedK+U9cYN8XuJypNftY7rEPZ545uL1unIySOTOUJFJiHs+moD+zUEbKJ7nxPCV6kp0cr+CTsoyyETvgDYZpO7yhXcC7nAQbPyt8Qh9saNqJq8zTebXx6NRrMSHMWrcJU2vsd/zY2HzOkf7FtI4XBzLsLQaxLbRHyp/D+qq1KlrG5qhKvQ6Z5UJinwzYQOfcYZQHIyMgpIXS94SgJedPwRwaGSnd7F9Sd9rKH/NO6DwmrSldC6Bc2Jl2EiXIn/s+aqJTuWcxEUsHwRMFsu5mptKh2LsGyf8bVzPTVwmUTKSuuuoqvve97zF58mR222039thjDyCZndphhx0CH2AlcPnll9PZ2Zn6b8WKFZt7SEMH3mToFojS50MxPSVDDW4OIjU+9gnXyXex29ryHFasRDdny49zsvl3IFg/mlrPKDGqW7hV6m0AeOaTdby7vHgfsVRZmSDjqslsuGBXlkj596YlqCDmzwZuwyK+K/+dpkX/zHmM5Jci+gEIQeCfM37KOcbFdDvBiogk5c99I8fSVftiTbO41z6MD0PpTP+TYy5gd/03fDjupH7HT+h6lyuU+5nb+UzZY96SEM3IQuUj10MNTtca9hffZTthca/XVVnGcL1npEoZKd8AHegnDa0KFieIL3C09RTYWw6RHewwPLNaxxXQMkq4Vk/7Kvvov+Le2rM219BKQk18NeOFDUSENBFxRM8Sokj13ZcXbuSPrywd0Dgcz1vJQSi4BmXCF1uppI9aPJqu4ooVeMR8IqWjQB9PvbHmcr4ovsCotjcDH2M1UXKLyoknnsjee+/NmjVr2H77tFfAQQcdxBe+8IXABjZ69GgA1q1bx5gx6Yj5unXrmDt3buqY9et7K79ZlkVbW1vq/GzQNA1NC7bf5POCuFjLBrcBV2so+xoJuZ4Nej0GJXgjDHL4E6zbZ+ParK/iQPlpPu3eVNZ1fSd1CwlZCrajrNZYz87CfNrduqr53Wzo1jn73rdoqdV484qDC58AuF4W1JYjKSIiV1hqu82t5QLj23xpx9EcUODYWe5izpQfZs3yDuDsrMfITnK8YkYmd9now3jqw085yQ72ezWs8owcffiCKXoGCYh5/w5nMeEW/AjoEG8YDgqZfVFRfcshUtrqN7hH/T/et+cA30i/LosYKKjYZds8lIpeUe4+97gmutyk3g4uYP0IpN6qfsOoDAyvSsBARsvoz1TqR7LCbaXZrHzvXBA4e/VVXKd9xv+6fgtsBWQqmRa37nz/oQ9Y2R5nr+ktTB9V3v1ne9ldW5BLynhIKdXKyhGpHqWFvfVfo2FwQd3cvMfqUoQbzROJaBJ9FRRm97zBd9Xb+XjN4cBXKzXciqOsbuTRo0ezww47IIrp03fddVdmz54d2MCmTJnC6NGjeeaZdJSzq6uL119/PZUF22OPPejo6ODtt99OHfPss8/iOA677bZbYGMZRhoPT/8Zu+i/Y0VL7ubCgteoOYld9Nv5bOvvBDiyzQxv0utLpNLRofI2maZHIgwheOIfmfcX/q5dy1nS4/RUqQRpQ7eO6yb/bztFZsG80jdHDhOfchj/zzqK+c64Co4SumyN/zi7s3rC0QWPdXxJ8DyLrN/HIWaUCfrENWjVPsOyUITyM1K1bg+7Cp8wLvpR6jXfG6lG7U/6/NKqcu/xLQ29e6S2nIyI7WWB+pqOq7LIereRdW4jll0d4mgaGfea2Hs8vUyoh8l91WB6QT8dFSEj81CjJee5aq0xA4XsGdmKGf08qXW9SCK1T/S//Fi+h45o+QE/XxK87/NWCIK/53Ard+9HTVjpjmSRO66XuE42JKQ6brVP4E/KV/q9J3j2MOWqGg8WlBwKjUajXH/99TzzzDOsX78ex+ld27h48eIcZ/ZHT08PCxcuTP28ZMkS3nvvPZqbm5k4cSLf/e53+clPfsKMGTOYMmUKP/rRjxg7dizHH388AFtttRWHH34455xzDrfffjumaXLhhRdy0kknDSv2VQh+zb8/OZaDiBfVjm9BjdipkhapN+FJRevLTLPbnuSwJZS+IS4EUUtGyiJCgqhu0VJb+Syt3rWOY8WXkwIcxqHUhwovEqvsJn5knsHXd5+JtN3J/OzJcURKKHUoBwmvZjvUV84+G7wFV8ijJKh4i7MUShOpKZ2vcrz4EUr8wAGMtD8sM2NRkkrP+o7smc9ftetYsWkScAYAX1t+Naeoq1gfvwaY2ut4f+Eu9x7f0hDTbfYQ5xFzNWLGzM09nMDg94HafcqXVVnkQOMmAD5unFoVJVbL6x+xkJDF3vFgVVGwXQFJcHEso7xo8TBKhmk7rHabiQk1ZNarNOur+L78F5xYA7D/Zhpd8ZDdLL6NviVEERlX23H5ufg7EOHDpc/BlC+VNY5U37VQ2hMl+4qwFfRRi2UE/wpl3fPKuHsEVRjiQbiS57yzzz6b559/nlNPPZUxY8b0ijyUirfeeosDDkgXzlx88cUAnH766dxzzz1cdtllRKNRzj33XDo6Oth777154oknCIXSKeL77ruPCy+8kIMOOghRFPniF7/ILbfcUvaYhpEffv1/JEtkulj45UFbkqJVwYxUmWl226wckfJFFGrQqxctXPcxt6hJ37g1HadRP7pwwGONVcfb9qF8aZu9aM3I4riuO6D5Jx9q4ms5UnyTMV0A+b1DBG+RFfNmpJLvyaF0ad8uC27kYHUR1yeCVU20jfKalH34ykpyxuI2Xv+MMeIqnhf73yfSALOuWxqk2Dr+ov4UgJ/rh2zm0QQHX5XN7pMBUjPKuAzLIVKBqaovTO8eN5H7bWIUWcRERsLENHWGi/irg57aqRyp38bIOo3Mjpc6cwPny4+xxBoawW3FzZKR8i0hiugBjBkWdd6/nejGssfhWMk9g10ikZI8Fc1KlvaJG+azWDsZUXB5YsWPgO/lPNaMdzNbWM4ooan/mykiNbSDcCXvhh9//HH+/e9/s9deew34w/fff/+8Te6CIHDttddy7bXX5jymubmZ+++/f8BjGUZx+Maib/Il1WS5eytQnkHs9vY8LlR/T9N728JOfwh2gJsJq5RJ/Nveldr6rXq9nqpXLnOTaXvKhqZYge2AJ0sbIVG1Xg4jkRYYifd0AoUXV79hP6JKhJw4Y9mI7iqYtosqV4ZITUl8xGXqLbR//BoccFTeYwWv70mycxOp5925LHJGsnvj5NRrKcPHgBUILTN3I34xkDwVNiWjNMQngkqof72/mKrJHyZSAKF4WjFWT1S2l6+a8PtA7T5BHVkSEQVw3OpJ4Me0Fo7Uf8aUEWF+0+c9VRIxkAlhYhnDRKpa8K06+qo6hiJJNecQiYoGv4KCP+9lSnWngmXFECk9TaQSTvkB5w3KeI7Vr+PwmWO4oJQTw01ca55Kc0MdF5b96fmhtH2WsgeJRJfnPVbb8CFPaD9gRWw80FusyC/tG+pBuJK/5aamJpqbmysxlmEMdrgu0xLzmCE6bBhARqpBTLCbOJ/1nVuKHS+8VnMA/zG34pqJW7Nfxuu+FKlUZpo9HQWuYEZKSNBepYyUFU/7cCSinUWdU2duYJa4mtqeCUSW/ptXQtdzn3UQCetLJbu+FwvJ8iTJi1CnFFNEKjch+rV5PLbj8trYtECPmyoXCXazbTgCj9u7MKpGZqcySiBl7/fJJFKaT6TCdf2PVyofAR1KyOx5sxPV852pNHIpkwL8XLmTaazAXVEHW5ffP1ssdFfhY3cyUhbRI0US8a3eLWPLIbKDHT6J7jsnh2qT31ENCeKmPaBqlmpAy0Kkupvm8JC9NxuUGRSSSOoxbJY6s9lNnE/CLl8NN47KB+40dqqbXNJ5UriOu+wjmCHXVoxIZdqDFJK192XcLbF/UE/0iNRQLwsveRdy3XXXcdVVVxGLbTkeQMMoEpaOiOclEh6AEpK3UROtLece8heRvtE4SR2Ygs7SyDYcpP8ff51y3cAGmA0ekYqQoLtKRMpJpGVTjZ7CRMpxXPZ23uYB9Sc0v/IzZM+TJCzogYs0ZMKXK3cLeEhBmkj5Tcp9YdpOSlgjnKmMWELdfSmIibWcb17Eba25M/n5oGjJcal4RMp1CZH8e2iR/s+92TqXrxpX8FP5m+UNeAtDpv9LNQ08Kw3XK192spSLzhaXs7P46YBKmUqB7zujSP2zG5IoYPpEygz22RpGbmirX+cR9Sou0X/X6/Wwl5GqIU5PYpBvmF0XleQYlYwy7I2TjuAS8wKeUwtpuCb7yKNucg51B/D8p3qLpNK26WoVfNQcI02eChktp4LB2UQz/EDzECdSJYcGbrzxRhYtWkRrayuTJ09GUXr/cd55553ABjeMQYaMB0aN9I9MFwtfuSxfKdRQg2magNsvGmc1zWBv/WbGjWjkwTKuG3U1Frnj6K4Nto8GSBMpQa+acaiTsbAYscJESrccwnjS4VpNqowujE7CqNxCIdu+yl7hjJReN5Ev6New17RJWSvFE6ZNPT0k0NAySxFT5SIBZ6Rsf5NZXrZO0ZK/s4oJrgu2gewFUNQsGSmpdgSvOlvT4gwXUQF8Zo1mkTMGHZUOqwoNQ1XC8hF78fePozTVb9tPMsDyrCzsKmWApO5VfFN6lAZ9DNC/zeBa52xs2+RHkcqqew4jDSG2kbniQrQ+84DolQNLgkssFoX6YH3zAoVjc59wNI6ZYJdQeq5LWUIUUboajyZJxmq3mS4KB+JyoTa2km9Ij7Ft22x8GfZioEoCOwkLGGuIYO0FcvBzkJtBpOQCAXE3JePen0j1NM3hW8aFTBqdfe0cKiiZSPmKecP4HMJ7eHRXpiZU/qZJ9jZqSoVNVauJczdezx9DzzNv2RWw42Wp1xUtzEp3FLJbnoGxX3ceUipQwtYwgX+3nMnLawSmVolIZU7AVrw7z5FJxAyLCJ7inVaTKrULY5CwKpeRUjy5ckErvBDKoRredWcwThqT9f24afOWdj6qYOPGPgJ1QvLaSnJDETSRMr1MnVJm2aPq9UhJOOBYqeceIJQlgKKl3Om3IPGYAWCNVctBxo0A7GKXb1w+2LCmZg5/tAWOq+vf12gLCrjp6HOloXYt51Llr6yOTgD6Z15fknahy7S4TKmvyniGAY5Hoq2+pZ8Z5dHxni6gpYqjKhGSzPXuaXRbFs+G03O/JoGG0SuYnBMb5nOg9B6r3BF8WLcPx5Y5lKbYEr6j/IW1a+cA3y36PFUW+Zt6LaLpQvyrUNda5gjywEj/HWS7UEYqd0mwVTOax5w92U8dGez4qoySidTVV19diXEMYyjAm0TiaAOqc/YloBVny8lI+TW+Yp/mfj8rUG4T9sjOD7lIfpLpHbsBwfm0AVA7ilfGncn9K5fz3SoRKcFIZ6TsjDK/XIibNhEhORELag145KPSpX2qnQApLRGfD+GUkmD271hP6Kier5OQUSoo+P5LRTQwl4L6zk9YrJ1M25IxwCcln69E6viFeRKWqHIF4FoJNriNyFhEIv1NNTW7m1Okp5BsEThswOMf6shUI92SDHn9aHy2UiNLVMCuHpFKS7FnF1PxKwPMCpY3fS7w6ZPQMAFa5xQ81LFy9POKEnG0ZBVBtPCcv7mhZ+n1Grf8nywIfY83uncA8itxmvHk7xhzQymV43Lget5Kbo57PBcUWUqJrRDw2uIjsy9KLUSk8jyrfmnuUH9Oy94Nv/3223zySXKR3nrrrdlhhx0CG9QwBim8yHQMbUA+UoqWQaRcFwa5ik8x8FVnfAUzH5qb4Afy/dQbLrgHlvy7jun+iC/ID7NwUw9wXlDDTaFWS04B1Srtey1yALPd/9BID50UJikJ0ybk9+ooEVC8Hin0nMRloLAdF81NZqSkooiUwNnSv5m1SQZjTqoH0IeRIbDRKzq77Slc9dEoFsvTCNKa2rEMRMFFoLxGZ00L8Tv7WLDhB4KMEWplV/23AHyUJYASMrv4iXI3UVfDdW8c9KpclcZYYynHSx/R7taySN9zcw8nMNR2LWJX4RNa3P6lWb6Sn1OlniTH22Q6OcxKdxfmIYgbcDunwujhrFRZWPMB3P/l5L9/XEQ/ax5hpEsbbuLD9TpXy4M4G0WyDK3Z2kACNVXOB2lPqWLUdy1PYCaKRmwg66qdDM6WSqQyVSt9W5agkemZmHDy7wV9Y2Eny+8RcaIcLr7B1GgdsHugY6wmSiZS69ev56STTuJ///sfjY2NAHR0dHDAAQfwwAMPMHLk0E7RDSM3HNumza2nza1ntFZ+RkoJ1RJ3VSwpRJ2lg9I/yj3U4LuIS32JlOhwnvwvcAHbSDVXFouUb4Vcmb/RRHMJOwkLSCSyl6UFjQXCFHbzNuXn1k7l6ALHxw0nVdqHGklnpDDoqFBGKmHa/M3en3fdGVw36/CCx2uyzOXy/UhdLug/7EekdG9htRGRMr5/YdIe/MOJIZoEKgucLqUoXfocegumGJbTy7m+l1iGBzWU/E5UrIpK0g8FGJbDfrzND5QHALhSV6DgXT40sOOKezhd+w9PdX4T6G0i7ZdzOQELp+SC45lO58pInWffzzbqAhau2xZmFd9fMowMrPuotOO9776vlyLAxpppLHPb6DYH99xgbviM10Lfos2tRVa+mHrd92ZSirB4sBPJkvW54mKOWf1r4J6yxuL6RKpECwtVFjFQgHhyz1EBPFx/Kj9Ztwftbh1ObStv5Tl2fWQGv7OOoalhG7br816dvo7b1Zvp6GwgnxfVYEfJRfTf+ta36O7uZt68ebS1tdHW1sZHH31EV1cX3/72tysxxmEMEsRbd2Bn/XaONn5GzQBK+5SaBrbS7+Hs1r9uESQK0qp8Up/fR1Yzfi5jk+FLY7sVIlJfef90HtKuQYqtr8j1+yLT+LcYE+BkaZ9XLqREoGEcT4aO4J/2Hil/qaCRMG3edWfwN3t/1PFzCx4f1mTivltNlhp6M558TUftlZEMeRFPxwVzADK5feGXhAyESG0lLGNH4VP0WBdxI92nJ4n9N0KKv8kQbHRjaPuBDBQxw0rfr6TVH7cEiP6mLEvzui5F6HLDVMlGKn2P58hI+Qbm9rBqX/kYm1FllMfv00e+Xph05cPgLnU1PN/GZEYqvT32pdAVCs9vrp7u/Y2YbWWPRfCzSWVkpHzVykrd/+vsOha4E1lPU8F1fGVka35hfZUPWvr7MYq+dQbVqYipFEreDT/xxBM8/fTTbLVVOsozZ84cfvOb33DooYcGOrhhDC74kWlBGJj4QURNbiArtRHeHEgRKbU34VG1jJ/t0iU+fQNAoUKE05YiyI5RNb+baT3vUCu28YEzjZ5EcUTqEXtvNtbO5usTd4fmqdzT/F1e7djErytFpDJq5MUsxKEvQrJIApVaElnNdf1SD10IkZmrCvUs4xDxLda6zSQsOzBPLD9aXy6RkiWRe9XrGSl0smnTvrhdHfxVvYZF0lTgiH7Haxn3uK7HqcvSR/V5Qcyw0xlUQLJjQ8KEtBgIflmT1D+rfk/Ttzmv/RRunbpD0J2cWeGXC+Uqe7IFuddxwygD9RmKh0VUjliuSIdbgyn3L4feL/EsO8gfoW0UgYkBDzQ4mInk/K27Sq9eQNkT4FGLsDHJlDyXByKo5T1v5WSkulwZBLCMOOU3YeRGZh9owkzae2QLsgEYdvLYbL2VfgWPMsQ9CEsmUo7j9JM8B1AUBccZ2g1jw8iPmBdNqlHlAW0Mwh6Rig2gEXOwIVdGSpVlTFdCEWwsI45cohpqikhVKCNlKTVoZseA/C5KwSnRP7K1ugCA/606Crg/7/Fxw+ZZZ0e66pv4uhch9Um8XqEeqbhhs7v4MU2yA9FdoWZE3uPDqkQCLwqbpdne9MwLdaHPvfHpv7lDvYmH7H1ImOdQHyqP+PRDmU3KmTC838dIxLA6V7OruABFyL5c+OqDAKa+5QjIlIOkymT6bxBxE+iWQyhLSeRQg5+RErKUJ6tedrVcUZ1S4ebpu4B0yZ9rDhOpspHpoWfGChKp18aczMmf7MbpEyexd5/3dut5mpnyGzzRsSPZgjGDBZaXkdIFrdceR/GJFEbhwEimTYwzECLlBRqzlErmgyL5pX3J+bgSphQHdP+Lo+SlHCa+yVqaieqHUB/OPk45vomJwjoasqg1yr7P5uctI3XggQfyne98h7/85S+MHZuUQV21ahUXXXQRBx10UOADHMbggTT/Hzyg3sLb0o4MRJ0rosr8n3w703raYMPdMHJmcIPcTHjLmcVat4FZdaN6va7IyTS7go1lGiU/cJKnbJi5WQ0SrifekClxXUmEnPQiEzHbCx4fN5MTrE++cV2axRittJEwKzP5Jkybq+V72YrlsGZnmJ5/XgsrEnFXA4GspX1RoYZ/2HsSqmlhdMbr/neqYQRKCgda2gdgeKVRlhFPZSsNMcc9KMo4roAouJ97IhXVbWqEdEbK92jbIoiUn5HKRqQ89a1KmoBmYkH9nvxBv5ojJs5gVpb3Xa/kz6lQj8jnAfa6j9PZDCMKkea8x/tqd1qWe93xIojVCtiVC8tIEh+zT8moT6Q0zIKBkc+UWUx1xjBNXDMgIvWquiePG82cP3sXxpdwniIJ/ME+kno7ynn1E4uQdCodh+lPMlteBMBENrAm2k19OHvAcec1f+Ei7U+8veYkYLfeY/WVa3HAtkAqv2Vkc6LkWpLbbruNrq4uJk+ezLRp05g2bRpTpkyhq6uLW2+9tRJjHMZgQftSdhc/Ybq4ekCXiagSO4qfsaPzEcQ2BjS4zQfXdbnSPIPTzR8gjtm213u+gg6UF62XbF8NsDIZqRSRMquzwIXc9MKi2IXJW9xw2EZYzExnUXIxN3q4cclxvB66EFMvwtOjDOiWTTglcFE4hRhSJBJeBBCr/3e8KTSZ75gX8uDIPj2k3oY0hBGolHun2MAL9rZsrN+67GuYPpHSE6nSREvKcQ8KAoa38TCrZMg6WBHN8D0DiJDYYjLvKWXSLERqz9hz3Kv8nOmL/liVsbQLjbztzqKzPnsQLpWRqpL4xZaIDe/8K/1DEYE8I488vpMK2A1uImXryfXJ6JPHUWpH8Li9C0/ZOxY05X1H3oEfmmcDEBoAkVpPM685c0g0l1YsKwgCj3AQd9hHk6ipjCG15vb+vRI9uWXtBb9CIktmTdIyXhvCQY+S6d+ECRN45513ePrpp5k/fz4AW221FQcffHDggxvG4ILtlShZ0sCyI2FFossvhTIqsxmuJizHTfXiZkqmQjI6lEqzG6VPqn+QT+LWngP4ycz83hXlwjecFavwPVi2Qzij7ElzCn9m3LT5jXILk1ath3XTYdxOqffsChGpuOGkvKsy5cpzIaRIKbEJ14jSt+jD7wXs11eopKOcQUq5f6LN5Rfm5fxo1hzmlnkNU1DBBduIpUyUTSn33+JK+XtsiNl8T2ks8xO3DMR0u1dpX82WRKS88mVB6U+kRjnr2Vf6kAVdU6syFj/zpWTZtEO6rHW4R6p8+AGUPzuHcUpNYdny3Vf/kYOVl+huPxX65gm9gFSm/9BghO2t0X1NhZWm8VxgXYTrwsGWDeTO9kd1m5i3HoTc8gNLvgBRNmJaCKosYthOxUptQ26CzIUurz+YXxKchUjJmQFi2wAKr7eDEWXl0QRB4JBDDuGQQyqzuRvG4ITjESl7gEQqokqs9SYa24hWpBmymsiMUPUVDBAEgdPsH2HYLn9qmFbytZfZLax1axHrxw54nNkgeD5JklV5IhU1bGoyNpnFROsSGYa8KBEQJSxBRXYNLL0yi3LCLDUjJXKNeRohDO4bvxd98zaGnkAmS3mX1/cWEgwSVnCbbd/c0C+3KusaogYOWHocxyvHseXcz/3bod1Y0hPlWxWpyB86iJk2d9nH4dSORjC6eNHYjmnG0K7/9/Fk7XF09Cxn2/r+81gq2lylqPKYrg85U3qVyd09wIx+779cfyQPtU/jgBF7s31VRrTlwfGIVKej5RUT8DEytoidpHm8YvVXgE0F7AY5keqJjOcv1gG010zpVYQmCAKaLJIwnYJl2Fp8LQ46S51WVrgjaXXcokSL+mK6Po+50sc0t8mU2koxVVqPKLThdM+Bliklf3Y+2I6bXh896LE8GSnHE5LIIlKjKirfN88BSeUXFeoDrwaKprrPPvssc+bMoaur/x+ss7OTrbfemhdffDHQwQ1jcMGPTDtFROnzIaLKyZ4SwIwP7lR/MTAsh/e0c5infR21Z0W/91dKE1jsjk1lpkqB7m2wtYAU3frCmn08N5kn8rY5EbcIiduBoCcWQxMyPIncIjJSRiapSd53ppiccJ0K9XUlzAzBgCIzUvPcKbztziKhNPR7f/qKv7MwdBqnr7629xs+kQq4tC9FpAZwz1gpg9UErpetdOTcfws/alqo7GVLR0y3eMXZhntaL+cndVfxT2fPlEjPUMfzoYP4nX0sZsOk/m96REqoEpGa0f06Vyl/YvrGp7O+v6xuLg87+7IpHOwm8vMExyvDqyNOPF/GwYPo5BZGSgXssvSQDiZsat6Ry61z+Gf4C/3e0yQRGQujQNDrW1038aB2HTdbX+RU84dlqxPvpr/Kdco9jFr535LPvcy9m0e1q9CWPFXWZ+dDPCPQ6LctGPHunMenRGqU/hkpRZZ40D6Ah6y9h7QVTtEr7c0338w555xDfX1/l/CGhga+8Y1vcNNNNwU6uGEMMngbKneARCqkiKlSKCMxuCNUxUC3kpmWGkFHyuKx4m9oy0mzH2E9y7nSY9RGlw94nNkgb/8lbrFP4ANnaqDlZdnQdzGuIZ4iijnPMaw0kfLuO79Xx61QaZ+hJ5AEj1Sqhe91RRJRvOxP1r+hJ4nu9u0x8hYODTNQsYn92//Oh9pZ7DLvJ2Vf4+Wag7jB/BKb6mZhORBztXQ/XRbs47zBV6TncLsH1j851BH1yvgimpyyeYhuIRkpf/7KGtTxNs8pifQKQ8hTLgTJTS9UT/xii4QXqDpNfgpr/uMFDxfz9PNKoToAZHtwE6mcghmWzjucxMLQaZixzrzX8AUmol5tQrnPv+iX0mbZUxSCLfry/8H3CMbiiVRAtEtqAsDKR6T83yPLs+rvjSzHxXEqG8itJIou7Xv//ff5xS9+kfP9Qw89lBtuuCGQQQ1jkMLfEA6QSAmCkCwdIl2HPZRhmBaK4BGCLOnrE3mGenk1wsbRMHqnfu/nguu6nMSTbKcspqPrSKB88YBcCCsSgpD0W+zRrbQ6XgXQbclcYpzHnHAbe5qv0k2E6QkLrTb3Z5pGPE1qvPvOlsNgkFUhLwiYmfdkHvKQib3lBUxhEc7yGth2/17vCd44+5kqt8zkjvpv8dZGiWMCLO2T7QR1Qpw2t/xrvlV3EC+u3Z5ptTN5efy3+cKiozhz/BRyOQWeFv8TE5WlvNG2J/Tzr//8IKZbHCK+xc6JkajiaNaRNjQe6piYmE9CiBIStu3/prdJEquUkfLLhXIRqTHWSg4S36G+UwRKL6keBggZGX8zVnidTvXQZREj6Zl+HEe9GiESbmW/4IYYOOxEN/VEiUh1vd+Q1KSyHBQUOfIFlXwiVe7zL3ry52I5RCpVURA8kYpH06SpW24mbHVh5BHSymeboEgCe4jziJDAiO1JqLYp8PFWA0UTqXXr1mX1j0pdSJbZsGFDIIMaxuCE5SaN6oQi+kYKwRDD6I6MaQ5tIzYAQ8/o9cky6R3jPsu28gIWth0JFE+kLMdFJfn3kbWB/82zQdQ72U5ZRYcpETMsqGCPS48t85CzL/Pq6rhh0xeJmzYv6DbNefRZ7cyMpUekHD+zk8X8NgjEHJkfmGez67gQJxQpx3q49DpfER5n45KmfkRKtHwi1ScAUTeaFxuP5YX1GzgkwIxUapNZxgLswxdNSZgOcS+iGslDss2MUsDPM2KmzW3KrWjLkt/BInUMrxkHbOZRBYNruq6kTovydmI3+pqq+gIUvu9dpSH45uZy9j3Jzl1Pcal6D++t+hKD2bdoMCOzn8lM5M44+JC8715U+2ektMYxzHOn0GIO7h7KKR//lg9Cd/J4zwnAvuk3BAEdFQ0jr/qu67qE3TgIcL/6M1a6LcQ2/QdGZBPpzw9pIBkpX/6/AkSqx1U5Qv85YyMODVP24uH3VvPDxtnsn+P4t9Wd+bgnwsym/uqDiiRys/IbWoUOohuPgtri90eDCUWX9o0bN46PPvoo5/sffPABY8aMCWRQwxic+Muk65il/5GFY44e8LV+FbqAWfq9rJxzbgAj27wwEhkTa5aMVHpSKy1aq1sOIZLnKFqF6oc/eJB/iJdyqfwgPXplS5B6Esnr12oytaEkQenW8xPplMCJoKQ8JtaMPpAHrP3Z4PbvRwoCUUflAftA3mj9StHnWF7fVjYlQdHKnckNeaUNQfZIFYrWF4MWoYPZwnKk7tUp1bmIlptI+Z5V9uecSCUSCTQhfU/XCIktpkdK8TZ2YhbVPkFSsV2h4n2Wqc9z/dK+HBtz/96vUqlhXzhDvFQJ4Jkx59DjevNaEZUjUg5TekjO+QDRCq8xA4ZXCudkua98bykrj/puwnR6qXaOFzZixvOXAuaC//cUy5jHnZT8f/D3f9wS+MSdxKLQ1kS8dbwnzxz3uHYYV1tfJ9q6c7/3VEnEcL2/6xA2zy6aSB155JH86Ec/IpHov1DG43Guvvpqjj564BvsYQxexPzItFa+0aePiJq8xpZQ9mJlZkak/n8bn0jZWTyG8iFh2qlNmapVSBZUS5Yw1BEnWuENn9m1lgPEd9maRRkLa/7P7HA0fml+mfkzv5F6beHW3+IH1rl8JlSmkdzvcyrFRNVfeN0sWTLJ9r53tY/qnaWznfEe+4vvBkqkfOPUgWSkDu94kCe0HzBj2V84euWN3K38gomxj3Meb4uVKyUZSjD79HxuST5SCsn5X86ScVjVegDT9Pu4ddItVRmL6GWkcpU9ud48nMpcVRGu63LS71/miF89VzH56WpggbYNf7OThXh2EQqptitguBJSFqJda27gfOmffM15DHswE0xv/nayeOalvfVyE6moYfVSpgXQY4Wzedkg+aV9WUQaCsGfjyvho+b3gYZVmRpvHY/lIcim9wwoWXorRVHAFJLXsIfw2lF0ad+VV17Jww8/zMyZM7nwwguZNSuZqpw/fz6/+c1vsG2bK664omIDHcbmh/8A1QTQR+P34sS2gEZsU/cVbBRUob/MacocssSJQrccwviKNwOTnM8JLSkeUyfE6Kzwd1Gz/l3uVv+PJZ1bcaIlM1JbyfK198CU/XOes8mO8Lh9PFtvvWOqQ8wnOEFKhvdCbBP7iB8wybAoti/NtwRws/hx+Q3WQt+MlN7DhSsvARV+a35pQEPOhBhAaZ/r1bMLVoKpsQ+YIC3heXJvIBxxuLQPwNZ7b5oi6MQKZF2HBGwr1SOiZCFSqlcKWi3iUKgR38/GpqSXqwjdtLlszUU00sOSdS8xa9yIqo8hCER1K+WH5Fsg5MOFkV+yaEOUBybs3u+9GmMT31ceYI3bTNSwqA8NPBhbEfilqVn6eXwiZecxHY/GYrR4QgztYhNNTnteIYZ8kPB7pEovh/QDCW4Fehbd9mVcKD1C2B7PzPZ6dlP+QfuaQ4E5WY+PmJtoIYZG9v2F5dEQ6/NApFpbW3nllVc4//zzufzyy1MpfEEQOOyww/jNb35Da2trxQY6jM2P01f+mC8oXej2z4GBZQP2cN7hm8rDjPtoH9j62sInDGLojsBL9taEQ1rWDijHL+0rMc2umzaN+L0AFaot9zJStcRZXeGyC38xtqQamq21jBbaWRjtyHuOn6kJq+loVlhyqSOGa5RPFPJhVNeH/Em9nnVLtwKOK+ocxxOScLMQiU+lGXTaPdQ2TO79RsZ3auaJcpaKgag9peALY1gJFCf5O0nh3M1sfgSUCkRAhxIcr7TTRUDARRYc9AqpS1YVGb1P2cqMU0SqSip59ysncnfP7nxnUg75Ey9DXC0VwUz0RHvYWfwUgNc/fQXGHVP1MQSBbTY9yV7i+8kfijBs9xXvstkuqJHkOlNDgqg+eImU4M1fbpb11reEyFe+HEuY3GUdTrNiMldamiRSRfSX9YXjuNxqHs+Dwn7cNO2gks//OLwzn3XADs27Z3FZGxik9sV8T/kby+NTaDMOZK70Hs/Fcgu6/Cz6Y2aGlvDZxj/CzOP7ve+XTOYjqIMdJRnyTpo0if/85z+0t7ezcOFCXNdlxowZNDUNTaWNYZSGOfG3qZV6+J808MVyDBs5RHqHlZv6y+kPNXQrIznPvIIdxzTycJb3y02zJww71SNFxTJSHpES4hWvX/fr7G0lgmnVgJVfNhVA0juZIyylQZ8AJAM1s9++mg9DD3Jn7GSgAqbg3qahFONp1zOrFbIYG/81dCLvmwfzh/F9asQzvlM7T919qVjhtvKmM5MxdePLvobrb0RtHc2T81XyECnfkLUSpSRDCl6wQNdaCOlJ8aVi+ksGPTK+V6VviSrQaKzhduVX1K1tAB6q+HA+ZQLLnBF8uzGLpxXpIMLmKO2Ld7Wl/t25flnVPz8QuC5nbfwFkujwP3t7pPrtmVrglHzy+IKanDsiJFifMKGhQuvZACH6ZdhZzMc/jezAvPaRGELuMvseR+Za6zSmNNbwO+tqMIsri+wL03GY505mnjsZacTkks//tG43nloxmZ82b1PyuYXg/z6WGEYswh/M762Us5R8QjojZQ/htaMkIuWjqamJXXbZJeixDGOQQ3OTk4yaZ0NVLFxP+U+wKqO8Vk34UVhf6awvym381C2bLxlXM75e5JZw88AGmQuhpGBDNXqk8AweHaUG0/CkzOP5jR7n6O/xU+2X9LyyC2yfNN8UPW+nVO9RwPDlyp0si2ku+EQqm5Kg7mXV+vVciRK2ICO5FnaAGam7OY4bjSN4as6+hQ/OAcFrGBdtnVDqua/Lefxbo0/it+u3ZYeGvXKqN30ekDItV2uxzC5kR++tPDlU4ZUI2a6AqvbPdIZJcID0Jt2J6gTGzDzZD0gTKXEzlPbFe9rTP2xcWPXPDwSWnirlvND8Fue37MA+BU75qflLUCwi+iygjxCQt97LgkM0FgMGZwBVzFPa9/CYi/nn+tVcFc6d4/EFmyKqhIWnMltEWWRfmHa6j8w3Oy8F/nNhVqDU1g8MWVI4ZbQsW7nnONkvUcxhuGsLCrili3ENJpRFpIbxOYRtppqNtUjuDVWx8PtFxC2ASPkb5VyL+uPNp3J9236cMWbPkhx2EpbLO+5MurTarLLqgcAXmxDiRBOVncgEj0i5Si2WnFxYnQJlD36kS8gwxvWJlFwhIuXLlTslyPwvr9+R01Z+n+On78AJfd5LGMnNXEjpf3/YooZkWzhFlM4Ui1RzbxkLsA/BI4aSlUDzDJG1PERqQ+N2POHUMFYaW/ZnbglYZLdymXkO587dBla+wYufbaTTqpw3W7XgyGF+ZZ6ILDicmmWe85XaZLc6xGUP8zVkqZ2a2CSgsd/77c3bcaX5dUbXz8jRuVE5xGPpNW2eMSqn99qghpHe/McIFVWtsI/7DiHJZLWQJSCXMZcmol3A6CBGGTgW1ezIR+0SPTUT+r3nZ9r0POQkEYvRShsjlBBd4lgWdo0l6pS+dpuWw0Hi2zQSRenZDpr6jycfGogyQ1iJ2lPPQNsw+sLxgkW2HEYOJYmUksdoWXFNEHJnpB5Wj+Hhnl05qanaT2pwGCZSwygOGanbUHjgnkb+xnhLIFKNG97gfe1C1q2fDrzY7/2u8HjmuRLdUmklsLonppCtVCIwhBp4tfWrvLrSxNQrTKR8XxKtFsdITsCuUYBI2XEQews1iJ6nlt+7EzR8IkUJxtNmZBQvONuza2h6v/fui51Hi9bOyo6H6eVNAtiSBnY00LIG3c6tklQs/IyUZnchkoyOajW5iVR6k7FlKNSVi5VWPW/bB3Da7L1Z2XoY13zyDjvbgzP6XgoMuZZb7WSI4Eypv6COr+RXLSL1Neef7KTMZ23brkD/8iWjfip/tg/hwNCoqownE+trZjA5cT8ALbLKRVUfQQDwiJTuKkRI4Mba8h7uOg6qF2hVtSyZfFEigUYInUQsfxXC5sTTI07mwSX78r2mmf3e05TCc1x47Zu8HrqQlW2TuXeHB/h/KxdzbuNUjixxHKbj8C35UeaKi2D9/iUTqV27n+Zn2s0sXHgwHFYol1gi/Ky7HElVKah27n2cn5GSc1i4vKbtycLOHo6KZC/THQqo4A5tGFsU/L4RVyASGTiRSmcVhj6RcvQ4DUIsacSXBX6mqtRGbDveyVnSvzna/O+Ax5gTssar0y/mFvsEesz+G6RAP8ojUqJWi6t4pZ15yh5c10X2yJKYYUgsef/W3ERFfGv8e9IfYzHwyzrjWWTMQ+hogplV7cz2ZHbdgHqkXNflRuFm3tAuoHbhY2VfJ9o4g9utY3gvvAcJz+cjnCcTPTqxmGPEVxjVnVsi/fMA3zMqokpEVE/ifwuQP8+MwmfLvEveva1ggVN5wQk55VmUPcqtyMm5zKyS+EUmejJUGjf2GHTGh6Bqo7dZ1gSTj0Jnc/qCC/IeblkGopCci5UcVh26mCRYZply4NVAOnjZP4t80vJrWKCdxuxV2Tqhk7C9CgtTChP2SrnL6T02bRcZb97IYqlSEH4FSwVU+/yguqOEUcLJIJHmZM9Iua6L6glmKbmeVa9yYnM8q0Gh5IxUNBqlpmbgG+lhDC24RhSBZJq/JjTwRKYU8mqmK1SeVU34DfYp5bI+mJH4iAukFxi7fgOQW92mH7rX8SPlPqI9tcB1Ax9oDtRq5U/4peBpZT+eN0dx1Lh9kewXWeCMp53c/Xa65RB2k39bMWNxlr17J4SBYTs5e9PKheRlSYUSSvuaxB6+LD3HrDUfAb0d3DVXByG7WMP8mefzj7cW0U4wEsm249JEN6OEDmKUvzDFm7fmeuur7BkewSX6AYg4vJPHP27Wpqc5Sb2D59u+ABRvZLwlwXVdRhir2EFcS310InViEyPpwNGHfrzSiHczW1hOFC1rz0YvE1bbALFCBuIeZNdKPlM5NmcRO8oe4jwmx5qB3So6lr7wjcfBZSQdLFu7ke2mjKnqGAYKJ9HTK8peKOBpJOL4s4OaI/Nw+5if8NLiDr4qD+K/hRlFwk5lnzIhCS6aYOUV1En1D8k11Gi+xUvpgRTTclKtFJRjrO6JBYkVIFKC3wesRFJtHqKbQ9rcSROpXBmpKe4qGsXlSF2jgZGBj7caKHlH3Nraype//GXOPPNM9t5770qMaRiDEHoijuhKxNGoUQdOpGRf7cUdug2GPnwTUl9Uoi9mxd7hQOVB3t9oAGcUfV3f6NfMQdCCQovbxgxhJWZ84L1v+fC6sxWL7IkcPnYnVkTmcMmHu7NPqIUv5zg+YdpEhOTfVtLSJETxMlJhdBJG8ETqeXFX5pk1fHHigUWf0+R08h3lDmIr6oHvp153bIdIqseoP5FaN+1L/On1d9jVaRzosIFk1lPxehSkLKIAxcLfSLTHkougg5jKsGSDIFdu4R4q0C2HI8TX+b7yAObbKwi1LefN0EtcqX8XOGJzD29gWPMBT2g/YKk7GkE4s9/bvSTRbR1yNJYHActObzJzZaSaexbwF/WnrOyYAJxdsbFkw9ilD/NX9QF2FRcA8MqC22HKV6s6hoFCj3cRJlmBIgkuaoEyakNP4Ied1FB2kZ71DdvxobuSI63BKX0OcPXS07g5tIn/Rh8EJvd6z/VNeq3cfwtfWMKWI8zZ+ARPqL9j2Zo9gDtKGoeZcY+TY1+RDynVygqIrTxVczS/Xz2NU6bswujJuzA18WdcQWSx6yL08dE0LIdH7H0JCSZHhRuyXu/Lib+xv/o085fqsHM2A5nBj5JDZX/+859pa2vjwAMPZObMmVx//fWsXr26EmMbxiBCT+NMZup/Yg/91lTKeiAwG6cwI3Ev352QO00+VOB4E6uTg/CkpaRL22Q6nq+C719RKRz4zoU8pV3GhJ4PKvo5vipgXUim1stq9uTJgsVNmxA+kcoo7WuZymP27rzmzKmIKe9b7lbcaR+FOX6Pos+Rvb4A2ekdrdT1eKrkRYv0J1KhIuruS4FpualehVybzGIQEmwmCOuo7VkKgCwKOcVUIFMl7fNLpGKGTUTwPLdCNenyZXPoq/b5Hi8m2Td1SiZxKlGdtFSYdvoel9Xs97jo3ftSlXq2MhHpXpYiUQDG2vlVH8NAEW2YxYXGt7jOOhUgZYGQC4bnlWa4EpKUfX9QrcqHgUDx5i8xi8R/2qQ8d0ZKyFCmrXVjzBZX0KSvKXkchu2gCuVnpHxD6krMx6vdEbzpzsZpnkpNSMFBxHWzZ94My+FK6yy+Z56HWpe96iKtajx05c9LJlLHH388jz76KKtWreK8887j/vvvZ9KkSRx99NE8/PDDWNbgfUiGUT782n9NVRHFgffSRDQFE5n4ltCc7m0c3FwTXsrTpFQilVy8LLFCZrweXDWZiRL0ytauT9fnsYswn1pi1Gle/0g+ImXYvOhsyx84HibtmXpdmLg73xcu4nf2sSnD3iARzyVXngd+X4Dq6r16RBIZ/QChLD1GTbEl7CZ8QkTfWO5we8GwnVQphTQAE+fmns94UbuIv5kXcqfyf1yh3p/3eNH7LMkZuovhQBHVLWrwe/pq0x4rTrwivXzVhG9CagnZiZSqSMxK3MMOPAC1lS3PMSwHxdtk5lICk705t1riF5kQjd5iCkr70JNA75Kb+ZezB/+0k/Ouhp63980yks99LqINsF3sVb4hPUZt++Dto1S8ChlJzdLn5RMpO88c5/WWuUr6+S+nD3ygPVKC91xUQv7fX7PDikxYkfCTUFGj/1ru94VLooCUY9+YaokYwtUMZRdvjxw5kosvvpgPPviAm266iaeffpoTTzyRsWPHctVVVxGLbQFu7sNIwX9I8pX3lAJ/k1pO/fBggx9JyUmkpPLS7I63ecnVexUUfCIlmZUzDnVdl2vc3/I37VoaOj+hddNrPK1+j8u7f5bznLhp84yzE3eop8K03mV2flY0YQbfoDrFXMgOwmdE7OKJpd/zB/Qq/dDjyb+p4cpIcv8Fcdq71/Ogdh1z9TfLH3AGMktChAFI5mc2jB8kvcsuQv6ouljBhXuoIGbYhL0MKmoNUij5XEXcREXu02oitVHOQaQ0WURHJWFXVrAG/GCBT6Syj8cXv/AVw6oJ2VMiXSQn/YYao0uqPoaBwq8eiJFBVPOYrkZrJjA5cR8HSHfnPGbupv9wufIXRnW+H9g4A4Xrpqwe5CwZKSFVWZK7tE9MKdPWZEiDl0OkMnukyiBSkh/YCp6c7NjzAmdIT9CiL0OwTX6r3sadyv8Ri/bfPximRQM9NEgG5AgmuX5GaggTqbJ3xevWreOPf/wj99xzD8uWLePEE0/krLPOYuXKlfziF7/gtdde47//raDa2DCqCmnp89yh/IolwlbAwQO+XkSVuFH5HWPaDIj+BWqCabbfHOgSG3jXmY5dMznr++X2j/gZKVuqbEZKCCWVdxSrckQqWfaUXKRCNfWEY1HGiqsx83hsxD2Sna2UNCwLSSndgDNSrutyOXexs/YpHWsnwri+rlDZoWYqVVkJ8CKaug3P2nORJJH9sp3olUTljXKWAGOgTcoe5D4SxoaY35xYVDzfqc9xaV/UsKjxSvtQa5G9ctSIoBM1LMLq0PWTSmekst9T5SqTlgPDdrjcPI96yeS2puySyX5Z6+bISClWMiO1qWk7pm34jDHmctws/SODGfa6jzlMfIOl7mgcV0iWJxtR0PqXJ0Ny3gEhlZnOBldNnisYg7TUNWN9lrUsQkMZJuW5sECeQZu1P5NbtqPZK+UuVBaZDabtcKn5DaY2CFxZP67k8xO14/l/1lE0j5zEiSWfnR9HJv7NjsqHLO7aCcRdOEJ4BST4pLsDRrf0Otbu2cD7oXO9nzqyXi8VgLaHbhCuZCL18MMPc/fdd/Pkk08yZ84cLrjgAk455RQaGxtTx+y5555stdVWQY5zGJsZQtsSDpHe5pU8qftSEFElDhXfos6KQ6JjSBOpN2v24wpjBldM34qds7zvLy6l1iv7mS5HqqwCllgFIpVZ9hSqaSDsZazDbjznJiNuJvt0poiRpPy+X26xYQEv6V+kTavlUzPYvi7TdlPiENlU9nJB0zR0V0YTLC9y2wxAjzqSM83LGBnSyJZzEnwCEhCRMm2Hpe54dMLM1soXD1H6KCyZBVTYUj0pn+OMVNywiXj3OEoEwdt0RkgkS6OLv50GHXxBnZylfZLIj+Q/0Sq0Y2+cjdQytWJjMSyHF5ztqVVkCGVvYPdL/pTNkJFS/Xl03M6w4SGahW42rF/NyNbSN8SbC/WLH+P36m94gMN4xN4LUZT5gph7u5iSDc+idpeCp4IqDNaeQTNNeJRQ//lOr5vIK/YcVom5TcefkfbmXWsbfj95J0bp8wDQctii5B2K7fKssyNrQ/UQKt2HTq+fxM+skzm0rjVwIuULjyihWhBFYoSIkEDP4g9meplsAxk1RyDBz0gxhHukSiZSX//61znppJN4+eWX2WWXXbIeM3bsWK644ooBD24Ygwe2r0YT0KY+rMjE0agjnrdkIHAkuuCTx2D1u3DUDYFc0o/C5lxE/Eb8EqOjn4W35xTjco6YNKOPflCwkHwvCDtaschpd8JkBL6seC2huuQGqIY4cdPOWjIaN2xuVW5jbvciWNIAszzlM498RCqQkYqbNmFvM6yUYDwdViR0VDQsMNOlH35JVy6BFtGLckoB2QAYtsM55iW0hjVeb9267Osood6/uyXlz0jprTtyiXEe1I9hbtmfOrQR1S1qM0r7/I1jBJ2YObR7hx1vk2PlKDNWZZGDxbeZJK5H71pXUSLl+83kEz+RPcXKzVHaF7KTa6XaOJa1wkhGuxtYv/jDIUWkHE/GG62WSzpPRxDg+EgzuVYGaf0n/Fa5mW5zPHBA1mNSPYPWIG378AOXroCaxfNvw9QTOPflSewQauT0HJfwe8lrNRlNSgaywm7pc7tpDcxU3fdmqkSGWHPjIIDqBRoTQpiIm8DIQqSsDJGaXPUR6YzU0K1mKJlIrVmzhkgku+Gaj3A4zNVXX132oIYx+GDrySiSJeX/7otFRJWIuyoI9IoEVQS2CZ8+CR/+FRY8kZTnBTbMOYMPnn+I6asepX7Xk2k65HtlXV73NsvZ/FUA2kbuxpf0q9hq3ESuLeG6m4QmXnK2ZY/mWWWNq1jINY0A1LixivgyAcRiUSRPvQ61hlAkSd5qSdCdsLITKTOj50TJ2MgryXswJJgksjS4DgR6huS6Eio+hRBWRS4yz6elLswv6kb3uh6k1fn6wld2k1wjEBJr+AtwjnuxWKh9SvsKESmhaTIPOfsy1q1s9nQwI2bY/N0+jEXN+3DqmLkQauRx6QDeNKczVR/avaDtdbO43TqGRN0M9szyviqLGF61gmkkqGQxsmHanCC+QIQIWPumRAAyIYeb+Jn5VZBUfui6UMWyOsOVibsqSm0jr9Udyvq2DsbFQ5Qf1tgM8NTnfNsJ1yVnwAtA6FnDkdIbLLQ35bxkSnzBGqQZKVHmKWEPLNtiSpbAl+a9pufpdxQS7USwqFFFtFAja9xmNrgNtDhuSSJdpmVxrPgyk8wGsHZJG+wWiZDoMI4NNOk6sGtJ5+aD47gpJV01nCSKuhgGux0j3r+ipZDaJ8DS+p346aooc0bsyZzARlpdlEykLMuiq6s/8xQEAU3TUAfgXTKMwQvXq2t25PwbqmIRUSU2ecutb/ZbMfzru/Dun1M/Jhqm8YyyH9fe8QFfE5dwkLyYeUvn01Tm5Y9uu5vrtMdpW/p12PWqfu+7kRbedGcTEluynJ0bfrZFKzMqVSyUibvwB+sI3nVmcLBuV4RIxaOd6R/UGgSvHjosGKyOJxhV338DnuhFpDIyJBmkytKDXZQTpkOj95mCWkJpnyzxjLMTra7Wq4+gZskTfKxdzMexbYFn+p0neU3NIQx0yylJKTAbTDtJVnOR+mKh9cnG2Ur+AIqfHdCtoS2qMBBEDYv/Orvgjmjl1Jbp0DKdX9epzI92c0zAhL/a2NS4LddbX2XXmma+m+V9WRQwvO2EZVQ2MGYYOjept4MNmN/JQaRq+H/2MSgI/LDKvUlfE3/JxpjO42N34L3pI7nnlaV8I9HKUVUdxQDhrfdSqBZRcAi5BtFYnIiavVzYTgkj5d4wS2FffGGQZqRqRnCRcxE9psVzWdZATS5sVXGDfg3bhBaxes09hOYew076bQB8bOUmodlgmTq3qL9JthVZ55dMpBr0tbwc+g6JdSGguD7fYpCw0muyb8ZrSBGwwYr3F2eyUyXBuX/3dfXbcY9dz4X10wMbZ7VRMpFqbGzMGzUdP348Z5xxBldffTWiOPQd3YeRhGskJz+nwIaqWIRVCT9uacZ7cqZ9A8GapErQyonH8evowfxtVTN41C2heM7ciY6yLx8xOxkrtBHNkcL30/NmiWn20T0f81Xpbcb12EDlSmWkaftzo5Ag7tj8QLdorgn+2zCiyeBLAo2QKPUiG7HuTmht7HdO3LAJC36pVMZ9l0HmrUTQRMpK9UhRwr3uCwn0VWdz9BgRQUcVsi++cgaRSph2AETK4Tn1ItSYCN3PQ11rWdfRFJm7rcP4uvwkAI6cv8wxbHdzoPgOsqUCh5T1mUMdvjhKTYaoRETdMtRJ/UxnrnI6QRBSin5+OU+lYJkZvRQ5BFX8QIJpuzglZgMGih49GSSqDSlMaUk+N0s2DtIsTA74ghCCWstD6rXsIHzK+k/vhF2zd9ykiFQez0PFKyEvR8WuWvDv82zBy1GrnuZd7WI+ic4C9s96fshNJMveInW9yrljRmlEyrYy2gDKEA3yS8aDFluJGXZqffTtPEyvSsmKZyntK2CbANUVqqkUSiZS99xzD1dccQVnnHEGu+6aTBm+8cYb/PGPf+TKK69kw4YN3HDDDWiaxg9/+MPABzyMzQPB62MSAiJSEVUm5iaJlJGIVpRIJbrbCAEXfrYT77kjUCSBo7cby5l7TWHV8wvgM5CMzoLXyQXR884RcigW1ZqbOEN6glHdjUDxJq9zul/hWOXPfLY2Bhxb9viKQY0mETftrF4QQaDDDXONeSrTW8KcDCBrrBJHE7UkEvHsC2vcdDJITUYmVBQxBA3V1YPPSMVjyII3oWfzEsmBsCKxl/gh4612aJ8FnpqY65XImDlK46TpB/KL51bwoTOZQwKQyDZMmyniOnAAofxAliaLXGOdzjXW6chYnDpuQl6tzkjPMu5Sb2C1OwL4ftmfO5QR1W32EOcxy+oCcyuQNZoUi3p6iA3xjBSxTUwQ1tEg5H4mTG8WtytNpIzCREqRRbYXFqJgYZoHomnBVFIUgmk7qWBKXUhmSksNTXShrlsNWaWIBif8PiZBq8UQQ+AmA5654BZh1eFOP5iv/vcKOoTm7AqmmxmObWPYNiBkJVKKJNAk9FDjZv87GJZDxOsDDkXqEUWBsJJcV0sVm7F7BQtKF/jyjapl7KT/V0BJjVjCpMULboqesqEtJ+cEx+ifabTNZN9TPiJV53QxV1hIY7cNDE2RupKJ1B//+EduvPFGvvzlL6deO+aYY9h22235/e9/zzPPPMPEiRP56U9/OkyktiT4DfRq8Q34+SCJArrgEaksKeEg8aBwBIa1mmhoNBfuPp1T95hEq1dKtjaSLOhTzf7RlGLhK5WJOcwh6/V1/Fi5l/XRkcB1RV9X9AUIlAr3ndgmk5UOaoSuirnOt7t13G0fwWEtrUkiBVzYchfvLu/g92Jj1nPiukkYrwFV6X3fGWII1dax9WDLRBKWw0/NrzG+xuF0pfh7PaRIfEt+lN3FT3BW7oboESl/cbFyqd5N2oN7xU6ilh2IcIZpZTTslrEA+5AlEUkUsB0XCxk1lH8jKnvN2Qpm1TMAgwUxw+Ie5RdoCy2I7QMdK7hz1bEsVkfzij60rUCmL7yLF7W7ebrrRHKJCfibJafC6lv+JtNBQBSzZ3BVSeTv6jUogk20+8to2oSKjslHbONy/qpew3q3kRrtCKZF4rwbOg+nR8DWT0bSgglEVho+kRK12qT1gQ1mIjeR8lUd8xGpSPMEXnWSnWKG5eQVC9kcsBa/wNLQyXzoTEZTDuv3fmqOc7OLIsSMDGXa2qSY0h/l66gTOtE3/Q1GFE8SUoq9iDnv8XyQMvcitgEFVFeLRcy0+Ir+I0aHbX4dTu6dHpn+c/7w6grOapzJoX2Oj0r1PGLvhVIzmvE5rjm963W+pV3FwhU7UemAcaVQMpF65ZVXuP322/u9vsMOO/Dqq68CsPfee7N8+fKBj24YgwZ/HvcjHllzMt+ZMDMAF6kkrpC+S1vc4V8zDvLEoiuDu92jWWrFePDM3dltam+ZdaUm+cmaVT6Z871zcnlopMwhS0yz+34VYqWJ1Lp5/D1+NmvUZj7VKzOR+QStRktPObXev3sS2cmbacSS/iXQOyMFfFq/B2s2thF1gjGI9hF3Fe6wj2ZOTT2nS8VfO6x44imAqfekmu1dT0jFztNbGFIkooZNIk/tfbGwiyh7KhatchSMGJuoJ6Lk/1soXsRfw8KwnWT55ucMcT2RlL+HZFmor9on6KmyvyGLlBVD7nvKEhVwwDYqS6T80j4rj6SyIonoyCjYKQnmaiDevo5dxQWsc5tQJJHRY8bT4dbQKERZu+xjRs8cGlmpfzefxtKli9i+aTa1UpJI2XmIlOuT2zyehzVaek6I6hbqAAzDKwEzEUMlSV6y9Zj6ZdhKjnW8J2HS6hv6ekIM090VNIudzIt2lDQWyyvtswS5rGodOVN10NYDC8ZGDZfX3a2YEAqnAnVapBYLmZ4sQdj2mmlcbH6TfZpbODrHNX3j+KFsnVFySGDChAnceeed/V6/8847mTAhGfXZtGkTTU3ltu4PYzAiajroqIRCwUXUBLUWHZVYACVN+dAeSz6gI2r7T/JqXZJIRewBEClvYhWzSKZCpjlkadkeyS8ZrDSR8nwq6ogRq1BGyu1ex07CAiaxNvVaXSi5Oc9VThg3HW63juG90V/q16/0r6lX803zu6yXxgQ6Tn/Dm0tlLxc0WSThLXlmPF1u6JfE5hRpiXewvbSUGcLKfv1V5SBIInW/eBWvhL7Nc9rFTNLn5z02TaTMz63ghJW50VRrM+TPExUrma0WBE+a2M2TcfhZ6GK2TtzJumnBNbdng13A0wqSFQ9mSvyisqWGmdB72gGICsnvXpJEVsnJfVHbso+qNo6B4k1lFx6wD0RoGI/tlSU7eh4i5RPtPPeHrHdwhvI0p0hPZd10b25YejLoZaCgSP0Jum9SrnoKq30Rj8dQ/F5Y79lPeEbmZpb+oXxIZfjy3OP5oGb6AAZodOuXKNeo/QOi2fpA8/Wc+RB9e5jPE5G64YYb+NWvfsX222/P2Wefzdlnn83cuXO5+eabufHGGwF48803+cpXvhLIACdPnowgCP3+++Y3vwnA/vvv3++98847L5DPHkYasVRGIbhIc7gKjdhWIsroxCJG0U5TpP+kFK5vYaNbTxsNSY3XMiB5qX5Jzk54/HplhdImCp9IiUrubEYg0DwpciFBT6Iy0dvRG17mIe0ajl59c+q10zf+iqfUS2la/ULWc7otheutr/LaVpdDn+xQWE1OXUH7SNnxTrYXFjJFWFPSeaIoYHilqnamalkhIrX4Oe4yvsdPlLsC+V2sjLInBpgV8sUDxgptNDrteY9VvCCCJpjoQ9wzqVw4nvCJLchJlS1vM1VDomIBiqrB2yi7ObLuAJZcS5QwulPZki3L67uw8yiBARlEqnoZKcPLPMTEdFlwR3gyAPqaT6o2joHCJ/41mozl98Dk6Ud9c8xJbJW4i39NyGMhEtvEj6W7uFR+sLqBBb0bnvghrHwr72G+2qQhqFkF1VLBIsHMKowQi2aQJU/x1fCIlJUnm5cNjnePOwXu8VxQZBnD9eb/AEttze4NnCY9ySHOS6nXZnY8z6+V29hhwz/6H28aKFioWYipD7+3vFSfzcGEkr+lY489lgULFvD73/+eBQsWAHDEEUfw6KOPMnnyZADOP//8wAb45ptvYtvpDcZHH33EIYccwpe+9KXUa+eccw7XXpt26CnkczWM0nHihls5StlEo/5DYGIg1zzQfYMLlOdpWLAcpgV3z2Sie+U8ntR+wBq3mYbw1/q9Hxkxnp3122mKKLxbpkzuSnck850JNNSOyPq+rKT7R0qB7JUM+hLZFYOWlrQ1ouX3iuWFnsz4uRl9RyPs9UwXV/FpbEPWU3xikc3MNiRLgIthBjv5hjd9xD+0q1izaQKU6AlvenXomQIYm+TRvO7MpjuSo0dD9jM5Bp0BZHLsjE2mOEDZZ1NQwYstyFr+TulMoRXD0IHqNPcPJjjePW7LESRIZVElwcUIuJev2hC8uUjIk+VMqW9VOCPZpYzgW8aFbDO+mW/kOc70NqGmWT0iZUWTAQddSj8vetN06AG5fWHVxjEguC7bdr2ILDrUydsT8+5j3wIlG3RbIE4IQcvTV5oRWIgmqrhp/t/18Npvkv/9OLeolB8AM3MoD/p9on7Wva9NSMxw+Ju1Ly1hOMALYqWIVIl94J3yCC4yzmfPGa18qfDh/ccqi9xnH4wiiZwSYCBW7FjKtcof2RgdBSQ1EEYmlrKf9ArPxfpL409c9S8+C13NJ2t2BZ7Kek1/7fBbJIYiSiJSpmly+OGHc/vtt/Pzn/+8UmPqhZEjR/b6+frrr2fatGnst19a9yUSiTB69Oi+pw4jQOwYf5VWaT1vCcGppE1nOV+UXmLZhso5vsc6N9JEstRiTJa654ZwMurelbDKNkS90job3XJ4cWr2Juy0go4Djl10psCfWKRKl/bJGqagorgGVrx89cJ8EMzkfZNJpBzv324i+yJj6THGC+tpcPuTkGM+uYRvhZ7nvo2XA3MDG6fjbXhNqfS/uSVq4ICTkZF6ccSJ/PmzXfnO2BnZfWS8RSSEybogMlK2y6fOOCLhUM7m3qKvJaTJkRwuIDmVSaT0ONA4wE8fevAtImxfKj5DmMfOo3g2FCB6pX3ZPJt8HGi9yOnyazQu3QizTq/YWKJCLY85e+I05i/rtTwTULuaRMqbP3U5valUWmfBCqjvWVK1cQwItsEVPT8FFd6WT2J5ZDr/2bArkfAMZuc4RU+VcOVZ27znQRYcojmUWiuCmGcSnKNixIdPpKwcREoJ1/OeM5Uut4atTAf6XK6TOi61zmOn5qaUHItvZJ6vvywbuoVaHnH2oXnklJLOS41VErjGOh0VkVMiwXWg+3YjPkGEtGlzNn8w1xM/yidCIsrJ51QqsfVhMKGkHLyiKHzwwQeVGktBGIbBn//8Z84888xeG9777ruPlpYWttlmGy6//HJisfzRP13X6erq6vXfMPJD8zySlFAJGp4F4HrR+HyRroEi1tWW/L+Y3UjQJ1K245ZVt+26birNr+Xoq1EyM0p28VGX37lf5BvGRZiT9il5XKXC8Lwg7BJruYuF6BEpISP75XrlD4KRfZEZF/2Yl7TvcvCrp/W/nk9GzWAXZMe7F3PJledDupcgPf/EjeS9kdMfSklnpIIo7WtXRnGo8X/8atrdA76WlbH4KYWIlKTxS/Fsvm+eg+EGKwAyVOB777h+P58oJck1YOfpLxkK8Huk8vXdzbI/5cvy89Ruquwewffj0wqYTvsmoJWWY8+E6xEpI4NI1Y2fA0CruSIpRT3YkbEea5E6Fo08mAvM7/J2S24hojnr/8UNyu1s1fli7utmGJzrlap8yIaIVymyy9l5D7O9tcQUswcLhIbxfMX5GaeZl2c15fUFlSIZPnK+x5Jb4vPv3+NKmcbqaoZ3ZbZ+rnJhJ/qvj1Ioea/nI1JuPqPmlOfV5yQjBXDKKadw5513cv3111diPHnx6KOP0tHRwRlnnJF67Wtf+xqTJk1i7NixfPDBB3z/+99nwYIFPPzwwzmv8/Of/5xrrrmmCiPechDyiJTvZh0EXG8TKQS8Gc6E3p0kUpkRwkyEFJEb1d8zhyXEF9dRN2ffkq5v2m6qtSpXNE4J1XCGcRm2oPCnPBNKX7xtTUV3JnPViMkljakcGHItNVYHTsWJVMaGXE1+J4KZY5Hx+4uyeJf5946UZfIeELxNhF0GkXoptC+vRsdw5pRD8W1wfSW+cC7xCi9KGhJM9ADEJsyUcerA5cftjA2FGi7w3Isi/1CPYlUszlfd8mXXhzKW2C38xDyZU7fZmknea6vGHc5bSzfRZQ0uqedS8XHdHrzeFiFUNz3nMb4QhVth+XMptoHDxTeYFZ9Kvmz0I8pRWNF2johUruKhL0zLJO6q2Gr6eRk7ZTZ3W4exyB3Lj0y9ap5WZcMLbCVchdpwiIgnJhDVcwd6xnV/wO7SC7yemJP7uqKELmhoro4eqyKR8jNSNS15D4uGx/GcvT1Ltak5j9FkEd1ysgrqJBJxwiSozSBSCa2Zdd2NxEvsG1QTmzhYfJvJ0R7ImQfMDU2SaKAHzTWxjESqv2ug8AVHMtdHxVsb1GxGy0Wofdo1o/mV+UUa6kZyZiCjrD5KJlKWZXHXXXfx9NNPs9NOO1FT07sm9qabbgpscH1x5513csQRRzB27NjUa+eee27q39tuuy1jxozhoIMOYtGiRUybNi3rdS6//HIuvvji1M9dXV0pxcFhZIHjEPL8fEIBEim/h8BXNqsErGiSSJlq9nELgsB0cS1bsZzl7atLvr5hO9yv/IRWoZ3Qxgdgwtx+x6iqwv+c5Ou2IFFMYZ/ruhnlEpXfhH02+mg+WLiMDW59Ra6veL4kUiaR8v4tmdkzkqJ3jpvNBNorCxStgEl4qjyr9D7LteHpvOu0cFztrNRr56+4lB9rn/Fx+8+BLGUaPpHCCET+3I9kZpPvLRWumF4etEJEinRGVg9YAGSoYInZzJv2UZywTTqD/Mluv+SSz95mJ7tx8w0sALzUcCwPWTvy/abcm7qUYptV2chyU9d8bldvZvW6mUDuEsLHQ0fxWVcPe4fH5jwmaDw/9hy+OP8ATp8wgYO810bW13CjdBY9usXpHRYzWvNeYrPDSfQgAlFC1GgyNWqyH1VP5F6n06Wf+cvnDDGMZutYVSRSbnQjAhBfM5+wpecsT10z7jC+bjYzJ1JPro5tTZEgYWUNeo1Y/RyfhC5lyZptgaQYw9NTf8Adq77CN5qnckgJYx4Z/ZTvqzeyYclMoHThNkUWeFi9mmniGuIrJqFMD6aqxa/YyLTzUCLJPUPI7b8Wu0Vksp3a0fza/iLbhxo/P0Tqo48+YscddwTg008/7fVeOf0lxWLZsmU8/fTTeTNNALvtthsACxcuzEmkNE1D03LXeg+jN1wziv/NhmuDI1KCVzMtZotkBAQnnmz+tdWGnMfEpbqk4aCXvSoFumkzWVzLWKENR8ieUciUUjVtB6mIHindcjhMfAMNi5CxIxCszHdfLJh1Pj+ZP48jqEyvoexljqSMDbn/b9nKRaS8+yIrkYp4xwRbtuOT+ny+T7ngi2LEM4hEjdXBSKETJVfvgFfWoGEGUtrX1PUxT6lX4CyZCvxrQNdaEt6aXePJUp1wTeHnfnt3AePFTdiJrYDswiuVwsYenTeWtHHInNayy2EGipQ0cIayqf/vShldVwt++XI+E1XX8xAS7MpmpBzPY8cpkN337wPTDq60qRC6fXXbUHrjKAgCU1pq+HBVJ0s2RpnRGmAwsgLQY12EgZgbokWTmdH9Bou1b7Jy4QzgzaznCCkvxfyWC0lz3w6sHH2xlUDXpjU0AOF5D8CBl8GI7PvClFR3ruoBx+Ex6zwkTWdNz/NA76CjX75nSen1Kqzmt/jIBZ+AFLrHc0GVRAwqUNpq+Cq06d9RyyBSffvMi7FNUPwyxCFsm1EykXruuecqMY6CuPvuuxk1ahRHHZW1ZTuF9957D4AxYyq78fw8wUhEUwajkUhwPVKi6qlaBZ1VyES8I/n/UGPOQxKyR6SiZRApy0ElOUmKSnZyrsoix4svUSvE0Xt2I9SUv8TAv+4V8n1MFDdgdR8LzZW9n32j3Er5e/zL3Yv3zLF8eXzakFKsGclqt5kOJztp8e8LIQuREry+M9kOmEj5WbAyMlJjhDaOEF+nfnUMtk9qLalOcnySluN64WaeHXUab63SCQVQ2ifp3cwQV7FBH3ig6IWWr3Dl6j2JkODpcB41Lg9Xxn7BCHUTr7fvDuQuj6kErn98Pn9/eyW3fnUHjtm+ehkIH47j0miuZ5bQRm1iNpDcrEUUEQ0Ds4p9OpVAKLGBEXSiibnJvutvoitc2ucU0XcBME7YAMIaiE4DRuY9Nij45uK1od5bq1nNAvLqz4gt0mHryvpsDRQJn0gRIqSIKFoEUXBR8gQ8JY88CwUyUv+e/EOemLeGXaRJeY8LEkZmpj+6MSeRKlgBIoqMcNtRBIsVWVQ4/bK3zFL0mnItXuzi7vFc6O2jFuDzaPbpAwVCXpAtQgLdcnr3AxeRkVIFhxnCSiYaClD5fvBKoOzQ3cKFC3nyySeJe+orQTa09YXjONx9992cfvrpyHJ6glq0aBHXXXcdb7/9NkuXLuWf//wnp512Gvvuuy/bbbddxcbzeUO8Jxk9irsqES04N3LB21xKAW+GM/GBthN3WEfS0bJTzmNML1vlxvJ75WSDYTmovqx5Dld3VRK5SrmXnyh343QWVz6omzaakLyulMPoN0jUiiaj2YSYKP1vUAiu6/KYviO32icgT0h/D/Ftvsqe+m1cz9eznid7C3c2SV2fhCtOsCR8vrY9v7a+wJqRe5d87hzrE36n/prZn96eek31egvlXLLAoXpeGH8ev7WPCyQjNdBIZiY0WcREppPaVJ9EPviywbZZfdKwqj15H6xo3zwy4wnL5njxRR7RrqbhjXR5+6ynT2dB6Ax2T7y8WcYVFL67+hLeDp3PuK73cx/kRZ2FEgR1ykKR9/g3e27jP9oPaVxVveDv8Suu5w/K/zFR7y11fhBv8Yh2NdvPv7lqYykXejS53ieEEIIgpIRm1Dxzra8wm8uU3sfGkbvxirMNbXbl1zQfd219Dx84Xll1bGPO47Z56wrmaV/nqPg/cx5jekqQptH/b+GLJjkZyrSz257jb+qPOWT1/ytt0J6JriuVN48LgpAyrLYCnI9fC+/Hmcb3WDQlbSUTGrsN2yf+H/vov+6XeV+tTOS/9k501M/Iec2w081T2mXcHr0oqWo8BFEykdq0aRMHHXQQM2fO5Mgjj2TNmqRx5VlnncUll1wS+AABnn76aZYvX86ZZ/auoFRVlaeffppDDz2U2bNnc8kll/DFL36Rxx57rCLj+LyiOzSW2Ym7OcC5DUkMrnyzc8Rcdkzczg2TS5xkSsCL8h781DqF6PjckQ6/7M9NdJR8fd1y0LyMFDnKGgRBwEhNwMVNarqV7kvLlpEJGtvMu4HXQt/i0K78pbPlQLccLCcZaKnJ2JDXacm/iR/F7QufJElZSIjdNI3n7e1Y6A5U5Ls3PlK351fWl1g39sCSz/UFMDL7tlTPVFnKo3bpR/ASAWSkilFJKhYR0aGBHmqJZfXy6gtb8OWmq0+kOuPJjUdnbPOYOkZ1m4jQ/7sWvWc3V/nqUIHsJP+uYh4rBtfLRlS6tM+/x/NFuQFs7xlwKtyzlYnp0Xc5WHqXOqn3Z4bGJkUYmhNLqzaWctFRP5MfmmfxoHIcAKpHpLQsPTA+JM9MVcwjjw/p+b+apa7tUYONrlfaH81NpAQrRo2gI+fZ46SCRXoWIuX3emeoE9Y5XewifspIvTTpe9crXyVPSVwhWKn5OLjncZnbyrPOjsRbtk29JikqhtKAgdJPkOTV2kM417yEJRNyZ2HlzDml0kGYCqHk0r6LLroIRVFYvnw5W221Ver1r3zlK1x88cXceOONgQ4Q4NBDD82a8ZowYQLPP/984J83jN6ImQ4JtJyCDeVCC0Voo55Oq3JyyW2x5IPZVJN7QnK9sj8xUbqHkpGROcqVkQKwSkyz65aN5me6CixOQUD0+pWUCmz4orrF1sISbCRqRAs8UumXv8RNG8t2kDN6W0zb4T17Cn92D+KESXv2u6Y5+1hO/08jjYrCdwIcq9/fFCpD4EPwiVRGhjVE8vtWQrlL40ZbK5gjLMU0Aijf9COZARCpr6z6KT8JPZ38QSxsC5nauFbRt8dHl2fw2R7bPAtxzLCoIfm9Cxn+UaIXBFCcGI7jIgYYiKomZG+jLOUoXwaY33Iwuy6cwNemzea7lRxMkWVPzmYgUmEnOX8qNb29e1ombQ1Ag9MJsTYI0NsnaHRoY7nfPohpXjlvmkjlfq4lL2BUKCM1Ofo+X5NeItS1K0H6/+XDpqhBm9fPZPdsyCn2JHgBIDePh6ApqmCDlSUg6ivTZvrHSWHfY6m0ygm/58yVyt8bVcJHLe73gaq9/4o1mkzctPv1gplF9Fb6PptA8tkO0EC4Wij5W/rvf//Lk08+yfjxvSPBM2bMYNmyZYENbBiDB/7DEdGK0ZsrHpFUc37lmgxrupcwGofmcJ4m6cgINrr1RN3Soz9G5oSap9HWLDFanzBsQj5BK1B3HgSkcDJiF3IqQaRs7lF/yUihE9r2htHJaFZtz2IeVq+ixw0TNQ6lIeM7ips2zzo78qyzI1/e/oh+1/Sl5oMoh8tEQ3wF04RN1AozSz431fPnEynHRvOyiloeH6aT3z2FM7QEP4k/UPqA+8Av7XMLROuLQZ3dUdLxvmeSsxkyUl1xn0htnoxUzLCJeKS510bK81gJuzoJyyai5l9yP17dxcINPRy7Gfq88sH3eMlnDi5otayniR4qnEFPbTILEanq9Gyl4LrUuMnyLq2msddbE8eMZKXbwnhhI7HVHxOZXnrpcLXgZ4tqveyRVpMkIQpWUpExyzp3eeQaVq5v45Zx+e1DtlrzDw5THuX+HgE4KdiBZ8P6T/jOiovYRkp6mxld68m1TU8FwPKst1ae8mU/6yyGMgSVPGVatUSbjlR57EAyUqKSNIgPkEhN73mbCeJKmhMtZApgXckduEo3ia6tYExahMPw1ud8AkByZnDG3jzz90BRctg1Go0SifSfKNva2oaV8LZQiKvf5Ubld5zu5K4dLgd1os618t18fcMvK2ZUeEv8B7wW+hatem6Sv3riMeys384fR15a8vVN02SRM4a1wqj8E7CfkSpyUjMySweqQKSUSJJIaXbwRKpbN4l40frMsgdVFNhRXMh24uJ+IhdxrzlXEoVeqoc+MsvhgpGUHF8AAOVbSURBVOzP/HrHbTyjXcrEdc+UfK5PpGQvOott8o47k3nOJNQ8Yg22FwF1s9Tdlwy7uE1mMZAo7Zn0N65OkM3NxXyu46bU0jZXaV/MsKgR+t/jslfmVyPoeX14fDz059+w9m/fY/6ajkoMs2wofkZKzb3G+5L7vsJfpTBP3Z7LzHNYPDF/ltTPSLnVykiZsdQzE67vnXFqCCusEJN+Vu3LPqrOeMrFxs/YQ5zHJDFZBtfL8iSHVUWnE2IjDSjhAiTay9CKFbQ86YXOlWxjpg2ize4NOQ8V/ZLUPMEC36TczjJXz2cqj9u7YDan7S/8/jKtxF7ej+RtuMI8k1VTv1zSeZl4R9qeB6z9idYFJ+xxZPwxblJvp3XTG71eP9R6ni9IL2N0b+r1+jkbfsZn2qnMWv5gzmtqiozpekH6agU9AkbJGal99tmHe++9l+uuuw5I9n84jsMvf/lLDjjggMAHOIzND6F9MV+UXuRDu/TSt3wIqRKnyU9BnKT5qpY7al8OLMumzo2BAHWNuZXyGsLJBdfvsygFcTQOMm5km3H1/CtPStoSVHCLT7Obm4lIRdwYpu0EKiEdTZjUCH60PtOQ19tkkmBd3ITG9N8vbtg00UWNIiM4FvQhBjWrX+ZD7SyWuKPRrcN7KwUNAH5DtVjGvegr8/lKgq6scaLxYxwXXs/jv+ZIKpjgBmBMnXAVVrotmFphZchCKLUMLVVKVeEemb7o1q2UKfbmKu2L6nZGsCBNmv0yvwiJVHAgH34Uux5k+OCDR2HMGRUYaXmQ8Uv7cs9Fo/QVXC3/kXGrJwDBl/j7WC5N5H92mF1a8wtKpQyCq9V34ZWGW65IpKa/H197eDLE3ie+Zn51xlMmxiz+G39R7+EJ/cvA8dREIvzP3h5DUDjEdck2K/jecYU8D/15tWo9g15PVJcb5k7rSI6ecAT9vxlvbP68lWe9Xa9NpiPhkshiOv5X8TCWmfvw92l7pF7zzWo1t7Qs/WJxIu/Z9ew/bufCB+fAv8LHsrC7h7+07Fb2NfpC8VRo5T6l6gkxTMSJY8R7y9pLjoEi2EhS7vVZ8aTaFezPT4/UL3/5Sw466CDeeustDMPgsssuY968ebS1tfHyy0NbmWgY2WGn/BGCrV0NZZY7mfHAiVRHVwctQnKCrxSRSkum5t/IW6JCcp4obkKNuQoXGN9mRrPMRQFkFwpBq20EoE6IEdNtGiLBEalENMN8sZchr9eXJdhEY1EyfTnips2Nyu0cKLwH7ydgx1N7XVNVVWQhTo2bIGHawREpN/tCUQzSSoLJa5i2i6exkXd8jp+RCsAG4OXQfvxC35qbd5qbzf63JLwx+wcc+OrpPFz3tRy6ir3xzsjj+Ev7bCaFZhU+OEB0ZTy3HWU8w0EgZlg0+sGCTHEYn0gJekEvmWRfZBJO+/IKjLJMuG7K4kHO0wPTYLdxrPwk69onVnQ4vt9Pvr4LyOihqtLmzIl1IALdRKgN95+z4w3TIQbSps+qMp5yIejJzbDrqc9FVIkzzO8DMF9pINsdcJ5xD64cJ5KYDjTmvLafoZWt6mSk/J6oZ50d+LX9RbYdsTO59ONEr5JAyNMHeP/Ea/j72yv5fm1/Y2o/45wpqJT2WCqNSPm9RdmqMYpFJTLEmpMAIU0QfRhiGBww+xAp0RepydP2oEi+VLuOYxnlS4lvRpRMpLbZZhs+/fRTbrvtNurq6ujp6eGEE07gm9/85rB30xYK23M0t8owKc2HiKYQd1XCguGVDATr9dHTvpEWwERCyaOa1izF+YvyE1o2xcF5B8TiH2XdKi4S96fQqbS3b+SsEXOLum7CkfmPszu71DZxUQWNrn3IXo9UHXF6DIuGSHDkLeG52DuIiJnRvozsVCLaSWbNddy0CXv9Raj9y0V8OfGIoAeidudDS/k+lUGkapq5zDyHmeNGcrbr9jLmDeUyeSStdkYAtezFGKcWi1jTLObq/489J4wsikgtajmIuz+Zyje06nnEQO8ASEfM6GcKWQ3EDJsnrf1Z3bITJ7RunX6jZSYvSrvxkTmZKQWIVFtnd+oJ+Cy8XZVa8YuA6/CIeAi2qbNVnnnU99HzFdzKwgd/xUZCmnkwhLKbqLcklrGfuIjGWBMwLuelljTsynvrTVrrdmCX8kdUNOLxbiRXocuN0JrFLkCfsCc/Xr6BprqdAxXICRy+V5AfBMjo64sZ2YNWRzvP0Sx3s9L+Yd5Ly94GXHWqQ6T0zvVEgDY3SWjyZaxXhWexLCpjhnKbifvrvG71zy4ny/GFVG8ZgBapI+pqxFFLmpdGGivZU1xOfawVGFXUOX0RlmzqiGElgtlbua6bzKwJaQESH4YUAQusvhmpItQcFVnkTutwFMHiHLWeodggVJYkSENDA1dccUXQYxnGIIVrJCdWJ+CMVFiViKElN8wBlDX1RXdHMq3fI9TSlGcCq6utYZb0MTiA0Z1zAc8GuXMpT6jfx9k0AsitIDk/vD0fbOrkJKW4kis/0xVUpqUgGsbzKAew1GniyIClaQ0vI5UQw0QyvwdRJCGECLmJ3lkrkmIbEb/nJJv8uxctDaPTEaDgRMgrz5LDuQpAckMN1fBX+wD2DY3kbEHAXvkur2nfZKk7GlU6Mud5adnogT8DfrQ+iNLMWa11IIjMGVPc38Inb3oFxWOyoSthsoswH0Ww+MSeSNSwe21mqoGoYfOIsw/xkaM5YWRGRm72kfy0rpb50W4OLNAj1dW+njGA7Qp8Ikyv7IBLgShxLefSbpr8N49oSopIOeVngIxHv4XqJNj41cdpmdVfrRNg/9iTnKA+xLJlG2DP7McALG7el7usCZxfl92ANWh0NW/HHvofCUs2H2cJZDRP3Jp7XtDZPtYwqImU378keIEuSRQIKSIJ0yaaMGnOooDrZywVLX8ZuuoTKTtelYCH0Z0kUp1uDdOEVYRWxWCn8ZDlcx8Y+wP+unollzbkzqj7lSf++uzDdlweES5lsraWng3/hOak6EZo1FS21u8G4BPTIawWt54frD/NKerfWfvpGtihvPK+M2N3c1ToURbNOwe2u6Gsa2RCtxzC3vrYVzzJkpJrtKP3JlK+SI1YoLfy1/YXATgjPPLzQ6Q6Ojp44403WL9+PU4fkYDTTjstkIENY/DANZITqxuwn1FElYijAd1gBB+hinW1Jf8v1tKU57j6ujoSrkJIMHHj7QglECn0HmaLK+jM0YTrI5Vmt4rbZDrRTRwlvsZUcxwQXI1zTjRN5obwt1nZHme/gImUn+43xHA/Pa+EGCFkJzBjvfvv4qZNC1lKpXx4/WhhDNZmiQ6Wi3Aq4lZ6RiolgOH1wpixLkYL7USJ5N0wuF6mVwig0fag6L/5sfo4dZ+eCHMGFuzaeXIzb15xMCPyWAdkosVax87CfMIxBdi64PFBoStu8X3lAXYWP+UbxnfpiBlVJ1IxPbeyqV/qEyvQI9XTnmyE76SGts0kmpELpp2sUVXzEHTfY0ouNyNlW6heRrjnjftyEinBU/YS8pQLAShy8pkzi5xzBwrfDy+khbI+71NakpvPxRujmyVrWiwkr39JyKgYuE+6lu3F+axdeDeMOL7X8a7ronrVA4qWP9iqeqVuERIkSiAW5cLp8YKphHhGuxTeBQ4/ImsbQbpMP/c9fsSqX3O6+izvrj0XSJf3xQyLWiGOJLi9xDky/fdihlX075suiSu/MsQNWGwlZqS98rQ+Pb+27BGpRE+v1yU3+Uzks03IDPoZlsNQZFIlrzaPPfYYJ598Mj09PdTX1/eaDARBGCZSWyK8jFTQRCqsSGxwNRDA0qPlsfo8MHqSCjK6lN//qiGs0EkNITpIdLURbppc9Gf44hG++V0ubG3PZ4L4KVp7LZklbLkQ6lrMb9Rb2LBpLHBe0eMZCGpTZonBSopvpIGbzBPZasxI+gqZd8stJCyXuN57so+b6Uk7s3k/Be9e1ASTeCKYhcKxHcIeedPC+e+ZbAgrEnuJH7J1VAR9W0xvUUkI+aO0ndOO4b5VrSxyRpc+6D4YYW9grriYNfG1A74WQEtt8avarqv/xNe1v/HfjWcAhwby+cWgK24ygyRZb3Pr6YiZjM8XOakAoobNNsJiJjk22Fv3EkeJKCIyFrECpX3d0SgJV6FZ6KGm/RNghwqPukg4NmGrCxsxb8mor+hXNpHS01nphJH7GqJfLlRA4r/OjTFZWIOWiABzyhtTCfCVI31/vL6YNCLCNHEV2xhL6Fw6isYpg+T77QO/f0nM6BOVRJAdB6PPRhlANy1CXi+yWigjNWVPvmFcxDq3iTv04olFubBME9sVWOmOTAVLiW3MTqS8TLqWpwqk1u5kkrieeXp7r9ejuk2Nt3b4ZBEys3kOMcMmd9Fgb/j3uDAAGwvHOzcoIhXVLRq831Hq8/dzvAoR1+h9f6T85/IIeEiiwFixHc1NJEsDa4r9Kw0elFz/cckll3DmmWfS09NDR0cH7e3tqf/a2toqMcZhbGYIfmNotg3tABBWJeIkH3a9T21tEFgtjOIO60g+ajoo/zgUiS6Sv1u0a1PeY/vC98yxC/g9HBr7F79Sf8eINS8Ud11PXtX35qkGmmWdVtqIxoP1AVpPM7fYJ/DehNP7vfe72Xexu/4blqm9fZtihk3I75HKRuAz+qaMRDAKULpl8zv7WO60jkCtLX0nrikityq38sPun0LnSiw9OS5DyP8dRrc9nV9aJ/GRPfDeIt/IsVC0vhJwfUPqKqv2dSVMpolrADheepmOzZDNiesmj6hX8535p0I0Q2J5xZvcs/JInlIvJVogI7VYnsEV5lkAnLDp/1VyuCXBbV/Gm8rZvKldkN9Yc4AZKb0nPfc68dwKsZIXrc8nCgAwd8M/+J92CQet/F1Z4ykV4fkPc4dyAyeS3TohpEhcFH6cX6u/Jfr+P6oypnKgeJ5HcoYfkiEmM01WPAuRSqRLkgtlpMTG8bwk78577vSUX1Ul8eTcW5mu/4mnnZ3Y5IsZRbOs8a7LDUuO403tfOqt3PvYVD9rHwGTqG5mGHL3Jhm3STfzoHot+qalRY9bdJNzRT6RhkJIeQkGNB/HTZvvmt/kcuE7UNc76Pfy7B+yQ+J2/ld3bK/XP2AGL9lbI9Tm79G6Q/k/ntMuQVj+aiBjrTZKTgKsWrWKb3/721m9pIaxZeKvLRdyweoj+dbkrdmj8OFFQ5VEvmF9D8sReGzsPgRL02ChMJk7rFM4d9JUjs1znCAIRIXkopHo2ljSZ/hmd4WIlO/rU6wUr10kQQsS92z6GmrI4PGup4DxBY8vFr5HVE2Wcis/C9aj9958JcxMg9Msc40c4mN5KzbpEpjBbJwTlsuNVtK344ws8sWFEFYkEvgmoHFsL3priPmjtKkG5gB6vSQn+bcW8jT3Vgr+Z4rVlj+PpTdy+4of8N5mkEBP6AkULyrfi/jLGhI2NYJOvEBGqj1msInkPBSxgrWaGAhMIxnuMpDz9t750ugKVtIXsATRHoDu9g2pqh4pkXszm8pIFdhk+sEEwakOsVY3fcIh0jsY5A6IdNdOhc5nsdcPXgn0R2q+TNeGlezSnO4ts6QwWGkF30yYejrwphYgUpBcB6KG3c87sBLYFDVwEQlrMm1uHeOETcmMVF84FrVON7UCKHn6efCCRUKfOS4W7UYUPInWPgHnuSygRWznk57ig7SSY4IwsIBYypA6INXKqG7xrLMj47Rwv4yeUjuCdurp7vNR1zhn02Na/G90fqsC26vosavl+RYwSs5IHXbYYbz11luVGMswBik6TJmNNKDWBFsvIwgCPcpINtBIzA5e9LItmlxAmyKFJ6OYV/5ndJeWVXW9vhbfQycX/EnNLbYPxhPf8M1aq4GEmFwArFjAm7joRmYIKxkhdPV7K02k+hvyPmLvzdsNh2QX/xAErhpxE6eaPyQqBEPB4ykXdgGpRA8l8DKsrrcIm3Fsr+/PLECkwnY3E4V1hK32vMcVg2I3mZVAikgNQGygHGQ+s6pg0rEZiJSdyMioZ26k1LQoSqGS2U1RI6Uu1uB2Bmo0PRD4G2UDJW//iBBpYn/9Rk6tvzNrM38h9HSmN5qK0ZHzOF8JLF/fRfKA5DMgVolIuV4WzVJyC3I4zUkREa1jUVXGVA6elPbn/9nHIDWmFRFtT2gqG5HKNI8vWIqm93Cc/AonSs9z/n1vc9dLSypKqNqjyblg2sia1LPle0v1gpUmg3I+Mujdc6LVu2pDj/rKtEK/CoqEl80zY/3/drkgBTGPe9+FEBCR8n3wavL0gfa1eCjWqsDEI1JmsNUw1ULJGamjjjqKSy+9lI8//phtt90WRem9gTz22Hyx/2EMRfi1/ZEK1DOHVYlu3SrYiF0O3K41jGETI7TCzcZRpYmNVn0vyepi4KSIVKGMlF/2VNyk5me6nCqW9ulSBOx2rHh/wjMQbNf2X36u/Y5lC4+AAx/o9d6ea+5lL/Vx5q3/EpCOWsVNm59bZ3Hy5InsFM5O4FPiDgGpxOnxKFOF1ZBnI5QPIVki5mekzBiO7tkGFCDDTa/9ghe0u/m19QVs5ytlkTgf6SblzZGR8tUHq0tk3Fh6A95ENx3RzUCkvDJOW1SRMn3fMkynY3r+Df3clX/hQvUvADTTRVfMpKFIoY9KwvK87wxXzis2oSoKS90xiE5NWUQqnkGkwnkycpJjgVD4HveJfbUyUoLX42WrubPZ2pitYAk0xZeVlbWrBvySu5oM2XPbE8Tx57RMxJVGdkvcRnPI5fFC37vexRXxG7EUkelt+3Ltvz7mV099ykm7TuD0PSczvinASqeeDZwy/wJ2VGp4fuTP2bTO+16yZaQyNvBKtgoID7nmOD2WDKToQohwn+9U9z2WEsW3L6REGgIhUgFVbEQ7OV58iZFuC7Bfr/fGd7zFT+R76erYGl8cy3Xdou04bEEGFxxzaGakSiZS55xzDgDXXnttv/cEQcC2g98QD2Pz4sj2+zhMXsOo+HfJ59tR1rXFV5ksf4CyxIBxXwj02sds/D03hZ5lwZpLgSvzHvvnUZdyzqcb+OWY7UrSGzMckTVuMwktf4Nkyhyy2NS1F/FyB9BsWioMKbnpcxPBZqREMxmJ61s7DtBkrGGa+BnL4yt7ve4T2nCexl/fm6lU8psL7vr5PKt9j3U0A18t+fywKrEpRaQSxKU6PnEm0KbkF5GQNE84A5OEaWctgSwWkmsWtcmsBIQA5K/L+twMIqUKNvHu0vocg4DrEykpTK871tuUiYKLmWUTmomm+GLGCsnsWkgwWd3RTkNNa3EDMGKw+h2YuAeIwQa8LG+TaQgKYh6S72+WyjUAXV67LY+ZX+Ey5UHqnNzBnAftA3jZncV543fNez0/ml+t+1EyvKxEHtXXlgkzMVwJFR06l0MJwkZVgWMzK/4utYJEjZIu5PfFBHzhqUwYjsA6mrGLmXO8DK2Mw8+OmckfXlvN4g1R7nhxCXe9vJTDtx7N2ftMYYeJAVS/9KxlRvx9GsUGVoysoc1NVp240Y30u4u99VZ3lbxiE4JXvio5vStLohY8ae9MQ22Y3fucY3oZKTuLUEc22I7LQ/bevO9M5dsT+16teHREJvGYvTt1ddsRhAGA27Wam9XfEu2uBS7p9d6I2GJOkZ/hhUSakJq2y+vaBYQwELueh9qZ5IItKOCCHYBy7eZAyeEQx3Fy/jdMorZM7JF4gdPlp6i3NhQ+uETs4s7jDPm/aOveCfzamplc2NTa5oLHNnhO9F3x0qI379fsyR76bfx3m/w+DW6paXavtM8J2AQ5H/ySFCcRbEYq5Uui9VfCE7xaa6mPfLyh6zTQQ62ce065bO33eF87m4b1bwQyTkv3VfbK+5uHZIm4q3rXirJg7PEcYfyCf484M+95spr8vBAGiQGSwqijscmt66W4VS34PkLVLu1baI3iB+bZqZ/dnnVV/XwAPLUqW+nzd88o87EKiKKoRu8ARtemEpQX/3kh3HMUvHJr8ecUCdvwlEnJX76syiIXyX/nfP0uiJUuPLXKbuZP9iH8096Dh+x9sLLYGriuy1PW9txtH4HYmj/k5feXDMgguATIHpEStNwZqSmjGljpJhvvnfblVRlXSdC7+J39Y/6p/YhaNU03OiJTeMnemg3K2P6nFCEbnkJGMO1rc0fw9EX7cdcZO7PX9BHYjsu/P1zDF377Cq8tDiAY4pXwtbl1TBtZy/+cudxknogx+cD+x3pEKoGSN3tih0ew2BlNB73Xso1SK98wL+bOMT/ud47peSwVS6RM2+F/zg78wT4KcVz5yo6rGnfhW+a3ebW19KBg1nF549ezlKrLnq+UkuGFaNgO9cRoEGKoSv65wxaTwUMnAFP6zYHBl1cexqCD5iYnmb5u1kHASpUMBKO8lomQnXzwQ3WFo1s+keoskUgZxS4iUmmNn/NCO3KpeS6fTTixpPEMBLZHpAQ9WAVF2VOBkkL97x/RU4byvUt81PQs4/3QuXzj7aNzXjfsJmgQYrhZ6vbLge/KbhSQK8+FkCqmxCYsPZYiRYVMlf0oZwiDxAA8b1zX5Yfmmeyk/x5rhzPKvk65SIzagRvML/GMvG9VP3eZWc8D9oGsUScDIG4WIuV77fUhUqKUKu20C5T2RKzeAYx4RwlE6qOHkv9/4f+KP6dI+Bkps4DFgyaLnCk9zsnOY2URqfaYQTcRvm1+i6vNM9iURX3R97OCwuVCUqpnrzpESrG8zHu4Mecx4xrDrCcZ2OtYv6IawyoJ/lyquzI1GYJiC8YeyynmFbw2IkvVSMdyrpLv5XTnkcIfIErgBweNHkRR4MDZrdx39u48/p19UubfH68OIJjnZarb3HomNEd4XdiOW+wT2DQqS5bHz0ihpkx3s2HjrK9xoHETd4V62/z45ZDZ/Ossz2Op2HUqM6OrSOWXeSt+hjggHzXbCwT5GbZen+XZhWhOBpGyHFSSz56i5l9TbSFYqfZqo2gideSRR9LZmY6YXX/99XR0dKR+3rRpE3PmVN6rYRjVh0+k+pqwBQE/4+IGbMhr2Q41TnLiitS3FDx+a+NDHlCvY98FPy3pc4qNxi0asT/fNi7krRHF9RAuF8fzN3t/2lqD1EnMD0dNfr+CEQwx8aHayQlYCvW/f+RwcuH0JXdTYzHSpVK54G9Qg7p3/D6XQip7uaBKIn9xDuaH5llEW3dOkaJCRMrfWGiCOaCMVK8FuJjocMAwW7fnNvsLPCOUX45SDrriyU2MEU4+53I8+Mx5ISyzmvi19QU2zT6p33vrRu3NU/ZOxPL01NuOS42TJFpvqbtwnXkKq50yypvMeOFjSkRca+FRe0/eEOfmPU6VJAy/W6AM5ca6dW9ypPgaE4QkEV7f1f8ahu2wjbCYnYX5qEb+zbZRP5G7rcN4UasOsffLveRI7tI+WRJ5MHISZxrfY2ndTlUZVymIe6IJMUK9RAX8fqlsEv5C10rOlJ/gSCu77Hs/qNnLBLcaU8+uU5Ikc0PPwDMTrmdDsIk6mmtUGj3RqfZsYjSSyvvM5ENnCpqSe+5MKaz2ISdR3QDcrH3kthwh5mqYZnGiGqblMFtYzlxhIYpePqFUJRERJ2XRMlD4GbVsPb+qd89rbgaRMkwkT8lQLCAM8562E3dbh9FRPyuQsVYbRa+2Tz75JLqevrl/9rOf9fKNsiyLBQsWBDu6YQwKhN3yTUoLIVW6ZgZLpDriJg1CcqKuaShMpJpknd3FT2iNflLS5+zU8QQPq1ex3dK78h7XVT+Dfzp7sjRU3EThT9ShPNGxoNE+chf+au3HUjE46XMAxYtSKVmIeCqSZfdeVAWfSOUpbUwpGgZ07zgpIlVeaZ8gCLwq7cz99kFE66ax+yc/4xn1EnbtKbDByMxIDYBI9YrW5xEFqBS0gCOgxWJs/FP2Ej9k8ZxvsWfiFh63d6vq5wN8Zo3iV9aXiO3wjX7vfbT3bzjHvIQVdu4S4864SYOQ3Ki8PP5s7rSPZKVVBpGatGfp5xRAV9O2fNe8kLu1k/Mep8oiul/+V0avw05rH+S36i0cLL5DM11sbO+vYmlaDj9T7uTv2rWoa9/Oez19xGyusU7nEa06AljfG3svMxN/RG/JH1Be1bgrzzo7ssoq3WKh0khkEKnM/lSfIMSyKOzZnhhJIVP6FHwitfHTfm+Nqk9uuDd0D5xIGV3rgWRGqrlGpSUE04WVWMuylIKPnMXXnOs4y7w0b1A0TaR6z9PTVv2Tz7TTOGX5Vf3OeWLqlczR7+aVUV8qatyW43KdchePalchLnuxqHOyYVrX6ywOncK5n/afk8pBKrgp9xfjCHkmxGE3kZr/LSMjqFOg1/vFmsO4xjqdDSN2DmSs1UbRq21fKdbBIs06jMrCMG3CntFcuCZ4IoX/UAYcSe2IGdTjGQtGGgsPoya5yQlZpZW1NRpr2VFcSH1idd7jSt1kjowtZH/xPZr0lYUPDggbZnyFy6xv8KoYXKTUsh1CjpfRDPffOCh+JMuJ955TPHLk5iFSjn/vGMHcOz6RMgcgOe9vPhKWTU1iDdPENUSEAuUKcmaPVPkkxLQcrpHv5i/KT1BWVt/YMOTEmCMsZZy5tGqfaVgOp/Av7lN/zjRjPqtpYUO8+mtTPmXT1CY0jzJpW1SnCS+D3jAKgE3RIjeTjg2C97kn3FHskItGSsK4ADlXZRHDTW6my+l1ULye1quVP/FO6Dzkxf0DEIbtJH2qAEnJvznTpOoS+56EhYFCXTh/9H1kXXBkIWj4RCpOCCFDgW9612u8p53D+Uu/3e8cP+NhFet5OHZu8v/x/uWfI2uTf5v1QRCpziSR6pYaCCkS07VOntYuY+tnTst6fLq6JHfwsmndazyu/oAr4jf1et01oiiCjSRlef69cr9YAfuD1Lit9D1eiIDkgy84FJTYiqPnrhLRvL1hrZBIzYWGkfEdFvg9fH86wx6avKJ8eahhfC4Qi0dp9NKzlSBSrq9qFXBGqr0rynTBe5Dz1Kz7UOuSqnthuzQi5YtHFDJAbTTXcZj4JhO6NwLbF7zugT3/4kj13yxaGYN+OkCVQcoLosgJvxhEdZt/ObuzwJ3AGWP7N4eHahvpcUPoroxuOekyuJTYRm4pWseXorUCunc8wQsrTzlhIUyWNjFbXIqzbiSalfwdhDxyugCMnM0/lCN5wxzNUQMs7dtGXMpO4megV9/QtX7ju/xH+yHznYnAWVX5zO6ESTPJZ7Z+RFLhrjNu4jhuXoW5IGE7LrVmO+OEHmqdLqD39x1R/Y1U7tKetq4odYSRsWkOi8wVFiK3m8A2xQ3itH9AzzqoGVnmb5EbpqmjYKEW6NdQJCFV2meZKWvqouEHsSwkZGyMrv4lmsm+i+I2mapoM4p2GqrkTdOT6pPJn5mZHIpynPgSI5Yugr37E5PNCdPrE9X7ZOVVRaFRiNKVZX1MmccLRX7jx9wC43eFnb6efs2xQZQCJZm6niDsiuhqMrMr1o6AjSBbseT6oqR/R8t2sJzkPidf752GzmRxObbb+zsWvLXDVfrP9SkiVaTFi2k7KHjHSkVm+bLAL6cLTGzF26M5WX5Hv7IkQoIO3aIxovYyai70e9SJOqNoh1g70F/QZLCjaCIlCEKvCIX/2jC2bMSj3TR6/1ay9LgMFKJPpILaDHto74lzh3UkU2tNDsqjouQjXJ8kUjVutCR/D1+hrBCRmtD1Lr9Xf8Un63cCTi94XdmrtxcLNGkGiVpVJEICQQ8ugttjWPzVPgBVEjln/Nx+72tbHc40PVkW+bZupYiU6JGQvuaGmfAXLcEKJiO1pmYr3rMOQ6rdiXILpI7nGU5V/8raeaswbG8hKUSkxu/EH+q/yYfdnRw8gOh5UJHMciF792pqDFVAZ9ykSUhu7mqdbr4vP0OHW0t34lAaIuVvQkpBzLA4SXqW7yl/w3rpAzj+tl7vz/zfeSzQnuYn+gVAFsUwoC3h8mX9t+w0sZGfdDzJo9qveW79ocDxhQcgSjBln+S/XTe1KQ0Koz75E5+Ffsbzif3o6x+TCVUWMbzSPlMvnUiFvZ7WDco4xpjLcTJk7X1kZqQK3eN1XQt5I/RNNsaagC+WOJoS0bWaK7uuZblcR21or7yHzpBWc6n6W9YvnwAMLiJl5CBSSqi/KpsPx8s82AVM6VMIN8KeF6Z/TnTCXYfDHt9k5KikuFAQROq9HX/GOR8dz9yWOi4GQjVNSel5wU4q+jVOSB1rz3uU17SLednZGk0+LOc1JU9hVelDTkS/rziLMu30zle5S7mDnrU7ADcXHLdpuxn3ePlzWEq1MiCxlQ/UHXneuIAjJu3QX069YQJHCbexJiHzgEcYDQded2YTkgS2L8AVvtB9P/8v9ADzF5wKe9yW99jBiKKJlOu6nHHGGWhacsOYSCQ477zzqKlJ1rtm9k8NY8tBj1DLronfMCZs8w8p+ATmqpa92f+TGzlim1l8P8DrthkSP7VO4aDRozioiE1FTUOSSIm4oHcVlcUCEIvMSPlGfsWm2f3jRKX87EipGL3i33wc+havx7cFjgnkmj0JL0obyn7vSKJAjSoRNWx6dIsRXmmH7BNrNffvH6udyLvOdNqExkDGuqRuZ/7PquPLLeX3iDlyCAxwzRiyV9IoFiJSpD2xBtYjlRmtrw6JyIRPpFTXxHbcARkLF4uuhMUILyMlOzrny4+xwBlPe8yoIpGyqRGS37Wk9VemlATQBCtvsGiTZyLcXKuh1iWzSiGjo7SBPHQOfPIYHP9b2OaE0s7NA9c3HS/QA6NKYjojZZSWBbIdlzq3B4Tkc037ctwsyn+G5RARiovWS15EXq4Gse9Zx97Om6yWmokV8IHTGpNejHVm9f3OCmFTzUz+bn4VtXYcO2a8rniKvb7wVCZcT/HOLtc8/o07YP3H8I9vMn3Gf2jkWDZFk1kieQC9nm1RAxeRhtrk/NtYq9JGPaNpT5ryZhApK9rBaKGdBqJ5e6SU1Bxn4LpuKpkgWb7FR3/biUZ7EztL7/FOvLigqGk71AQQEJO83ls5oIzUMkbznLM3e43ZLtuH0RkaR1s8nsrMJtQmvmJcxdSWGp4tcG3Xf5arbOYeFIreGZ9+eu8o+imnnNLvmNNOy157Ooyhi6jpsp4mFK0yG3op0sBSdwwb3GAbb9s8ZZ6mmuImovq6WuKuSlgwcOPteSVsM+FL6xZSpSk1zZ7OSFWPSKleL1nECU6Kvke3mCasolFpANuCLGS8RpOJGjbdifSGZ7HTyj/sPdl1bG7hgCUzz+J77+/MfuGR9J+NSkeiCBPgQnDEtACGH70V1f6Lay/YFqPELlppI5HFO6dY9I5kVj8jpYSS96oqmBiWQzhLv1DQ6IqbTPcyUoxKNvmPFDpYXqKNwUAQM2zCJJ9XIQuREjOi+blKDtt6PCIVUdEakz1SNVZHcQNY+yGsfBNWvgFWHDqWlfFb5IbjE6kCPTCCIPB9+5u4psmfxu9Nbu26/uiM6TR6Pa3CiGnQ/hJyIovYRAkZKUVNvl8NIuUmOhGAbjdCY46gkY/akclATdiNgd6dNYuxubAuNJnf28ewR31vg3nNExMIZSFSfj+cU+6cs/dFyQzqsz9F++zfPKG9wtH6z2iLGoyqL78iIxWc8PYATRGVNree0UI7RHuTWDtlOq3mJW/+PkgVTEzbRZWTz7If+MsaSPFeU7Nk87LBsB0aiwwW5IOoBOuj5is2ZusDhbT0uy8F7/cmKkWQ4dTcYldv3g4SRROpu+++u5LjGMYghV/XnymFGiQi3qY1XmT9cLHo6epgNJto/f/snXWYHeX5/j+jx9Y3Gw9JiBAgSKBocXdtaSkORVpKkQoUaIEaVSjUgBanxVooUNzdIUiAuOtm9ej474+ZOXs2OTJz9mw2/f5yX1euJLszc95zzsz7vs/z3M99R0cFOr4xprDWaSSKRl0mRayyhy9QWDkqP+GHLbPLnlKivAEDqUidu/WJO9maVRTSmskT6uVEcgYkd++XBQQg18uf7J8jqGlSuSfyP37R3IZHjC15fofSVCK/ipMdoImtDzHTThtdJKQxVV/D8SuIRg7FC4alIlnKflj1EX9e8TWWRYbxqlH6/VaCbtrEhzKQ8p6BCAaaaW2QQCqZSlHnVYP8QKpFSPFxMgV5UvLgIq2ZJDxBnmJUVNnbSCXIkTWsfC9iIRpWvcED6p+xO3chsbXrHVdv9wR7Due/AM8WqIV11TaQ8hX4gmyUV8pjSGkmmli5CluI7q61tHi9uPKwSTAPIkb3eseF6ZGSvftRcQY/kNJT3USAXuKMrVCRGtbSQtKJUS9kIbl6owqk/P7Yde/RaMK9h6NoLn20gKr1edvB/OSTVg6cOiFA928RiJIbTE3aD+47mZE9SzhEeoc1ycOrD6Rsi8PeP4vxisInkWsBaI4rdDjeZ51Z2+9wS3ODHKNCn5cfSPlznN9P5XslisUsPjxz9HUtPkrBqBFFW/YrsjUKpEZnPudAcSmt2nCK9TGdod+LJrdj9GwGtPWJ1ASx4vDep/B/vSK1Cf9/wlk7l6vkO7HNzSjHj68WzU4P35fvZ7M1dcBfanbdMatf4q3oz1g2fyfguYrHJ1SJ7cwbsGx4s34yQcOXrKPQ68Qr0rfkfEUq2ESh2AYIIG3AHqlIogmAeiFLWjdpiA6cGpXJZokI3kRerDIjKexsfQgivJTuBVxak69eV6465EvDazUKpA5a+Bsujr7M850/BLav6hp5OX8zyxppOElTQqpkG9BPtW9gYhOKsBFQ+zBJbiClNM2TODaRkJvGYyIjY5LrXg3UVsa/FDK6RdwP5tQiGWmvIhUTNNK6WTSQUpNL2VmczRJtOPUtrmhGq5CkK6MzrK4CZSrlfgbEWlwltBpXpBwrWEUKvE2T1t/TLAjW5kR+q1/I5vUWZ3jU2oTZ048+BW4g9QfzeMbWOZwZL5/tklX3c1Mw19v81xpaqpMIbkWqVMbeR1t9hDVOE/VCFrNnBfKwyYM2rrCQehYxXVjAyHUEd3x5axHHFWooWO+STpwFzmiyiWBJy5IYtR1MORDeu5URQtfAvKQynYxPfsh4CRbXu89fU9yl9gFuj1QBLE/cyKwQSKlR9327gZSNP7PPccahWFszpnn8euconlptoVltOZi2w83mkUystzilbmSgc4pBjNbzvDWDaCxO+a69YDgk/RiHqC+wZKUM7LTe7w/KPUWz3MlzvecC2xBZ8xHvRc5jbe9YoIKKrL9e1UhhcENjw5uNbML/FMTuhZwhP81++ouDcv06Icd35Ec4sPehml7XyXa7f0ebAh0vCAKNMXcS7QlBC7ra+Sbban8ns/2ZZY/zRSOCZocUL+CSB4lSWQxqwq1I1ZMJLNVaCb7Bo/sC628ykaNY3jSkpV2lOdOyEawcElbZQGrsyqd5PXIB3+35bU3GKvnUiwA9TSXhVaQEM8cPGn/PnvoNOE0Typ/j9dcNWP7cstEdGQ0VpCr7FQYC2Q+kjA0mOd1lRrjUOJvHRpwPokhSdhW6jO7ydgS1RFo3iXvUvmLJAkEtqEiVqrxnXRqbE2tGrnepfQ1Cho6eAObYKdfAlnE7u3/XvCLlzkVBKlIHCu9wsfwvpOVFvHrKoFMTeNLehTcbD6N+1FQesXbneWt7ujP950vdsrnNOpR/J74OsfI+W4qXvBIFB9scXMqQke4GICvVVRThaomrtOOOPbl2w9lbBMG0BXfw38iV7Jt8tN/P44kGZtqTeMPaCt3ov9nVAsrjB0KDG4yNpJP2IobMgeFVnLqcOlrq3fm8Oa7ypLUzt6snwrj+lHHb98Kq0OclKHFWO82scZr6mfL+0TyOk4wrcKasL1Qhe/1lxWiRxeDf4/cnvgF11atwCvEWzjJ+wM/il1V9jUL4VHW5CH0RQJfcz9nMuVRr28gwTOil3glgKuytV8L/KLVvUyC1CWVh5nxvncHZ0Ksxd+MRcXJu1rBGEDz5ZyEWnKnfGHOzIj2Z4A+zFrB8Lcl+mb0yzcSyHW4yD+cq4zSkEQHlj2sAwVM3jAk6qUxtlPCMjDuJGoICcpGNmCCQ82hAmhd05TzTzfnRU6j7oHSVUhUsxggdNFrrN6VXA9ny5corUPHKQPACKdHM5imH0Uo9V0ofXWRAFSnTZi/9Bo5pfgiGT6v6OlUj2sCtHMOfrGPQjA2j3NduRLnf2pePx34dgLTi9nbYydUb5PXBpSXHhdKBlB+Yx4VcSWsBSesGQIw3Q7Qpn1zo7VhVeQB+RWqsZ2bZs9RVHq0RBN9cN0BFaj/nbS6UH0JdWd4sd1309bNEiIzZhp/IF/NH67j1qhJh+i7kSF813xhkCXQz0w1ATiy+ySyEKAr0yO59mu3YuAIpX8Z73aRXLKJwjP4zvmFcSVbof4+P63id78kPsEU6XPBcFCO35dP6PfjEmTiwipRXcep06mmO+z1SCk/ZO3ODeRyM619RcTxp74qCGQ2jOEC4mf313+eZEI7jkPa8kxJFqpF9ZrXB1lQjxD1eDmrem6k2c4HqBYJSrPg97u8Rrayb/HG83rlAsvheRUr8H6X2bQqkNqEsypmw1QKq91CKOHkufi0ge4GUFC+ftSzEiTzJferPSHx+f6DjHcfJL+zlTPwA7IZxXGZ8k7+oZ5Q9DlzX9KftnbnTOhilbWKgsdQEBVz9XLo2PkS+L4kulr5/dC+QMrOeGaRuuVx8QC5THfJ7j4opSVWDwOIQZdCT2JxfGN/g3VEn5atLfi9XSXiVHEWw0KowMvVhWH5meIhsKdQEt6in8AfzK2gbyFixN+cmPfwkiBYdBoDgBxcbAGnN5DFrN56pPxaGTVn/gOYJfCBuw3x7TN6scl2ouvu8KfWtIIo8WHcKPzVOoV0L0Gfmv9fRM1xjXkuH5Mpq3856WB2fwrPWjnTGJ1Q81vKCLSdk4GK2L+Bw8S22E+YDMNzzE1qzTlXCME22F+Yx1VlQMVhUIzHuM/fhbvMABlDoDQTLn+eUyoEUwDN1x3CG/gPmDz9oMIcVGr6f47rJJFUW8xvz9Dr38ISed7hA/g8Tk+GC56KYejBPbP177rIOHpgEuleR6qCB1jr3nvRVPHuyrqpoIbKRVj63x9ElDat4aX+t95OoOcPGv1wx2q5vViti9zedLwHDcthaWMjm9hJXoKlKKF5yVzesmiSpfWqiWiKQMmX3nrE0vyLlB1KVaeY9iQncZ+7D3Ib1KYP/C9jUI7UJZZEPpMoYow4EkXhB/4iRgQqiDUGheOaOaiJ4ILWZsIZdxc/5onNeoON1y+Zq+Q4mCSuIrWqE+j1KHivWtXKftR9jhBhXVbiuVrDqVwrQagpJ4UV5T9bmBMaX2PCFhV/mN6TS948hx8EEM+dVpAwrT5UqZ2Yre70nqlObAFz15coriUOUgVY3lr9ZR3BxopE7MufSrUaJKBXEXwsk7m2t+kpgPpAK0tw7SPBfW9tA1L5ozwL2ED9ntNMITOXdLX/EyS8sYNfYNI7aICNwe6TusQ6kc+RIDhqxvuk0Wx3NFY0tfL6yl12LUPscxyFq9oAIkXp3I/fqqNN5fO1KNtMDUDR9al/9aJh8gJvdrZF3DMD7I77CH2dtz6mt6/d/rIt8IBUyKda85k3+rN7IvM49gK8xsl6mc00P7T0poG9za2tJ/hP5CawF7BOgTAVBUVQuM88B4HBhcHtNP9nmUvaduRcz2ho4McDx3S3b8eKaURxoBVQ12kDw1eeEIqIJ8YiEnrHXTwZ4PXRUsAAJiuG1MOXNV6Qa2CLhXq8pphJBZzyrSS96j4bN+zbtC7c4mzPe2J7pbQ2cX+HSkXXmuLRu8nrkAhLkiHW/ACP6swGiLeOYlLsbC4kvCk3nS8AwDR6PXOHe49rBUKEXsBRUSWRW5AxiOR1Ss6F+RFXXAbcSHPMEddQSPb/+HtHR3IpUn9pn5UCqvXkGfzDrOLl1Mw6tepRDh02B1CaUheOV+u1BCqTi0QiaIxMRTM85e+ALi2nZxKwkSBCpD349S/VogNn1ZXeLQTdtthfnsb24AF0vX8Hxy/RGgDK7ZtrsKn6GIEpI5r4D69kJiRuaf8TMpd38jdooSVleIGWWuX/ymSwvq5s1CqhSZQx5Fb/xt2aBlBvEVFTZK4OIt0g6uV42Zxm9Qpz2StS+gn4mS68+kNIMg7uUa6nrioH20JCogU0UVxMTetBzg0ul8rFN5zP8RL2H+cu+BuyB0jqBlfTQsWFeHujL0MfV0supT/kpVpFK6xYNjrv5iDe6QYOfRfcpbyVh6q7ABEDdCDjpgVBjDwLdCt4D42+a7JCV1b6eVncOvmnV10lEe7lvzb+ACfnjLL3guhU2aJIoIIkClu0EmncHglTOREMtuclcF8MbvIpbcgPeqAGgWO567yepCnELP2dyZD6di/4Ow/u2u0G9FIOirS5CIynW9lZvw2Em1yDjUvtaPGqfKovsElnMXcJVGI9MgIs/yh/vJy+D3ON/Na5AUDPovQ8ATaQ1k2GkSAgaFLFBiUcULPzn36oYSJmFPWgDEA2KyCIStsv2sQa2RmYK+kD7Jb8LYHvVWEd3v7c8tS8AJdjfH22o3tpaY1MgtQll4ehuhsoZJGPYmCKRQyWCCXowedBK6M4aNOI+zLF1/DDKwfaEKUQtGK1NM2133PQplpVCRDDZU/yYJhNw9i+rIJUzLG5Rfk+DkIXk0dC6no/4oMGXufe9IAaK1U4LfzcPZduRkyhFmrCUOtJOBMPbJLnUPm8xKUOzU6N9kryl/HnCwKcIyiWoC0GQkGxmCHOZ0O1mRLOolXukRJEvRh3De0uTZMzq34Nl6OwlfYK73g0Nve+W1IVEIxpvpXYBBqjiFQAR3U16CAn37mry6DvdmQ3Htc/qFhOElYwkDrblyjmvA18KvliPVGdKx0ZAd+R8RWqs0ssMYS5mpwJsUfrFBRFOfxySqyqKL1QL3esFCVLptP0KUciKlJDze1rd96DJDSSsXrI9/dXVTE/4wkJCEiuPp1nKYdsauq4Dg1eV8k1I6ytIn/sYGzM4RnyN8YtmAlcM2rjCwqc3S0UqUvVClhYhxepM//VR9GwefNP5geLAJ/fk8OhaTun9M7BnVdfIZTNEHZEuoYGGWN93YkZbQAMh299HSvP8+4IwQKZa84mKGu94bJ1UTme8n/grkrySRIGILKKZNmnNzPtalYJVmIQYgPy5IonoKEQx8oIx1SKjW8S89yiXSDQ6ivtzwQukbC/ADlKRiogOdWSQ9ADCFBshNgVSm1AWgicLKpSpDAwEcVUiQ5RGMth6uiZNe90ZneftHVgjjeCYtqmBz/NNeOUK1SUfrqdJMEPeqJPlbvVX4AD2D4oa0/pwAzSPmlOjxSkoEopEjBzZbG2C2gWM4WbzFH6xxXR2LnHMSzvdzI8f/YxDoyM5FXfSHuaroJUJ4H2hkjgaWg0MYJ9W9sfOdDMhXpknXwpN9PJw5CrwNAKyToSGAAa/7257DT9eOItD7OqrYXaNFuCBwBQUcDTMAVTWwiDmmdaKCTdhMsJcwWXyvcg9dUBpqm0tkc6ZPKf+AHmWDQd/kVcey2PFh/xl+VdZrjbwrvH4eud3ZnRONq5gTGOU1yftB8DeK2/nnMgDPLbqFKBMH40kw4R13qfjgJ6GEupaYXHynO/yo8hMnu36GVBexCSv7BcyAy75Pa2eBYMZaQZtGWayvd9xlpetNwWFIE/7s9J3aZaSLOl4CYbNCDWmMNh+1q/4vbKURc65wA4Vjx+jpjhf/QvZ5XE2pkAq3wdTpOqgizGwwMz2V5KsdUWKWDPk1qKkAwitlMCiGT/kyNd2ZWSdzPmFScv4MNBA1pNucOEJIG373o94Xn2Hx4zzgF3LXlsXVKIFc1wuk+z7ZYnE37XK32kQOjA6JkLLVmWv328eDxCElIIqi+j+Fr8GFanrjZMZpWa4sqk4xfeLrS7gmwv3Yqv4RI4G0kIdH9sTSUXHFT2+EGN7P+DT6DksXzQRmDmgsQ4FNolNbEJZPFr/dfbTfsfcyacPyvXjqsyp+mXsp/2ObFORRu0q0Jk2uNU6jBvqLoLR2wc+zxemUIxgWRGtnzlk+UVEKVCQqjSp5TTdpTrCBg+kvrfmUj6PnsnwZU/X5Hp+ZauuTKa2zhMK8LO6OaMv+4VSOrCIJJqYY49hrjNmQGp3Pq6XzuAH5nnI9dUHUutm67JEKotN0EcJzJnVvw+rsAowBD5S4AVSrJNVHUTUmZ5IQ4MrE9zkdHOe/BgHGxX60moIXcsgCx4lpdhGSpSpt3toEZJ5g/NCdKbdz6qlLpKvVIt17j2oaCEVKWc/Bb8cDf88Idx5ZSBZGqpgIcmV866OT+MJWZFSTXfOVRMuFdv2KlNWun/loK+BPVgO2PQ2koN9P45f+xLHS6/RLAdLINS1uqbfMScDWgCJ+w2EB+Qj+aN5DGLj+h5spq/Kts54xbwpfW0CKanRNXttMturZkZ0ZXQcRBoS/Z9HOdGM6XjzcYEpbzy9nEniShJi5d5C32sqH0h5arMWYsn1enfnIw6QPsTorSyCY3sS4BYSBKi6loJbkXLvf6cGFanH7V15InIYJIqzfOTG0SxxRtBhuPfBF017cpT+C54b/72K1+9TNf7fVO3bVJHahLJYa7lme9K6WdYaIaqIzGMsjgMZW6H6fHwfOr2+Ap/mExRKnbt4R81ggZRu2sR9s9li0t4FkAtENGxDL6sMZ+gFvPlaZfkCIt8wmktWODIgsl2MpINGsfRGJuH1liRz7qKZNSxesbZhi0SaHUtM2gBS4ygOt36HYTm8OYAAxIcfjA2ksqXE+ldus6h54+BySAg6TSQx9Or7miy9gPY0iOaj5ZAPpAYgmhEUjuNQ7/SAANEG13vJ36C2Ot2YpoW8AcRazFzBxrKo/LlfOc2RLiI20ZFyv7fmAsqPWu8GhlG9Qr/mipmw/H0YuY3rIxVvcXtNa+glJTrBKw7vNR7E3avHc9qknQmqN+qKbSRBhKhHxRY9qqaY7R9I2j61L2Cm3g+kzEEOpFTTvQckj9VQCa0traScKHVCzhULqVH1cKC4h0NZbWrs2zxmvd/5yr2+AJUP2QukhBoJRUmN7muPFLpoT2pFlfAqoTMvp99/XW5KROmijjZ6XUGKBjdoE7zkpiOXZkD4MEQVbLA0d53WvYpUToiRKDHv5sQo2H0qtuVg+fe4IAequpaCKoukHQUEMPQsA+Eo+JTkcmuj/z2lvGP1gNYwAIK3f5LsDWObUWtsqkhtQln0NVIPzoZEEIS86WpJs8qQ6E7nGEkHo6LhZD8jda0YjoThBHuvmmkFrkipqortuJOsXoH2ZGgFtLoNXJEyFXcjL2i14SofnHqYt6IXMO3T35U8ZsLKJ7hd+TUHJP8DuPfB5ebZ3DDiF9A8oez1/SBlwPeOZZIwOomTCxT4lEJEjfZlPAGNSKDerb1fPoGZ0XPZPPtp1a/tV6SCyM0OFkyvImHX0MqgFHKGTTPuxiTW5AZS9a3uxiguaPT2BBONGSh8lSpTjBTtj/KrqnE0str6Ge9s9yoeUK/he10/y/8s0ugqbCWs7vIvPvdZePwS+OAu9/8+7aZ3+YD7InxIngKgGCCQykRH8JEzmS5lZODrp3WLeq+nta7RDaTUevdv2fPX8uFXpOyA9/gGqZA6DlFPpEFJBPMtbKuPsNpxE3dO74Yzj64Ef8NcLHjxk2zrBlI3xs/nCO3n9I7dpzaD8JK2I4TOqr2ktn/92/xVuZ7NI/1p+s1xhU7H9XUqrEiJlpe8DLDe+r5Ilifx73slamUtPtzfGbnKAhqOR1+1A1ZdSyFSQO0b6P2fy2XYX3yf3YRZJW0H2npn8UP5PvZJPwmEs+OQVHdukZz/TUPeTRWpTSiLvZOPs5+8nLZMExB8cQyDo+W3GGUvxFrRCK0D72tI93byVvQCWAJY7RWrRT6k4VOZot3F5MZ6ngtwvGbamEiYSMgVXkOVJXRkohgYeq5s27ORcwMpEwm5TC/VYMBRPc8LozYVKV9Ot1jzso+G3EqmSh+R0t0stG9kGwtAiYuqEknNzHs2VY2uhbwsnENvJE5GWVj1ZaKqTA6VOk8qtkMMJgDgeAu4YFav4uUvwJY4dNN6fpOhV/8+gqI3q/cFUo1uBUeK1pEiRh1Zkh3LaWmtnqYZFIUWEUU/ea8iJQoOurZ+76Hes4qdxdmks30mwnUtbiDVaPegmVbpJnhf+rzOkzauGw5yDMysa8xbA6EaKQR1y88+h1Hf6krrXGd+hfFyJz8b5/YxxRrdwDhh9bqKYV7Vultq5nrjeLYZO4oDAlzbFGRwwBzM+1FPIeKZqAa022irj/CB08wkVpLuWE7dBrQLLAXH1JlgzCUtREmo68+9tt8nrfcPBpY4w5nnxJESNXrWvCqRX5EKDdtmXPurjJcsPomtU5GKq32BVAFtVMxLuFcOpPLJIq9/PGWKvGFtRayuraTmsOEFUlYApkdKSPBH8xi2GdvCPhWPLg1FEnnPnspKp5Xt5ToGIhdmpDq4Vf09dq8AwreLHtOUmse35Ud53dgegJ1X/pNvqg+watkxQOlEKvQlaeT/0UBqU0VqE8piX+0FLpD/Q1Nm0aC9xmHC63xX/g/Sypk1uV6u150gdTEaOIgCaIyrgEBPNtjDrJs2O2l/5fDG/0DL5mWPVQv4yqZefnHwuddGEEfwGiMfSOm14e37KlByGVlgxftdxMvq5nQTETtfqSyHO63LeFW9ELtr0YDGaXj0rEzAnqZSiCkSPoniYO1X/FS5ONiJNQikLFPDcoQhrUhZVcpfV4OejMaV5pncIJyEkGjL/7xLcDezua4NlOn3npWSFhEFQj1WEWqPkXTpa7rSV82IN7mBUYuQpCtdZj5aN5ASBGjazP13d23off7mRgxA3RptLuNc6TEmrlhfVKMUOtI6r9jb8XzsUPB6c9Sx2/Ff+8t86EzuZ8rbIQ7jBut4Phx3SqBr+8+CXaPqXFF4ioO6IxGLB6PoRWSJbsm9T7MdywZtaGGQ7V7Ff9UreEb9YdGe1nRsDB/Zm9Ml9Q8WfcW7mvnX1fuBVCdrequYD3PdiLhjija29ftVc1zhIXsPHms5A0b0iT5IvvJgAHXirNzIWqcBwzMdX6FO4BvGldw/8eclzzG8uWHd/rJi6BUb+b15Aq+PO7viseUgiQI/ts/hNOMycsO2GdC1zKy7NutCtKTisBp3A9SI58cYM7rZTGwnZld+z7KXpJH536T2bapIbUJZqN4EowxAEroSDE8NyCqSra0Getql9OhyQyhecGOsz/k8CMIsIKIoYKAA2YqKZimhjp8ZJzOprY5vBBpJDRF1J0PZGHggZdsOETsDUl+wVAyKPwE7GWzbgfRaFkRPRp8dAXtV2YbbkU47LWI3HdmBURGNbBIFyDgRmgIEcKUQVURyTgQEiKGTC0qJ9QIpcQCB1MroJCZp/+Dcncfzo6qvMjB83HwQTy2dTCIEtata9Go2D1j7Mj4e58KCTX6v1AzmCrTu6lW/QsHwLSJKBFKiiClFka0clrY+tcdKu4GUGWnqO8XL7jeT5PNklpGNJYKYlNe8Xje872fN42Ht7Jr1SfmBlBSgIjVWX8AJyr0sXbk98N1A1+8T2+ibrYWpB/PbepXFHRmOT2lMGOZW9XxPKyWA3w/0iVLYxuAHUkni1EWDJzFSahvooHVvHNS+bKqXOG4yqaGIJ9qszU7inLk7c0rzeA4s+PlR2uPYUoqENhmogQR/62Q+b9yLlzta0Kqh9mXcRGqvE6Opof++pTmh8qC1D8tjrRxZYJ7t93mJFWxMAO6c/Af++fYSLm5wFYFTZeiQPkzPkN4OQO0Le4+XgyK5PmoD9WfSvUqaLkZLsml8D7WYk8WyHfA+0yB93qL6v12R2hRIbUJZRJwcCKAGzLRVA1OKgkHRTUY1sLxAylQbQp3XGFP4pfx3NhdXoq0YR2T09LLH+5NTJGAm7gbn6zimzjmR8hSIpFjPrdZhHNQyYoMHUqIXSPnN0wNBxrCI+27o8dLfRcSTPE6QI2NYmP59IAgVVYt0IQIOWAEWqLLXyaaJ46rsBf0+iyGmSNxiHU7c0ljptNAUsN/Kz4TmufpVwL8fFXnoKlLvjTqROxYu4juRwecq9ebcRbdhnc1rWm0FE6zeDRNILTcbud08mEMmTaeUSURnywwWru4iW4SCKuTcQMop9IGKt3Jv9GvMTarsk8pScoO6bkUK+vqkalSR+lSZDplOiAbo//E2Tb6SWxB09aQ4XHyLzcTR4OyRz3i31UVY3JHpV5EStSRThGW0mA1AZWuLjyNf4lOtjZEV5twBIecmcXqdOPXR4Fuq95sP4fGlU/j66ANYXyNvw8OX8c4So7FI1SHvMbiOqfQ3rEcYo7SzVPsGZT3PgqJtKs9vdx3XPTOHE6qh9qXd3qdOp4HmeP9Uqp8s7cr037B3KSPo0GWEMiJQPvz1wU+k+ibbiTJJM58W6egB1ikjw0RhJc1mA5XsBipBlURyho02wEDKX1+NMn1gkYS7xruiOmafLH4AKw4xUsdj1q5EojEOcpyyPpsbIzZR+zahJEzLJupthGMBHdurQV4NKMgkEwB2ttv9OxKs8ddHXURmB3Euu4qfk+lYXvF4K5vkDuXXXNbzU7Aql6QflQ/kbusgNLV81s53WY8MoDJSLazmSTxl7cSn0sAXxLRmkvDun3IVKT/ISpAlrZnY+eb9ytlB3TvGHGA10/QyblkhijCASTyqSNxtHYQD3Kxez1FWMBn5vkCqekpcLTOZ1cLfZPhjGUxoncvYQ/yEafLKfj9/YtT57Jb7Ix8OP27QxwDwmTmKa8zTSO9amsb54T538DX9Jyy219/QS7luAMR4QYeFrPL4sLO4zTqUtZkyn2Xa81kqrEiN3QmmHQFtA9uE+bg2cSknG1dgN25W8VihikAq17OSP6s38r32K/v9fGS9RCs9rEn2JRcmJt/j2cgPOfjzYN5L/2k+le8Z32Ztw9aVD64W43djN/GfHKP/jLpI8CSG1rIlL9kzWGS3VT54A0DzRBOyQvF51+9Ty6xjKq16VQS5hl6TbfXufVRVj5QnItFJPa3rqPY1x1Vi5GhJzYXVn+V//ofNb2Ev/Qa0usqeR36/oh+cbLvyQT6InMOBi68rec5z4y9hSu4uXhl5WsXrj0rO4sXI9zjuswsrHlsJvxFu5NPImcQ/u39A1/Epib4EfjH4Fak6IUdGsxBsX9G4ckVKijVxgfFdfqle+D8XRMGmitQmlEFat4h7xqiRxOAFUrYnOerotaH2iZ65oxBQitaHIAikRbfylu3tqEhSsLQ0+0gfQY7ial3rwN/gVswOZbvYQZjDOMsCBs9EshiMzfbgPENiczHBGQO8VkozSQjuJkhQS1c0Bc8Nvo4cyZyJ7d0H5Sbt/Hi9QCoI97wcfJNJrcQmIiiiXvA7XljD9uJ85hDM3FlU3fcq2RqO41QVzLUlv+Am5WaGL94KuDH0+bVAPSnG0A650rL1NXut5a9zj3ots5I7AV/t+0XjOFZi0ZELrtg5EPgby3gROpQPX+K/mLqkorsS7nJd/1b1Vo/q5sujrwctle/P6hdIbfc190+NkJcxDhCg+03jvtJfEOR63YpcTq6nzr/vk6v507yDsCICv+t9I3+s74fjBJQ/V4POuQNEhy6iU0ddiIrUgIKFQYCeceeqUupzE7vf4FX1x6xeMQV4Mv9zxTOPV6K1U5gdXhehiSQ9vVX0CXsVqQ6ngXF16wdS+4oz+YtxIzy+G5z5FNB3fwSh6e+x6i72VZ9nUfvXga1Q9B5ahBQdQul7PhJLYCDnq1fl4HiVHHsAZrz51xVM6oQc3QPcW/lJbrOMPLzgSfjHybFSK6hIBehT9/dGft/Z/xo2VaQ2oSQyuknMC6TU6OBR+/JN2jUOpKR4U+hzs5K7qddTlY0wTV/+VFACZVG2EhazmzgLK7W27HGtnR/wUORqTlzxywAjri18+kaqSiPEQqRyJk9bO/GouH95GXNvApYEi5Rm5gNqS6q8MPuBlF2h76wSfFqpXoa6EAQxVWIM7ewifu5eN4AvCYAzbhcesvZgrj266sUkoa/hEOldxnW/W9X5tcBBC3/D69EL2ab9v4P/Yl7mWVeb+v3Y94/rzgw+396wbCJWija6iAulN8TxErQo3bSxLBPNUYisYwQ9UelmB2FOadEMOQKnPwFfvQPKJCoGCr+6GMgPRvEDqeDBgZ5yqdiGUkD/9WiOkuCQ7C4w5fU2Z04AuhCAKjpE0AdV/lwzrXywWc54fF2MijscK77K1ovvHqyhhYLpCaHoJRJYMQnGie00Ge1951h9pvRKjXykAHZ+5VRmRs9lau9boc+19TSGI9HpNNCyDrWvKaHQiXuf2em+dVjzlGKD0LpbtaXsIn5BfdZ9LkWvR1KIlKYF5qt5QWw6PENeaqC+atdIbMXxGB8lBXUAPKGqhKCRzumIIWwTVFlExEYwsyXl1TdmbAqkNqEk0lmNiOAt/AG4w1XDozUJ5sADKdOy+Vgfxf3mPggTw0upa7I7yZqpjgpHguWp75kB1fUuM//KveoviKx8v+xxea8UccOa8YKfOXcGTJUDl9r3F+to/lh3IQwvQzMatgWHNvyH3bU/kcqZeXldOwBVxKeFBuKel0GqbjP+be3BJ/LA1I2isshPlLuZLLqLrB0wkBK/dDqXGN/meXtHctWaC4fcZA4KPD81YTBV0jwIWV+koX8lZyxruEz+J3su+eugjyGjW5wuPcW70fOpf/mqksdNeu17vBs5jz2yL/f7eVdG55fmSWxl3EVknx/0+93RK67jocjVjFr1YvGLSgpM+DJsfez6iRzHgVR7IMpxWegZnkp/jY8i33T7ZStA9ERT5BAVKSvjBlJWIRVbVjFkd83RetYUHOzdV1KwbP3Za69ldvR0Ji56IPB4wkL/+GF+r/yFo8TXQwVSwxMy16t/5bj2v7jVxSGG4VXlDbH4vKt4yVTF7rsPdMsmgvudKLGBJaEKIdW5dMeEtsYVLgiB7u3OYYp2Fz82z+hncg1QH5HpEXz5cy+QynTyk6Vn8ah6BZEAnkc+Vc038ZVMd+0px7qYmPqAPyh/4sur7ql8fW/utAPe4+XQp6I6MPn/ufIUfmyczpzNylS6Y82cl7ievbXrSOsWa4Vm5tujsGOlROH7oEgicyKn8pr5DUivqXj8xoaNOpC6+uqrEQSh359p0/o2ZLlcjvPPP5/W1lbq6uo4/vjjWb16dZkrbkIYZAyb/bXfcqbym2CNxlVidttBHKn9nBfGFvcnCIPurMFL9gwuNc8htvPpoc/XPAlif3EvB8vzkQgqN+0HXBXNSk33unaAikytUa+tYl7kFN4QznQV9AYAv6pV0ZleFInHIn3n+O+/XPbLQ686gvn2KLIMLOhcPWx3vmd8myfiRw3oOrIkohcG1gHkdMHNhPp74ZxRXSDlmO7mdSgDKcfPPg6g1ysoFM0NpKx1FupWOcd58n/ZteeJQR9DRjdJeJUoKVJ6I6WYadqEXiJW/w2zT9trjiuIcv/nxIm59EgxWzmpY1o2SzsLkh/Xbw2/mwxr5wR6HyVhacTQaBQyKGoQ9S13zpKc4IG0k3XnWifa1O/nZsStSvVLatm+AXqwe9ynAPp0qcGAs+wDjpdeYwdlEVIA820fzS0tpBxvjk8N/b5lTXwyfzaP4qP6vYr+Xom7FYeo01f91zQdSXDXCVWtXSClNo8BoI1OujLhvrvOtA4IRKOx9fpFBUHAjHrPVa7LTTQYGcYai9hCWEqkDD03D39d9u4pJYBXYouximOkN5iU/rDy9fMVqYHP4z49cKAVqcWM5m7rINrHHlT6IElmZXwLFjsjSes2N0XPYn/993ROOqbi9VVJxPA7jTaAmXutsVEHUgBbb701K1euzP957bXX8r+7+OKLeeyxx3jwwQd5+eWXWbFiBccdt2EajP9/QFp3mO+MYUlsWqAeoGphJUbwibM5q4WBN912e5NuY0xBrqLpPp8V9QQrysGvHJkBJzzfKLWSx47jZY/sACXxWiNe14Qs2EQFg2xuYHS5tGYwnC7aFM3NkJeBn8lNaSYddj0vWtuRbN2u4ms8Mf6H7K//nk+b9h/QWP3gJRZUrrwM9AKRjJKS2OtAAOpkiwh6XmwkLARvAQ7aPzIoyGdrB78ipWrd7j/i/fuxIk2jAKi3e8CusroXEGnNIuYJqpSr2kteNl+2sv0y7O6mD1oS688hQp1L9ZNzJWjGy96Hd/8Oy97jzy/OZ8/fvMhTn3rCG/5nMlDlPj877gioSuV5zqgfw4n6FVw//BeBX8KnYovxdbpSPfENJ7M+tS9sIMUg3o+ml3TTpHD0yuH1UVY73ntOrix/8AbA0tiW/Nb8Oh8NO7zo7yO+319BZVIvWCPkGgZSYqMbSLleUuE21uWeKQAh3oLteAFvtjO/cddQgim2evRVXxhIsbxAqoygkv/8+8eWg+MLtdSA2md5exNngMGJT0mOV0iK1vkUZs3sowQH2IcpstAXSFmDT8muNTZ6sQlZlhk5cn1Pkp6eHm699Vb++c9/st9++wFw++23s+WWW/LWW2+x6667buih/p9DEFnPWiDuNegXa8QOi860QTO9jIw1upv3kE37TrQRw5EwzMqUGL+yFLQp1MpXpMqX2X1TVkfa8IFUtK6vTyGT7CYRr16JKZtJ8070fFgB6MsgUnqh+VbX7zhNWU17z295V5jOHcal3L7jTpS3Oe4LfHIDbCY3cimiaERroHhnihHwhiMEVbJ64498Iv2Yf7MHOeOA6l7YDrfJHAz4UrfCBqhIRc1uoM9zyUeieSSWIyAJtkvfqR9R5OzaoLAiVTaQ8u79BDmyhpVPHHRmdG5WrqM1J0HXBNcDyoNS7yaWokaJ6vicp+CV38BO3+SVJccD8PSs1RwyfZR7nVUfD9xLyvsedWTUACqiciTBm/bWiHJwsRFZ88Q2Ev0DKSnRCu0ga10Ylo0iiX1KYIEDKX8jOXibM8eTP9eVcIJMwxsifEYTk1iJ3rUCdcIgDC4EKjEIIp4FSszpe7Y1FI7RfkqDYnGXXEMGRYNryjtK6KQ9pJfUqJd/wF+VxTwVObPo7xsTUbp7E7SQcucHx52sNdSAfYCe55/3bKi2G0wqZfrIZa9aVUiLLHn9GlK0bT/JO8BAqiWzmF3FpbQYo4HRJY87PPtfdpOX4PQM6xOpCfCZqpKI5oUjjqXxv6bbt9FXpObOncvo0aPZfPPNOemkk1iyZAkA77//PoZhcMABfZuOadOmsdlmm/Hmm2+WvaamafT29vb7swnrw+xZycXygxxtPFn54AFgmN3OudJjzFjz0ICv1ZnWuV39LU9mToTZ4cf9xdivMkW7i3+NrWxpahnu4mwFrkj5ZfYKi7q/Ca3lwhQQgqSQcdwALpfqHtC1tEwBjalCQLF15h32k2ZipzvIetWheICNW9SbpKulw+Vf/8Nr+CJ6Bsdm/zWg6wBYhRWpoCIA3ncdwSBXZUUqn8mrAbe+Wgi+sXAI+etqkTDdSobS0D+Qaq6L5RvKB5syldH7vNLK3eNS1A2y4kKOTIGQS2dKYy/xY76kvQ30r9rGGt0AMOEFjOvBe29Ooo05q1yhgPcXe0FXjbyk/Ey2jhJoQ+RTqYIagOqmzaP6l7jM+Cbi9P5sEsWryDWRYq23mf5CmMzN5uH0jilOP1tv/NLgV6R8Q16rUCwjAOojMu2eNmy6Y1nNhxUWYnIFmwmraZGLb7pjdS5bIyIYWN4aptkCM53JfCJPr+j5Fwr1blV5BF2hVQ1bV77CodK7DIsWZ0E0xVU6He+7yqwNXZHy5zhfUGWBNYKP7YnITaUDDN/+I2JXZnksFsdzm3kIa0fvV/HYSuhQRvGuPZVkdNSArnNg5jHuU3/OhEXlZdQPSP6H78iPIPUu4ercb3hKvZSmNe9UvL4i91H7DH1g/VxDgY06kNpll1244447eOqpp/jrX//KwoUL2XPPPUkmk6xatQpVVWlqaup3zogRI1i1qrwR47XXXktjY2P+z7hxlb0D/n+E2LOEC+WHOSI98ACnHIaZa/iRci97dz444Gt1Z3Qa8IQHQsqfAzTEo4BAb7ZyBnNufDsm5P7BP7f/Z6Br+9khpwK1T/QrUkMQSAGkBXdDqKW7B3QdM+tlasVoRWqo4fVDmdkkOT04zW5G+yM8pV7Knsv+NqCxCkYAVaKAMD0O/T3m/qxt3THYSV6WM4petdhE2Gz9YED0aS8bIJC6VT6Ba40TEYf1N2ZtjCu0O00A6L2DS5nK6H1eaeWU8/xG9DhaP+Wu3t5eYoL3Wa3T6xVvdgOpRqe3uGxyym3K7pFaSHrB2ZLOjOu75KtkDrAiZXqbGg05EEUnIticLD3LIcl/52mB5dCV0ZnlTOBBZ38SU/oHR8L43Xha3JOFzsg8ves9YWuuNU+id8oxwd7ABgikBI+aaJepuBc9TxBIq26wqHVV9i0cbHx5yU28ErmYXToeKfr7WKKB+fYoPrEnkMm4a2wY2fBQaHA3/iOFTtp7Q2ysHYeI7iYTpLriJszNcYV7rAN4a8K3oXFcvic356h5j6hyENU4WUfFtAV00+ZK43SO0n+BMqV04KMW6S8rhVnSFvzUPJU1UwduYfBK0zF8Vb+a2Zt9fUDXkS133OX6QAEMT/zJyqYY66xkmrgUNUC/pCqJGI4bSJn64K8dtcZGTe079NBD8//edttt2WWXXRg/fjwPPPAAsQEoxPzoRz/ikksuyf+/t7d3UzBVBGbOU/EJ4OczEMhetlYNUPauhM6MTqPgBVLrNC8Hge983hMgkHJ7WQRkNdjG1acAVuIrf6Jsy3zjK+w2ah+mBLpybZEV42B3oaWDeSCVQp+cbpxKn5ApJ0ADK9fLOdpjnBB5muzMb8PYq8ueV+ekmCYupVsrnzyphHwgpQxcndIXCYkKRt5XqiI8db/oAHqkHlaO4He53bltty+xPhl6wyAzbBvuMfdnhTidMm3JNcFD+q70WiZfbR3T7+cNUZmPcLPn2c6VFe+9gSCtWYwIQO3zfxcXcv0k0LNJt//HRkJcZyMebXS9oVqEXjpSOvGWdZZrryK1RO9/3geLuzmkRhUpU8+h4FakEoEoOvBz5XZIA8aVUMFDpp/YxrpCDTudxZ/f3oKPl/Xwda8q4Ve6AptOe0mFwQzsJd2d58IawAPkosMhBfYgB/xB4KvPiSVkvCPRGAeZ12HZDm8TpR6wUu2cLf0XmWagSkpyMdSPZk7z3rzZrtLRmwx+npZE8gyC1YbilN7muMrN1iHIwyaya8tE6JzvnhqwIrV2q9M58PVpTG6sY+eCZ7lcC4Qa82iRVN7j6J79hVyDCp8askJcCooXSPl7tVKwPKVNW0siOyYIIAUQqVEkER13f2QNUGFwKLBRB1LroqmpialTpzJv3jwOPPBAdF2nu7u7X1Vq9erVRXuqChGJRIhENnz/yf8a7JxnwjbYgVTMffiC8IcroSul0YDX0FmF0mCb0MPNynW0rQB4vuyxfjNloAZVYGbDvrzcNYxtm3Yoa7P7sTSdd6zRbDl2h2CDrjFyYgJsMDMDDKQ0dwG0pAAy5t4E7OSSRO0McVHDCLKQeKp4kjWwe0fylJeCikOUw4LY1tzYewyz7InsHjiQcuejqGDQXSVNUbMcNFSkyMDfQ7XIbLYvV5oxJkkJfjiIr2PbTr4K0xDrv4wJgkC31AIO6N2DX5F6wZqB3jCBPcp5pTWMZo64OSvNVjYrqEgZniKdpjQQW6efU2gezx3SV5mXq+MraZ1xLet8r15Fal6m/88/WNLFITt5Y+laXFWvqA9diPCxPY0Op4GDgjSNqxFsR0AUnMAVqd3EWYxTI5D9Ut4/ysfwdUxr42YXY4UkUSsFNFW8fndiMk9aO5FRK3VbVg/ZcOc5oYr1Zl7L3pze2cxRm+3JUMtkyd4cKJZQnxMEgbgqkcyZpH16au9yrlD+yVqjBaih76ES5dUdb+Bn//2MI9Ih1GM9b7mME6GxoTjVstHzmevyfeYEiZW0ssZpYpwSoOqq+CbPVr6vLCKLZcWtonH33og7ORzbRiiztqlmLyPoJGqlgYEJcPmVQn2ARreqnQMR5DKCGgCWl4h09HTeqFlWKzNrJFHgDWc6c60x7BKSIrsxYKOm9q2LVCrF/PnzGTVqFDvuuCOKovD8832b3dmzZ7NkyRJ22223IRzl/x1YnjePNciBlJ+tCeJTUgnpVC+K4G1UqqD21cdUDpbeYwf9vYqKX+N7P+DPyh+YsfTOQNee07A7N1tHsiKxddnjfGpXJMCkPhj4IrItT1k70SuEo6qsC8eraFoBqjy2T4vSkqheM3Ol7Be4NAvoox5UC9mjd6AOPAhZEt+GL4uzOEV6hnqfZloJXkAYGQC1zzfyDZytHwT4C7c2wAxoJaR6O9hD+JhpwhIaouv3hN0TP5Vdc39kweTTB3UcGd3iJuso7ht9GYzatvSB23yFixpv5Hfm1/pR+ywvkPKlvvshMYyHmk/nHutAOtZtuHecvN/Kp73uRmXiMPd5eX9xFzRtBlscBjNOHpAKVq55Kl/Tf8J3zIsCqaCqioSeV9+q3NvSkdb5mXw7v8n8BFZ9ut7vR9TJNJBy6YrAmeYDvBa5kOGf3BJo/ItHH8q3jIt5vbG4El0tcMuMh/lS7q+kG8PzB8TWzXnJnsF8e/AEUYKiT8a7NH0rsY6xrOVRP82AFiBh0LZOEB0Iafd56qR+PQ8pH81xlToyJLq/gLXzYNK+7Gf9hTOMS1GlyokvP3GqGTYZ3eL1yAU8L38XkqVZEdGWkWyfu5lp2h0V58Zjco/wdvQ7TPjotxXHUgm7Jp/hnci32f3Tn1R9DdOyiXp7s3KCGgCOH0hpqb5ASglWtLiWM/i2cRHZli2rHutQYaOuSH3/+9/nyCOPZPz48axYsYKrrroKSZI48cQTaWxs5KyzzuKSSy6hpaWFhoYGLrjgAnbbbbdNin01gu1VFIIYow4EES+QUjFdXwep+ttST3nmjoKMVMW4E40FalO5nrwEbzE0a8s4XHqH5d3BXqcvO1R+Im3SVrCF0EGdtQWw4RfYR4efx3Mda7i2bmDmtI7uBlKB6HJeIGXmksTwA6nKQg0+DWWg1UzJC8SEGhhPN8gmO4pzAfhvQNqnLzYRHYDYxD76y2yvvMvwxZ0w/pSqrjFQRASLZnqJGoPLc88u/Zi71V+x0BlJVPnWer+36kaxqqOLLm1w9Z/8DWUigP9MwpMGLhSbwPdQKpH08SWcfQpcHrnufN/Phx0qYPL1ncZx7ZNf8MmyHjRBIXLivcHfSAmEUd4Cl0qkoxDFCFSR6kxpfVTsdT+Dha/yi0+O4DR1DHck3SZ3yTFAALECZdCHn1QwBpiRL4ceQ2ItjcSj4Xta/YpbWInvwUBefa5M1eE661rGqItJLrsJxuyf76EzAprSh8HwOpUmkmR7w1ekOpwGWksGUgrHS69yzYo74YVjcL56B1qI5GVDxyfcpvyG1cZIUtntmCp48vxlelPjqkI37ueaNWyiZT4u0et1FWrQ6xoVTIYL3aT0yr6YpZAxLOIefdlXbiwFp19Fyp3nglSkwH1Wc4Y9YBriUGCjrkgtW7aME088kS222IITTjiB1tZW3nrrLdra3HLn9ddfzxFHHMHxxx/PXnvtxciRI3noocEVRvj/CbqnuiaV4EzXCpHCiduo7LNQDkbG9Vwx1Yaq6CyNiXifSWK2/OSTl3gOuKi3OJ1sK8wnklpa9rjTM3fwdOQyRi55NNB1aw1f/jatFWlwD4HldgsPmHvTOWrviscKHp3EzKWJe4GUEqscSPk0toEGUopdu0CqVezj9MtBn526EcyM785r9vSqFQinWnM5TnqNeOdnVZ1fC7QsfZoPo+dxrTnwbGo5aL3tACTF4nSqJq/XsTukmWdYpDWTFnpplPWKXmkxL9hKF1L7tAyaoyDEiidspigd7CDMIdnd3v8XSgJOfwLrq3fxebt77x+41QhaEyq6ZfPp8too0YbxggE3W6+FqEh1prQ+caB1e1o9qlyzkMoHGqJnyCsFzHIrXgBoGIMnf57MuWOqi4ZPALbVKRwrvspOy+8EfWBr30DhK8qpZQKpkXQwXlyTN6y3fC/FQQiktvzgamZGz+Xg1H+Cn6SnMZDpdOpL+ki5qn3ee8x0YNoOvrVbEJp+xOxlP2km2zlfkEsXPGdlxGZkScwnI9LFhGMK4N/jQZMFZZG3o6j+/s9oVl9ys4LYhOCtd4KWJOIFUkGMvMGfYxyM/8FAaqOuSN13331lfx+NRvnzn//Mn//85w00ov+/YGpuIBWkMjAQxKIxz/fFASML0eo5su05mfvNfdhni7FV1XIaYgo9JKgjh5bqJNI6qeSxedPRgH5Pu3Y+ymWR2/hg2fHAviWPk73GaKmGBodhEFdlwCGTG1iWdKY9iQfMc/nHjF2YWuHYFbtdw16zjkCUVO6W3gf6aHvlIKm1ESqZldiNZMcK7DIVyKDYJvd+/t+xSEDKS9tUbt/slzwycwVXVhlI+U3WNVmAq4TsqQ/KAZSaBgLDC6RSYvG5YrzSzY/kfzDt4xbY+U+DNo6MZvJe5FuIMx3Yf05pz6pVn/C7laexXI3zqf5vwO3zuje3G/fYu/LOsXtRbPt65oqruCIym/tW/w4o6JmUVZjwZZauTZMzXiIii4xvTbDD+Gae/Ww1HyzuYsfNmiDT4VKUq/TSisx9nPci3+cDYTpwcMXjVbmvaTyId01vOkVE8DaW6/YYeabCTaRo781i2w4y4e7xaSv+w/zIVXy8clfgqUDnhELvCr6y5GdMkaPURYKbEPsY3hDnZ8rt1HXnIHk+lFlvBhu+opwaL73+6lIULNd3D8D2hAGCWoCEQaTZlRNvttaS1a1AKq7O9OOZfn8cTI3nylD7Onx7hPRarJn38bD6e563ZhCRD6n4GkrUXZdVR0fzAikDGaXCPfkj+V4ahQ6Mjs2huTR9TfTmcaEW87g8cBXVjG5ys3kEm6m9XDRsctljV215Bhd8Ng0hMpptnbdIE2VEwJ7d6+1fs0fkPVZ88TsY9c2qxzsU2KgrUpswtLjX3I+jtZ/Su+O3B/V14hGZb+hXcqz+05IUl6CYlW3hUvMcevf7VVXn10dkeh13c57t6Sh7rB9ICXJA4ZJ8dqj8pOZvQoOWxGuNgzruZm7kVHaf+7sBXSetebSnCm7oAIlEHSYyumXns18EoASKsUZWOi19vkFV4u5hF3GucQlW/dgBXQdAkfoqodEQssBRT3q32v4iyaOEiMoQBlIR955VHAOnQoVmILBSLoUnqzQV/f2wiMm58uNMWzm4DAVDS7vCClBetQ+B4cYKxgrt+YpUT9bA8lLhTfXFzzWjbmBvp9cW/f3s1W71c8qIOiRRYMfxbq/V+4u74KVfwW8nwcvVzYUAdi7FMKGXBiFYD6Iqi+iejHGQQErzVQsFaX3Dbi+poQgW6WQXumXn6UJBK1KiJCEJTn5zWnMkV7Jb6lmOlN6gvpqKVH2E1Y7XH1emx2ZD4H7nAO40D0RtLC3WZYqevPUGCaRcNc5RQmfeR6wSMrqFZrqiO6UqUs1xJe8j5WTWYncvZYY4j7FCezCvNC/BF8Egk3IFmTSxctLzIOEtjpNew+gpL4AjOV5FqgbUPj/hMLBAyuIhey/uVY+HxvLro9QygVnORBZk4xys/4a9zD8jNm8W6HUE0RWpsQJQgjc2bNQVqU0YOjiOw+xUHN2ZTMPoLQb1tWKqxNvOluCA5shUGz6Ylp2XLS/VaFoJoiiQEt0KXLZ3bVldqLCBlOBVrioFUoqje7Khg0upLAVJiaAIFpIRQna2CKxckgQGdWplimVdQbD1qT0BW4qyfV1lxSJn9A7spv2JtvoI7w5grD6dLrBceRl0NGyV/3eY60UVERG7amqfvwBLQ+Q/Bn0VKRUD03b6BZW1hJPx1O7UIiINgNzgbgajVtqlTNVARKQYzFyBmEi5nkzv9eP0GfJ2erTD+qhccgNnx1wvHCGzTlJn6Tuw8iN6VgwDVKaOcIOQfCC1pAtn6zEIMCAvKcsMJyagSCKXmN9ExuLOYdMqZmr1pEvFNpR6IutSsZUYthxDNLPY6Q4000bFfTaCSCoDiPmM/MBoyiXhmfH2OvF+c1hQDK+PsIAmJrESu3flkGW2HcfhN/rxOA6801y6eml66qqW5t73tkft8609agmhwQ2kRgpdrEnm1letLILOtPtMRWSReIkKVlNcpSNP7evE9t6LIahI60rwF4ES8YSBBIOsF0jpAQIpTYiCA0am/Loatg+wLGpSkQrTB9pfjCSM8JHlzTF2BZ/NjRGbKlKbUBQ9WSPPj/fVcwYL8YIHNKtXt4kEd8wxcsTJ0VRFdjA/BqkB3ZHIZcsrrvmTkxAwO0qA7JDjOH2qdZGh2RALETdbJxupqq/hOA7nWf9kVvQsRr5XubLV1P4ONyp/5HzpP1xuns0liV/B6HIi8S6iXnNwtcEHALbtqU85NQmkepunc5p+Kftrvw1ERwEg3cFPZu7FgujJ5PTw2XPLdpC9bP1QVqTytBfMQW0aFrNuYKFHilMx4/XN5Bxvc+ep2w0G7Jy7KTKlGJST6/f6JxKCRkZzv9/OtM735Af4q/Q7WPBy0dPEOpfeJuc6+//ii8fhie8zbNF/AdjCC6S2GdOIIgm0JzXaJa+yMAAvKX9TYwXcKKuyyJv21rxqb4uuVq4S29lu9+8SHkyCV5Wqt3tpT+b6KlJBk1fecdJgVaRyLrUrSXWBVGtdhDVeRSrdsaymQwuDjG7lW/zKvQ/b87vDU/Rd1Lgz39Av56kR59R+UJ4p7wihM7ByX+TFq7lJuZ59YvMRSvRIq7KIrjYBIDgWjlcJNMSAvTzeuhxBJ5vyTOcDWHz4wZaZKx1IOY6D6NRuHu+rSFV//6c1g52EL5guLnTFwMqgKbOQb0mPcrz4ChDOqNkWgvlsbozYFEhtQlG0JzW+Jz/At6LPEjVr07hcCpIocLTyNmdL/0Vbu6Dq63RldM6T/8tn0TORn67exeb6xsuYqt3FgrHHlD1O8gIiMfCiXrnx07QdVF82dIj8gESvR00xqw+kNNMm5kumluHc+4hlV3OU9Ca7i7OA4JUc/7hqTWwBSK3irpVHMjtyOtEaVFCiisjL9nbMd8bk6XoVIUeQnP6SwmFgFNCexKCB/SBA8WTcVcEYVAl0Oec2u9vR4oFUU0Kl3Wly/5MaxEDKt4iQKzyrBdVlXXNFBTpSOjuJs9nDeievNrYulHrXlDdqrCN8472nBTn3ulNHuoFUVJHYerQblMxMesFJ9xKwq/suHD+QCigmUChKYVRQJwX4LNfKZcY36dzxoqK/9wOpZiHF0q4sz9sz+Id1AGJbpa5LF/5mVBrARrIsCitSVSTvJFEgqbjBsta5vKZDC4N0Nss4YTXDhB5iZeZe27vPHa+K0y228IY9nTX1W5U8p2o0uD1SLUKKzu5gnobR5W9wiPQuoyPl59C6eJwex30vYq/7uZsBAylB8QMpgy7NZVB0xiZUPM8PtsoFUqbt8Ja9Ffea+yKMmB5oPOVgRRr5zB7PKjUYva4YtGyaByM/5cbei8AsT/GtT87nUuU+vik/wX/Vy7nbuaJi8JUfq+gHUpuofZvwfwTt3b2cLz2CiAPW5YP+et+UHmcbaR4rVh8I46dVdY3OtNGnABWpvmcmEY8DmTxNsBSu52R+mjuWh3feg+EBrisEKLPnDIuIF0j5FIINDdELfCJWQA+kIkhpJgmhspyuDznmvqZ/TtBKTtTJ8W/1KmLoWMZ+gXsn+sFTy9KQiQagL1RC4UYkGtQLrICOZ2nh1bsK+0fkoD17gwA/iFMx85LCg4E3W47h3vbxjGwpLtHfHFdpp5FxtENq9aCNQ/ACKbtSICXHcBAQcPJVrM60zni8ZEWsOEUx2ujOLHGzG8dx+rLs3nuanXLnCL8iBS69b+bSbl5rVzlIkFyZ9NSq/MY0DMJSt1RJZE/xY8YIazHbN4dxpZvqbdthXraO2fZ+XLzD/sUPmnwAL3S00KnVs7wry93WQcQliZPGfinQeKTBrkhpfRWpqUGFZdZBJtIGWTB7B9c8uhy09oW8GrmYpBNDEL5R+rjYcBbaI0jh3ne65cmGh6g8BEa0CV2IoDoa2c7lQOV9geRVqp34sLLHNScU/pY8nON2GMew7pkA2EH7vLy5WsDhA2cq1+m/5NvTJlEplDQ9P047V3pdNSybB619eJB9OHpyaUGqoEi2TOcw/VoOHTGSv1Z5Da2QiljBUibi7R1ahF5GCN3gAGKwtdyfY+z/wUBqU0VqE4oiu2o2ouCQFuogMTB37SDQBXdyMrLVV0E60zoNpTxJQqDRk06uFEhlTIEMUZSAEtdCgDK7Ztr8w9qfm8wjUFvGBRxxbSHH3Ex2dACBVFozSeBmBcV1m8iLwaM+1ZPlk8hZ3Nr+Dch0VjgJotEIO4pz2UpcjFbtvWO47zNDNDgVr9yYCgOpoNeTZGzBDeJsI7y5sG7aXGBcwPa5m5G2+2ro82uGeAuPOXvymLXboFL73ovswi3WkRgtxfs3G2NKQUVqEAMp795xKnnWiSKm5M5xfk9GV0anWfADqRIURa9fpZleenMFmV2vIrXabqQ+IjOqsS8Q9/uk3l2Sgka3z6TaPinH8ql9wTaZoihwtvwEv1L+jrDsnbLH9ub6xDaa4yWuf8DV3D7yCj52JrGsy1OVC7Fp9xMrPu211vCpidVWpACshPsdC0MoNqFl3IAwK5RP3n086Vz21a/n2SZ3jmnp/pSTpOfYPPdJ7QclCHwx8khuNw9mdSaYcI2quWuGWFc+kGqKqfzJOpaZE8/CUDzrDSkglT7Rxs7S/Wyh3UVnxl3LgwgqmV6yxa9iF4Nh9r3PWhirq3kfternYl+hURfUikFRJO5+lk1egkhHDmxDkw9kNwVSm/B/BXb7HADaI5tV5ccUFoboTmJmmWxNJXRndBrzniTFOfdBsL31MTcr17HlF38se5zmTU6RgDS0VOMW3GAex6uJA0tf07S51Tqc6zkZoan6cvxAoMa9QMqp3tckpZl5E7/yamYePH+KNqGHeiFLk93Vr0pTCtFIDMPx6H3pKsUxvIpUxokEp+KVG1NhIBXiepZHLbGM6qh9OSKkpQaEQRJWCIT6kVwlX8g15mmDSu3zkxx+0mNdNCdU1niBlJMcvEBqpVHHv609SY8vUVEpQLJhCp/Z48l5nkYdKT2/4ShVkVJHbc1NznHcYx5AR6FymRcctjtNTB1Z368fxA+kZq/qxWzw5pAq+6QySiuf2BPoUkcFPsf3FKpEUe1I60wRlnFQ5DPUZGlvPb9Hd3l3lhZ6aRNTENAXR4i38oq1DR8J1bEcKsHIuJSzJPG84XJYtLfuxGn6pTw78dJaDi0U/KqDJpSfc/Om0p4X0qTOV/iFchvbdD43KOOaNeMqrjFPY34uwHquZ/J+gkpDeY5IU9ydN7oyBqag0uPEMQP0OQEgCCgeZdQXt0gESJjlq9Z66YSfbtnUk6GBNLIz8ODfD8YGMhf7e7IgghqClxD1LQ0MgldpV6njednalp7YwJVzNzQ2BVKbUBRK5zwAeuombpDX87NBvhpQNejM6DQI3uZ/XXPHEBgu9HCw9B4juj4seYzjOJzkPM7vlJtILH8j0HW1li243vwKL0VLb7p80YRBoUoEhNrQxuvW1rwvbF31NVI5kzq8ykoFEz/3Rd1Mlv/92QigVJ64RVEgh7uoadUG4V5VIUskOBWvDHxqnygQSrXO8p4BRw9fkfIzmUGNUwcT/r07aBUpy2Biz1tsLSykIVp8A9McV7jRPJZdcn8iu9slgzMO4CNzHN8zvkVyjysqHvveAQ9ymH4tCyxXBCKZ7CUqeAFBiUCK1kncW3cqD9l70eFt2rCtfE9Vu9OUV+zzMaIhytjmGLYDi4fvD7t8C1rL+7+UwhfjTuBI/Zc81/z1wOf4Cn+VEgKdaZ1vSM9zi/BzeP/2kseNTMgkyLKsK8N96s941jwDlrwVaCxW25acavyIn4vnBR5/GKzd7Up2yv2FOziSSJVJmGjLGF62t2OOHTxYrTUMryJVScbbF4byrS3wFWgHiU7cVudetz2I/Lmv5OnI1NU1lT20Oa7SQAq5fRbzt/wW22l/5/n4oYHH5c9xR6Yf4mX1Ir605NaK57w87lvskLuJV0ecUvIY07a5RbmOj6NnI3zxWODxlEKDsYYX1Yv51cqzqr6GL3VvSAFaDdZJmloB1T4BXm86ktOMy5g35pgww9sosKlHahOKoi65EACtccMYBPoPaTX9IT660gUVqQFQ+6S4u6lRjdIiG7pls7s4iwOlD8gmjwl0XX+TW26DqRk2k4Tl1MkJd8MUkF9cS6jNoznJuIJ6SaZawkZaNxnuUfvKOb7nsU6wZYjR9eWQSyAnRKgnm6cghIZfkSJCQw1U+/yKVEyRSipHFYPtGzub4StSumXxHelhNhO7Yc14GF66N2VQ4TjUSSb1ZNCMQZKcTrdzZdeVmKrIW9GvFT0kpkj0SK3olk2XBvFBaDd0HCevMhoPIQ3sn6OnfA8luSz9tTWhsrgjQ0fK27Sm14JjYyPSST1TR6z/fO04vpllXVn+Gz2SCw+YEup9FcKfq1Q5+H1siirYYFWQMe5IFVCxSyW+3r2VH757CVspu/DTrh/m+wAJ6LHjj3uwgvqUKdFOE62R6hXWhte7CZQ1vUOnVmb69K0KVZnxnW/whPpzVrVvATwY3ksxJNrqVJrpxe4NsC/wkgudNNBSQWm4Oa5wrvxfTvvoURalTgYOC5W8vFz7A47SS68TY7y0hgV25bVHirfQSSdJo/TrGKaDIoS7x8tBliQmiqsxzerXNVtz35sZJJBaZx4zQgRSPmV3IDTEocLQpy83YaNES86lgjjDql+Ew8DOZ+Orr0h1ZQwaKy3MAaB4ksPl1Ao1086LQkhKMG51xNGZLCxjhLao9HV1jecjP+AR89t5RagNDV/+Nq2ZVZuqpjSLF+wdeCu6B9SV9iXJY51gK6iCEkDOcx4zqqxI+fdc1onURP48prrTathrdY/YleesGSSt8AuobjocJr3DCTwLyaFrWsfUeDZzAp9Ev4mZGSS1Ty/z3EU9jSV6awRB6KPvpAeHc69bNpKtEUEnrlZeSn1fm7RHi9LT3eQcBVNtLEuf3jLSzo7CbLp7u90fxJrgjKf4ceRSbMR+QhM+Cv2kBoJ8IBWi0ulXpJwKgVRXRqcBb4NcKvHliQa1kGRNUkMRvEqIFFT8wv3MB2tzlvKk7KvtjwLXS+pI8Q2+vOquQVWYLIe+qkP5QCouaGwlLmaE7kq1i14PnTNIgdSEBffwYfQ8vpO7BduusBblejGQ6XTqaa3gI9kUV/OmvL61QCQEG2FX8x0OlN5nJO7zJUYr9wHH87TI0iI8umX39fPVIJBSVL9H0KpauTOvTDrIFSmfhqhbg2fkPljYFEhtwvpwHEYaLmddHTG4Zrw+bK9Z2zEGVpF61tqRpSP2C7Z5LwG13m38jtmle25000b1MkeKGiyQak7N5rnID7my9+rS180VvP8A1LbBgJ85tx0HrUp/prRm8jPzFP4+6mpoCUAPVRP8aMqjfFX7CRCQRuBBF9zFotr+OiM+nGetHfnAmVITat+45jiyKDBxWDhD5YV7/JZvGj9grhOeI14of16LBbhqFLy2UUWvVyB4gVSnU09DrPQGdkI0xeXyP2h5pTLtrqphaBbnSY8xO3o6dc9VtluY8PZVvKBewq7a6wB8lBvJNO1OPj/xzbLnXbbyYv4duQa7fb77AzlCdtTO/LPXVSz0pc8LscNmbiD14eJO7NRaWFVdbXmX2b/iFfVCdk8+Ffgcv2ncruAH05nWKye+CuTPwVWDBALf49HMMj6JnMXrQvXUpnIY9s5vuEq+kyly9QFQW32Ei+V/cUr6Dlg7t3aDCwFbc9e6SjL+SszrgfH6Z0UrnAVIWMRbXcGl4XTSXUH8ic335qDEvzhev7q0eImH5oRChxdIjV3+BPcov2CKFdx6xe8DbBHcZJEUrcy6GJ+exU/l29l5zQMljzGsPtPpoMmCcpALVWyt6hJKS8Ux/NY4gbljjw/wglF+2vJrfmycTqdTR1JqCvw6e/U8yqeRM/nyJz+uapxDiU3Uvk1YH4LAAfyV4dpSfjcqmF/HQPF+y5HcsXpzDh+5K9V25nRmdH5snslNe+7IuIaRVY8lVu9WpOJO1vVAkNZ/TDTTzvs9BaU1+JUrpYwUr1lIbZQGZ3GqhLgi8ZR6KZsLK0gvfZropJ1CXyPlKYwFNqkUBMR4S57WEIhG4KFHamaN0VM1fSczdk/ONr4HwPk1qEgNb4jy0g/2oanCYr4u8ubCVciGuwuwd18NZSAlihjIKJiY2uAEUmayHRm3IrVFtPRmozUmck7ycew5Ctg3ljfMrQJp3SQu+MqUlTdSkdwaNhdXUWd24jhOvueppaF8NjunNFFvdmL09m3W561J4Tgu7W9Y3frzxLSR9cRViai2FvF3k0AQ4co1oTdn0Vw7m4ntfERw2pmv8FepItWRCiAOlA+k3I1+2GSBIqvUC1kMR8K2HUSxtsJJbQsf4Qx5BfPk4P0162J4fZQVNLM5q3CSKxl8aaf1sVydyF3mgSQad2SHMsf5VhaqJ+og2t53HEAYqBoozW5SaYTQRXtSo6VCpakjrZMjQmtdgIoUfc/dHtIs3hGDz1dGPpBy70s5QEWq1VjO4fKzfJrsKH1dyybm3+MBLQfKQSpM8loaBGTPFGKRM5rnrGMYM7G41UQ/CAKLG3bk+RXjuNs6iAMnjeBvAV9HFhzqhBySVX0yfaiwqSK1CeshZ1isyEWY6UymrSlAf0sNkK6fyOv2NqySwnud+Oj2pEgrTbaVkGhs7ftPCXqdZlh92dGAgZTsTWpyuUDKU7oykGu+8QsKURRQBAtVsNBS3VVdI5XTiZELpGbkoy4qk3NU3rOn0lUfvBJ6TdMv2Fn7C6uH7VrNUMl5Zr6yKNREchZgbHM8eBDpwW9Wz1VRBdRNu4BbP/AFeCDwNxnVqA8GgdbTDrgVqfoylCoh4Uogi44Bue6ajyOrW3mJf5TK1UfJ6x9QrSwpzcwraVWar0zPdNhOe6a9i9/AfOtmthXmryc04UOWRLYf10Q7TS5N1rGhp7QyXin4FYcwSZ1XYvtzrn4Ry8cfXfa4rkxBRaoUtc+ThW8mBTgFgVSwe1yOuONWBAsjoDFoGMi6x1oYgErs8IZIXmEy17WiBqMKj9mxGfzEPIMvRpX/ziJxdz8QddwAyjc6HjQT8HpXgGMEXazpKc84MCw7bxHQkqjUI6XmK1I+nBDBoOklC5pxv381gOm8X7VSrNJiQrVmFvRjywRUulwXWa/XNagqZaEUfBirAv/9ClWOcyixKZDahPXQnnQnyYgs0jAA7ncY+P0DWb36xa4nlSVOjuYydJ8gaEzESDoxdEcCrXggpRdWAIIGUt5io5TxNDG8ipRPVxsqZER3Y6inu6s6X0it5vPomfz0k30gYJ/Vfqtu41T5GS43zuKt7X8V+LV8+Xk/IAqLnO5+j7XojxoIxr9wPl9ETuMg/fnQ5+obC7WPvh4Zs4L8dbXQk24glRIbkMsEvvWJOrocLxE0CF5Sad0iFkLi399IxQWN5d1ZjhZf4zb198Q//UfZ8+yYm9gRPEojnz3KjE9/waHSO2xRhNbnw+2TEuiQPZpzFV5Sgh1eTGBFdDJP2zvTlSgvVNSRLuiRKkntc997RDCIoYWvSBVk4HWtxmIOto1iupRDMVa9AXxUkeiS3PeZ61xWk6GFRdrr26nkhxT1rTHIYdsO98VO4Gz9EnpH7zk4A6sbgY2ILNgkO8r3fmov/Z6blevYV/qwpC2Cj+a4ku+R8iGEqNb4VVfV69kLEkgp3vOv2qUDKd10kEP2AZZ9TVl09zEAFai2pRDJrGYrYRGNVmVfR4DdMy9yrvQYY4V2IiESk30+m5t8pDbh/wCcd/7GVfKd7JtYGEp1bCAYYa3kROl5xre/WNX5pmUzXpvNZ9Ez2fy+vQY0lsaYwk7aX5iq3YXeMKHoMZphF/D1AwZSEY/aR+mMi+VJX/sc7KFCTnC58ma2OsELy+Pcm2I0sA/Z5l2vc4z0BmOFdmIBVNB8RJXqKzkAjS9dzpzIKXxLeriq82sFSbCJCgayVY2PlBO6f2Sw4DcYV/IRqvr6Kbcyk5abyh7XlFBod7xKwSAEUhnNJEEVgRQaSzuzbCkuYT/xfYS1c8qeJ3iG6LJnNkrapfgVkz4vxA6e4MRCyzNUr8JLKl+RkoPfU34WWq8g8NCZyvFT8xTmbfdDqCvh+6Mm8vdzC0kesvbkjboDg3nT0ddsD2AYNd6g6UkE3CSRFG8a0KUyEfc7MruHRijGyXTQTC/1SvmkVyzh3sMJcuQMk8+YxLP2l7Cbxg/OwCSZpOzex9mO8kGms+QtDpbeY5Lai1SBwrkutQ9ACNGT7Hv+6Y7EInsEan1rhTP6aJERu/S8aNo2z1o78pKyVz6JMBBEZJF5zljmU7030/7px3kicjlbzL450PF7d9zHj5R7eS1yIUe3/zX4C/kVqU2B1Cb8X0B8wVOcIT/N1uqGUxAal5vNtcqt7Lbm/qrO78kaeQ+iIP0K5VAfldGECCDkjT/XhW7ZHKn/guPid8DoGYGuK3sZLxWzZJXG33z61IGhgia5G5VqldeMrCeZKgcXXLAV93urI5v3YgqCI1P/4gH1GkYveijcIP3X1dKogoVQA076QCB694dka6HVEnXTRqlhk/JA4Gdr7UGi9i0ffRC/NE7k09iXyh7XFFNp9yhTg6GGltYt4nmJ/8r3ueAdkyDHsq5MgRlvU9nzlHqXohjVPQU+772sdRrZYmTpuW6Hce4GdI7m0uPoWlRxjOtC8jY1YahbY+2VHCW+TsPqt8se15k2uM/aj9SXzi/9+QkCbHU0r0b3xULkR+bZ3DPqR4HtLaSCcde8QprzvJcchWhsYGuOGfMCydSqgY6qKhy34vd8GD2P7Vb/p+xxkXgDa50GljltpLO5fF9qtR5aQZCOuBVVq3t5hQPdiq3hUWHLoSEqY4oRbjKPzP8sqPou9M1xFxvnc4D5B9SJu1c8R/GqllGnPLXvGvM0rm+8FJoHHpyqksRh+rUcaf8eGsdUdQ3JdPdVQiSYYXHhmj+qjELxevCq3qK9idq3CQNEe1Ljo6XdQzqGWK+rDpVp2DAeUgBSxH34pCqy8eDx7b3GZWEAHlLg9gjVexSHUoGUZtgkiZNWWgNna+WC7GgpvnKv2MTfzUN5p6n65uVawJDdjYGdq1LCOq8CFUK5zguAb1T/zPTPfx/4tBH2anYWZxNJLgk1xDw8HylTHhqVRB+S6i5UUfTQTvSGZbO3dh0XjrwbGqpbMGuFz+t341FrN5LC4PRXLm3ckVusI1lav33Z45rjCmtocv8zGBUp3SQhBA+k/GNigsayrixN+f6gEma8HqJN7iY7YXZj2Q5W0t1st9PIlDIVqca4wpThdczxVSBXlDYYLwWxCmrftvqH3Kj+mUkL7il7XGfGE9uoJMpy/N+5b7OfsAo3Qx/KdFqUMB3Pn0avMbXP65/tJVa2Vy8InHpXHEnJDI38uWy6m3upgmiCGGtkb+dv7K3/gYwlspP2JseIr5HQ2wdtbMtGHcjt5sEsMss/J2LW82WLVa7kCIJAY0zhN2afD52oBp//751yHVNyd/G4vQtxNZhfYCThfrYxSu9xdM9YvRxlOQyUGvioKV4FTQ6YoPYVmAGcEOwIMU/t+98LpDap9m1EeGVOO2fc8S7jW+M8f8neG4xW1w9akkTO3XRYLRs+kCrXiFkOnWmjz9xxgIEUwGnKc0y3PoAvUjB8fdNP3XKz/2G8J5Rogr+Zh2Eg8y2coupMHcpIfmuewtdHjWMoQyndC6ScKgMpR3O/i8JJtRIEtW8RV8vQH9aF7QVAglndvYMnuR/IJ2MQ4S/kUUEnZ1iherZ0y6adZpLR4UNekXpq3MX8Y8USLo5MGJTr92ZdCmNDGcU+gKa4whK/IpWsfaY/o1u8aW+FUDecHRoDUGcSbawQRtDjJFjameEgT/HLF1QohdjEXbnBPJbP7PHsnNFpTHpBYWJExc9gx/HNvNvuCbcsfbekCmkprJVHomXT2GqIHiA/6Cojt5zRTWJGN18SFzMsMw5aty17yeH1EQRs6sgRFw23oh9wffxA2BLLchhVayspzZ0be51EaGGZdZFr3ZrT5l/Kl6dvxzm1GFtIqJ5SWhAZ70REJq1bpDWLs41/MlldwuLePYHBsUpZOf1crvl0JrsZ5QMkRfM8nTyRmUpoiiuk0ykyRFEcAzEEtU+MxF1BKIIr00bjfiCl4VgmQpHn0LBsomhERDvUPV4KftLBtJ2qVSsVKwsiyAHuDQCnwBPSCcHyMKOtvGtPxVInMS70KIcWmwKpjQgzNmtCFgUWtKeZtaKX6WOqVwKqGh3zAGh3GmhobttgL+s/pEqIDXQhCitSAzHj9TFdXMTB0nssaC/eRKsZNj+Tb6M1HYPs1hWzygBqJMovzJMBOAuZYjle37cpjMv6YKAzNp43u7fCUaqTkRcM97tw1OBVCaFgohbV4AGY4wdSRnWBlD9Wu4KHymBD8gKpCAZZw/JrKYHgZxwVaSjEk/vD75HRqpBxD4LEijeYLrTTEinRV+OhKa5yhXkEzzYez4MHHFXzcaQ1k9+ZX+PozUazQxB673Zf5+yXxzBrRS9bdmX75qsKc4c8bkduV79Bd8bg+z29tOruBr5pROXgbYfxzdz/7liejR3KgQceBna4QOpPw6/huY7V/HJYAOljD34WWiwTSHWkdLYT53OH+lucxx+H814te82RCYkxQgevRS7E/kwAghsNf1u+hrU5nSfVgfec9MPYnblgzP18uGAVFw8wkGpsHsbL9nY0m9Wr1g4Equ0GUn4fTzkkIjIkNbcii/sdy5HBS0K1efL+7akyFUVTRzU9KfKG8vOCj+a4SicaJ9nXsFyv48yAgQK4VEYFk6fVH2IZcdBezTMqSiHa0Mae2vVknSiv21BMBM+wbD6LnIm40oHUHKiv3g8TXLGJW5TfM1FYhbF0OJHx4axMLNsh4ngVqWgwdolQUJ23Q1Skupu34SL9ao4YMYrq9HeHDpuofRsR6qMK+2/pTgKPfTQ0Mqi+IeACZzRt9RtOOU7xHlL/oQ2LrnQAKd0QMBQ3A2tlii/Yumlxivwch2UfAzNYc2RhcGSUcO+2tSSj6Mj3ew0VPhpxHCcaV/LB8GOrOt8PToRIcGqfXLCIiyHOc7yql2hW95kJXkXKCVE9GxR4AWEUnYVrw5kL23qGq+Q7OaHzZrfqMISIyBISFoYxCBQNx+Hwj7/DfyNXMlouL4TSHFfpoJH5uYZBqdJlPKWzeAhhFF+ddFlXJu+NFCQJ0+pJpPeuddcFzZEZN2pUxfN2HN+Mg8h3kqehb3tyaB8ZXzAijIyxkJcxLr3xDUXFfvIyzn1lFy7wxGBsQQmVqfez8kYF8YvQkGSWG/Usc9qoGyC1b3iDu9auSdaYfhgQUU9JLhKvHEj9VP8tj6mXw5rPUB0vkFIHb6/QVqfSQi+R3jJiKZ6ipemIxOor90iBS/29Qv4HD4uX8hXp5VDJy+3bH+Nvyu/ZXFzFFHtBIOXeeFRlqTOCtTSSLaEwa5oGouDtDWowZ6mSyDhhDVPE5VUJR2UNi5gnqKMGCLLdAwsCyhCBlOKL1AyAhjhU2BRIbWQ4ajs3I/XYRyuw7XAN5zWBpyA13x7N8PrBMdkrBtWXBnWqW0g6MzoNlcwdQ8CKeNfIFg+kDL0geArYI6VIIiPpYIKwEr2EWemk9ud5M3oBxy24KtR4aw1/c5jSqqsqLDWbedLaCX1U8AyYXCAhLIcKpNwARDSrC8L9ZtqhrkjRMpE5se1Y5IxgZsg+ScfIcIb8NPt3PTBgOshA8bU5FzM/egrT2p+q/cX1VN6HTSql9OahKe5uRLoz+qDMpRndQsUgHoLe6z9XyZxJxFfvjFfY+Nk206Pt7CjMZrVVx9Wtv+c842KmjqxMt9t8WILmuIJm2sxaEX4jZZjhA6l803i5ilRa70sWVWIQeBnuEYI7F1tCuKDF36DVPJACUpqbtKgfYEWqrS7KQeK77L/2HuiYX4uhhULUS2BGEpXvqYnWErYRF2Em2/Ny9EpAIYJqMKrrPT6InscN9rWllVlz3RiCQhf1tNQF27c0xVU6cN9vq5AMJZgxKjWLfaSPANBRAgU9iiTmg3pfbn5dmIXKkjVQX1UlMU9BtKowSM/oJnHP4kGJBVuTxWiVgdRgJTw2ADYFUhsZ9tliOPURmRU9Od5fEpy+UDP0uBKj8zdwRSriqR7F0MAO/yB1pXVmOROY3bQXDN9qwONxvGBMLOEj1d5d0DsUUP5cEgWejlzGS5HvYXUsKv66nteDHaK5ezBQ5/EOMlX6ej2rT+dbxsVou14U+Bxh1/N4254GBOdjAwheJUmqsr9uVeN2vGFthRYJlskcNGz3dV7a7XZutQ5n5pLuUKfa3gJsIYE4tH5YeLx4p0rfkrLwMs9ZRyVRVz5D2hhTaCLJj6R7MB+5oOZDyWo6c6KnccX7e0IqQLP9ms/56erzuVv5JQDba3/jmWNnQkMFip5jcUP7N/l35Bp6e3t5rHs8L9oz2KKM0IQPQRDYcXwzAjaLPn0T3r01sK8bwM/WfIcn1Utp0IKLdQiesWk5P5jOVAEVu1JFygs0hwvdANgh1TVvyv2QDyLnoKyaGeq8ivjiCc5O3cSB4ns1qUidKT/FWdrdsHJmbcYXEI7jEMedO6MBAildcr/fXCaVTwaokcFLuiba3I6ZkUIna0vR+4ZvyakjH2Mv7Xpa64Jt3pvjSt5Q+yz5yXB0+gI1SE0MHkSerz7K1fIdGCXWf8soeH81qEiJooCBZ0dRhYpqRrP4l7UXf3eORmibFuic1BZf5U3L3YOFMTluyS3hnci3+eXyM0KPc6ixKZDayBBVJA7a2u1LeWRmBbnPQYB11F/4knYTD1p7MXxDUvvqWzhXv5hzuaKq87syBndbB/HcdtfDtMMHPiCPbiMVCaQMy+aR9xf2/SBE0KN72aFSUryCV1VxpA1XDSyGydmPeD9yLmd9/s3Q5xqWnVedC9OEnahvznt5xBIBaQS49MG0E+kzHgyJ56b+hG8YV9JTt3lV59cS23uS1TOXdoeSQPczmWGz9YOBvFJTMWqX4zD/7u8w985v41SRMPEDqU7qaahguhlVJGKKyNnyE6gf3R2YghsUes4NBEQsCNLT59iM1+YwTexTl2xqaASxwjIsKWRFN7GwcuUyOtI6ggCThwdLNuy6eSsKFoe/cyo8fgl0Lgh0HsBm5iK2FJeihui9E7xNplQukCqkYleqSHl+Om1+RSpkIFXnZGgRUthV9lCWxJI3+Kr1BF8SZw9YbGJ4fYQ1njCK0b1haf1Zw+Jhaw8etr5MtL6yUIMpufe6lknmTenlEIp3YSE0uCydOiFHR8faksd1ZQ2yRGmupALpoSmuYhdIPoWirxYECHoIkaJjeZHT5WcwSxgvO4VzVI3sOAzf168KH7W0bnKftR83q6dCWzAxEWX4FE40rmRC7p98tNUPA7+WLIoMF7oDG/9uTNgUSG2EOGp7d+J44pNVG7zM2ZHRWes0kBLqaK3bcIFUPBbjaXsnXjCmV95YFEFX2pPSTdTGf0mKuxta1Vhfte6JT1bS1et6wDhCuAqA6W10TaN4Zk3ws/ghMjmDAUWN0iokiZvdoc9NayYSFuC4jckBIQgCM7bdDqttK+QQTbarxh7K1trt/HH4T0OPFSDn8dXDeFcNFrYZ04gkCqxJaqzsCZ5BzFcyh9gLC+gzVixSkXrl+UeZNP9upiz8B7+/+9/h+fCeV0yXU09DgCqAGGvG8APsdG0lmq2cNwcg5PvbysKjqMXp+1yCzlc51Z2PmhY+zqnS0xzYuIKYGux+/cqOY5HVKB/angrr4jcCnYfj5DfKYTx2konNuUQ/j8dHf6fkMZ2ZEBUpT9WwTXDn4jBKYNCXXLBKzLnVwvF6TpJOfMAVqcaYwlrc95nr3LAJ1JRmcqV5FpeY5xNvrCzIYXqBg5HpJSK4jIVIdBAVT9UEKcF9dlLtS4sfk+2mI+QeoDmu0un0VeBCVaQKkqeGFLwipQnu56R7c8e6sEz3eXOZBbXZnvfd/+ErUtl8H2jwtbEwqRAmOPU93yRnaHt8q8GmQGojxJcntdKaUOlM67w+r3QGZjCwptddbFrrIhXdwWsJ/0E1LKeq4LEzoxNFo7lCljoo5IS7qClWfwEDx3G49bWFqII74YXxVwHyZfaSFSnfR2uIqX1K3F1gInZ4AYeUZvIb5RbmRU5BfS+YGzoAa+ehSCLStENhygGBT4sqA1OJ85USoyF6XQYFc54m9ocp3B//LUCoPinb9CtSG0Eg5SUBhHV6ZD5d3kP3K7cAkHYi3P65wKm3vU1PJoQohV+RcuppDPCsNyaitOP1O9bYS8r2JP5NKRZs06N4hryCxjbCAv6m/I4xH/w20Gv5JqNHaE/wU+VOjorODDzOprjKCV8ax3v2VPcHS94MdmLB9yeHoG5Z8WE8ZO/FJ/HS2ludqfAVKR9hkwX+M2HXOJCysr6PVJz6yMCeO0EQyETcapDRszL0+e8s7OSQP7zCy3PCJwvSXh9sQpUDWa74vaRmLsm39Av5nvUdhBr0JZdDj+wqCGc7ilRyLAPntkP4lfYLhtMVitp3u3UIn9njuc74CpEQibRCqfQwpvO66J5nZpNFf+/fo7VkFpiC+3lUE0ildYupwlImSe2BRYwS2ipOkp7jKPH1qgIpBSMU/XhjwKZAaiOELIkcvq2ryPTohlTvW/QaIx8/lbOkJzYorQ8gpkocLL7L16QXyfaEXww6UjpvR87noIem16RZ1x6xDVvmbuP8Ybf1+/m7i7r4eFkPdZIX7IVsCDWF8nzlvNJVSHWtWkOJNwEQs9OhJ7W0ZpEghyzY4T6fTAe8dxt8+lCo14t6TcIlG5HLIdfD99/diw8j55CQBkeuOzAcBzIdjFTc4LWaQMoRh57a5ycBCgOprrTOpXe/yMHCWwB8fvC9oNbx1oJOjr/pDZZ2BgzYvUCqKwC1D1zBiXbfS6rWpry6m1UOLFJSIAs8VVjGgdIHRJe/FehUJ+bT29zNe7Q5nEz2WXtM5D3H7XHQF7we7KSCiqKsBp+P1ADqWx1pnfusfflwi4tg3C7lLxjvUzV81NqNFW3FLSlKwcr37NWW2mlluwFICYmaJGH0mCue4vSGD6RufH4uX6xK8r0HZoZLTADpbJYmkjSpwRKYvjegoWV40t6FZ8S9Bj3xl/asDqzuIoHU2zcjtH/O9sJcNJRQ1L5eEhymX8uN1nGhKlJCwfqcjQZnT+he9coqUZHKOTJPWDszp2mPwNeshC6xmWXOMAwh/J4iqxk8of6I23rPhnQws+h4z3x+odzGjeqfGbvq+cCvJXuBlIgD9hCvxSGxKZDaSOGr9z396arqNojVYMVMhq14iRni3A0qNAGuusxVyl38WvkbxtqFlU8owNLODEs7U9STRXRMiATvrymF+niMLFF6c/2zMH9/1e0v2GHGDnDxZ3DuK6Gua1bgK0teICUMcSAVSbgZRgWz34YqCFKaSdx3bw/hI5X34dCLLzKl0Kiv5nbl13yv45pQ57mvlUFxXMVHJcRmcVDgfed1svu8hxKcsPxM5tBXpARPxVKwvTHZDt+970N2Tz5NRDAxR2zHl3bfnwfP252RDVHmrUlx7F9e56MAgaMz/sv8yjqJx6zdAgVSzXGVdmdwKlKO7qk9BpXNV2J5G+7Rgss0ECop9nkQ1jEZbWwbE3CULsa1xGmdtie2I6D2LoJkgM+iIBAO82zEBJ39xffZqvulksd0ZXRetGewavp5MHJ6+QvGh8HkA3i/8SAuMs5n+S7hFE39Z8KqsfiJT+0z5fpAlZxKsOvcDbmcCXefru7N8fp8935am9L55ROfh3vd1Z8zM3ou/zG/Feh4K9JEh1NP2ovXwpjSVws97n42QmqdILN3Bbx0LQC/Mk/EVBsDG5k3J/rPH2ECKdGbq5+wdubl7YJVlaGPFmlrxStS3VIL3zYu4rEpvwh8zUq4IXY+e2g3snriMaHPzWa9hChAwHlOKvDTqs8FTwr0S9aUUfzcGLEpkNpIscNmzYxpipHWLV74IlgmYMDwpc+d0Ru8IiUIAppnUatnw22kn561inoyff4LNaAZ+LShnmxfdm/R2jTPfu4ucmfsOQUax0Dz+FDXNfM0k+IVqU/FLfinuS+ZYdtVM+yaIVpX8BmWmPRLYWlnhjrBa+yuYFLYD37QlW6HrkWBT4tKDvtKH7GdMTP4a/nwPKQyRImG8AMaFHh9NnHBXUQ+Wd6DGZDmuliexN7adTyx/V8GbXhBkWveguetGSwR3M3+b5+ezWtz13Cy/AIA8s5nwdp5bDXvZp44uJtpI+tZm9L52i1v8sysVeWv3bYtNxmH85y9YzBqX2FFqopMfzkIXsDvKAGpPYKA6VWvRgtuZS2IhxSAUt/fHH3E6M2CvWYBTtlnW75w3PO6vni58gle4GE4EqoSQjTGTnKr+nvOXl26Z7EzTD9LtAFO/jeTz/0nd39zN/abFsxw1Yc9SBUpNLdny1QrK90FgeSJKkRz4RgZj320AseB0Y3uRvT+95by5vyOwOcbWfd9+P07lTBzy++xo3Yz99oHcoT4JvvyfqjxVoOuUXtyu3kwnzK5/y+evgL0FKm2HfiXtRctAWl9AE2x/seGoaH1bPFVtsvdwsXGt0MJjVje8+/TgteF7y/pS4HXAgPxUevXy6UGnOcKjhNC9HpLhV5kZTzoNkZsCqQ2UoiiwBHbefS+mRuI3ueZ8W5oDykfOa/0HDaQevLTVX18ezlWE5pBY0zhavkOfp77JXS7Da63v74Qx4F9t2hj8vDqql5vRr7M7ebBJKPFqTnPSntyuXk2qQkHVz32WqAuqpB0vIVVW19woxw+X9nb11AfdPKF/pXEEHRCJeouThG08Nxq3b1vMkSGvkfKu28VR6c+IpM1LGavDhbEZhyFxc5IsvUTBnGAwdAx5QTOMn7AE/IBPPHJSm56eT4zhHmMF1ZBpAGmHw9fPAYv/JyWz//Jg+ftxl5T28gZNufe8z53vF66It2b88QPRIFEgAbo5rjCXMeTFw8RnAdBuxnnGWtHsmNK9wKti2xsFMucYQzzKHpBAyl5yn7cYB6X///I0eESOADbjWtiSd22AMx779kAZzgsdYaz1GkLla33M8sSdkmKTkdKYzdxFqMzn4MVjIrWGBX58ubNiCF7d9dENmOmvTkZMURSJwB8awynBgwIAKV1PKfql/LXiX8KNY89/KErTvGtfSbxjV3cQPmKhz8JzGTx19ug6nMJL+EkZ9fwJ/WPXGXeEHis1SI79WiuMU/jZWubvh8ueAlmPQSCyCfb/wQHkZaAtD7o85nzEcZHSo0m6KEODZV4FYFUKdaFbroiTTUNpAZgdGt4vVwmcnA59oLkqRIJvhdTZJVZ9ng+FaZs6pHahNrBp/e9MHtNfgMxqCioSG1oah+AIbqvaZbgDxfD6t4c7y/uCq4AFRCNMYX9xQ/ZX3gPs2cFPRmDB95z+dnf3HNzaJ8DT/0I3vprqOs+XvcVrjFPo6uhuJSoL5gw1Jv6uCrzvj2Vt+ytQhu8frayt68iFYbaV3hsULoUoHoeZCJOaBpiPpByIvleqyGD18AsmDm2HedWBIP2SfnGqUoY5alBgk/1WdmT4/sPuqaVO+5xMJz7KhxxvbvQbuFZFCx8hXohx62nfYkTdx6H48DVj33GvDXFA0ht0dtsIyxgRMQIRKdqjqs8bH2Zaza/F44LIXwSAO+bEznH+B7JfYLTcN4+9An20G7sUwsLGEglpu3PrfYR+f+rjcH7MgrRtOe5nKhfwfmrjiBZaU1pHMs+xg3sp18XKlsvqnXYjvfdpNZnUxiWTTqnca/6C8b963DIBUzUfHQf/LQF7jo68FgAHht1IcfoP2dBS7jeqmTXahb8anfWXL8nPHcNzH8R9L5evtcO+A/7a7+lKxY+qC2GlsYGXrG34xNzXOA5d+7qJLNW9CKLAodvO5pLD5nG8PoIC9am+fOL8wJdw/I2y0ZAP6S45zFoau4cb24AOrG/H1mb9OZ3U4PHv+/+e6ezWaK6ipRhVHtde4S+OT9MsiCqiHxLepTH1MuZuvTBwOe9OeZ09tau4/Xh3yj6+7HJmSyInMzJH34t8DUr4WjtMR5Rr2Tk53eEPtf0LB6MMHYsBev4uGHBq7WqInK4fi0nC7+sbFK+kWHoV91NKImtRjUwqS2Bbto8M6vGjdLrItMJGZdnvdAZtcGpfdCnaGPkgivFPe1RgXYc4d3KlRSgAqIhptCDW01J93Twz3eWkDUspo2sZ/dJra4Xy1t/gY/vD3VdP9NUKjuk6L00kCIiDq27dyIic7pxKV/Xr0RvmBD4PMdx+GxFb3U9UrIKR/0RDv0NhJA/9wMpIE/VCwzDXSiyRAPLSQ8afBqEkWP7cU0AgfqGAIZn5/ND+T6mLX94cMYWAj6VpCdrkNEtdp/UyqWHTINR28I2X3EPGjYFWia5XPh5z6NIIr88dhu+PNkVVShFZ257/mIei1zJzpHFgcbSGFPoooEFZmV/nDBwHIe0Z1btbyyDwK+iNQlesihgICWKApPj7r2aE2LhKLMF2HmXPVjTujNrNJn73y0hJe3Bsh0s280MqyEy5HIkxucehZAl60utd2XcnsQ8glCx7z4OHvm2+++Qqn1KntoULsv91HPP05xdzPCej+G16+DuY+DX4+H2w+DFa7F6VjHfGUM0FjzpUw7+mrsmGTwZ9B/Pa3LvqW20JFQaYwrXHLU1AH99aT6zV1WuaPvCB2ZA0ZRxHW9yn/ozfqrcAYAh1MZypBza6lRa6KUlOcf11+tZBrYBieGs2en7+SRnWMuW5oKqVJher0TvfC5V7mMbcRGJEBYhTt0IFjsj6baLV/8cy0QUHARqp5jcRifbiQtQU8W9q8rB0tx7wxBDyNsXsFBEJ3h/vyp5ys1VVM6GGpsCqY0YgiBw9PZun8Ggm/N6tL7VwjAyRBnesOEDKb8R0394g+DJT9xAas+xXnm9RjKskiiQEtzNSrpnLXe84dKNvrnn5m4m3OfwSuE+pwYxRxtd2LniC9wvzd/xcfQcWhc/Uf3ga4BC2lRaC+7r0J7U6EjrvGFPx5qwd+CNYh47nAq7nBvqlGhERXO87z9sIKX7PVIbAbVPrYNR28HoGWw/tgkIXpFqyS7i2/KjTFjx38EbX0AMn/cAsyOn8RflD4xpivGnr2+LvO5GXBBgi0Pdf89+0vuRwH7T3AC6lIyzlHPNGs1IsIylr+DVnaltf0zOsPOGyYkQvXV+sJ5PNATNvFoGo6IWPzNO5pmtfhVqrIUQRYGz93SNp297bWHZvonCZE+YSqcqi7xjuwqBxTyr+pnxqvUgBfj8CuSmwyql+tU0LcQGrSutc82nrRyi/YobzGN5t/FgaBjjBv6LX4eXf8Ww5c8B4UzHy2F4Q4RxwmqO77oV3ru94vGO4/CIR/s/ekaf+Mgh00dy4FYjMG2HHz30MbZdPoC0tXCBVMLuZVfxc7YX3IrXBqlISUk+iJ7HY8ql9KTS0DoJvv0Wb335bxz815m8v7iLmCJx4s7jQl23qYAKGIbaF8312dLI0eBJjbg3V2T04muqlnOrfLVUX83bBVQh4JC3eAjik+dDrk40QpHd4DFswmNjwKZAaiOHT+97Y34Ha1PVNeClNLMkVSaPzFoctZ65ltuXNRQ9UqZXPrb1YJvhjpTG2wvdptptt5gM046A8bvXbDxZyeW+fzB7Iat7NdrqIxzp9a3hNy7L4Rb1b3bfwLvR8xm36F9Ff6847nXlyCAaHAaALIl5qkMqRCA1a6VL0/lD8+VIpz8aqrJULWKKRA73e/CpCIERbeRjaWtm2eOHntqXaHVVIM98ku02awJg7ppURQpWMmewbK3brxGLDrHyIG41MyIYxAWDm76xHS137AkPfwvS63jibXGY+/fcp/MeJXtPdUUV3l3Ytf5mw7ZQ/L6UdbyFSsHvg2hJz4V7vwH3n1Llu+qPtG5ysfxvZkdOJf5icBW58R/8mv+oV3KndTB37fdWH8WxEpIr+XPqIn4o38ewGQHPKYFjR6zmF7F/slfqCZ74pLQAh7nsA/6rXs6Nyh9DVaRUSeRte0v3P8UCqVQIM14fhQFn0F4NDwet+huvRb7Ltsv+Gficm19ZQEozkRpHc735VU5YcxrzTnoLLvgAjrwBpn+FufVub1z9AM14fbTVR9hV/JzT7Ydw3qzcJ/X+4i6WdWVJqBIHbtk3zwqCwE+P3pqEKvHBkm7+8XaF6q1Hb3YC0qkVjwHgm/GaG6AiFakfjoE7P3etXkrOsLjqifl8/dE0XRmDrUY18N/v7sGO48NRwgqV+8JQ+5RI32clx4L3yI3V5vID+T62X/Of9X63tDPDF8vd/UyslgbHfuKhikBqDc3cbB7OvFFHBT+pkJZaF3z9VySRB9WreUH+Ds7qWSFGOfTYFEht5JgwLMG2YxuxbKfsolcKlu1wxV//wW03XMXny7tKHzjtcHovWsA5+sUAQ9Ij9VrT0XxLv5CFrXsFOv7Zz1ZjOzB9TAPDt9kfvv4POCCcNG45aLI7QdYteREFk9N2G+9mrdZ8Dms+cw8KWZGyRHdSc4r08jiO0xdIqUMbSAFco9zJ+5FzUT68I/A5n61wA6ktR9VGySoIoopElgg5R0H3ePuBsfnenB/5OVeZZxAdampfAYbXRxnTFMNx4JNlPWWPfWbWagTbvW8S8drQjAaChjp3o/WlcXG2yb4DHfPcYGndpvxxu0CsBbJdsNT1U5rUlmBMUwzdsnl7QWf/43M9CLhVBSERbMPkZ5w7sg7MfhzmPgNVGFOui6xuEUMjIpgIQcx4PUSTi9leXMBIoZPGhobgiRgvcIwIJruNHdjcHGn/lJOc/3K0+Aa3vLIgX1lbF1ZyFdPFRUwRlqNIwalGqizyru31gK75zKWNF6AzU2jGG5BBUBg4h6xIxZ0UY4W1qHr558hHe2+WuW88goDNz46ZzkFbjcBx4Prn57mVkB1Ph6/cyvyIGyzWqiI1rC7Ck/YuZJwIQsc8WPpO2eN9kYmDp49cj5Y8qjHGDw9xq4K/fmo2K3tKz4vL5HH8x9qd9qZgSrHKOhUYf00bVIgiawXvHnjuao770yvc+aYbIJ61x0QePn93JrWFp7sWVqTCJAuUgkBHjQdf64ZrSzhffpQZvS+s97ubX5mfp8LFY7Vb/x2pTEVqzRfw77Ph3b8XPXcJI7nWPIk5U88J96JX98BV3TD10MCnKJLISLoYK6wNnxAdYmwKpP4H4FelqlHve/i9hVzWdTW/VG6l+5Wbyh7bntLJEKU+Kgf2YqglVjVsy5P2LqxRxgY6/slPXVrfodNHDcp40qrbV7GP+CGqIvGNXbym4ld+63LmIbRCoONtApwik5pm2kRxf65Gh35DXCcatApJrHRwKd3PV/YCDluNrI2SVRBEZJHdtD8yTbuTTMuWoc/PGe7mfMgrUuvA75P6sAK975GPVqDgLsBCyGz9oMB7Juok2zVYBtj+pPWfFUmGqQe79K7uJYCbTd/Lq0qtR+/zzHh7nTh1ATcafkXq49xwnLoRYOZg2bvVvKt+SOsmiSr6AH2PlTg5WhMh5o5CSeEFLwY/rxi8qv324jzmrOgsLpXtOETfdYV05rBZKJ+kiCzSQSPXSBfAt95Yr2+1M11QkQra0xorrEiF3Lh71CYhYEb+uUfu5lbplzxZ93P226KNiw+cCsDjH6/MJ4oAkl6lvi5Sm2dOkUQi8UYetzyD4g/vLnmsbto87iVWjy2g9RXi5F3HM2OzJlKayVWPlM7wvxfdjYuM77Bo/FcDjTOS6B84WCF71qpFVnaD7omrnmKPtfczrE7ljjN24sdHbBWKllcIv0dKlcRQapBqAWOkrj54O4HoPf+K1Z91s6Y3xwPvLUPFq8LXcB53PBGvfkJMpgYvXgt/3Q0+eQA+fbiowmZG9wK7apKMggAhkkwRWUTHTUqYxib5802oMY7YdjSCAO8t7mJZV/AekKxu8cnTdzBKcDOC28y7qaxC0pqkuzEYCqEJgFieP1y5QbEna/CGZ0J4yPSRroRujSUz3249jpvNw7nf3IdjdhjfpwiUaIOWzaFpPGx7QqhrOn72roinydLODBFcGpcyxNQ+AF12N292Nrj8+Wcre5ksLOe8V3aGGzaMF5YgCKiye+9UY17tnzPkPVIAfz8AfjcVlrydD6TK9UmtTWm8Pm+ta5wM4TeZgwG/Srt2Lsz1ZLZ3PL34sQf+DH44H7bvU7Hae6qbwHhl3UDKowZ2OvWBPKQAmvLHCejj9nD/uejVQOeWw4dLuokLfiAVXOJf8rL5lyv3Mv2dHxadBypiZnCKWlEMmwqxFmKCztbCIm7xTMb74bP/EF32OjlH4S/C10Nd3u9JeoS9YcTW622mOlIFFakNQO3znwkrwOZsZU+WiXPd/qTElD0RRJEtRzVwxLZusu765+bkj015Zu11NaL2gcsEedDa2/3PrIehRL/wy3Pa6c4YtNVH2H1ScSEVSRS49rhtkEWBZz5bzVOfFme0+D2w8YC9ftF4X5Lse/p5PN96UqDzBoqo2De3L5zwNZ64cE/22SKcp9i68Hsow9D6AASlj0ItRYMnDRWPBqja/SuEt762EN20mTLMm79rmRCTfIN0b65Z8hbctCe8/CtwbHcvc8JdIK4fLIm5bsYKa2ggZO9xFVCkvkAqyLO6MWEj2DlsQiWMbIyy8wR3IXnso+D0vtteW8BXjEcAsByBOqsbXi/i+WDq8OddmfjcOcTJDQmtD2CMvYIjxDdp6ahs8Pf856sxLIcpw+vckv7D58LPhsG7t9ZsPEL9CK41T+JS8xzO2mNi3y8O/TV890O46GPYKpwUb7ky+91vLSYiuIHUxkDtMzxqI9nO8gd6yOgmC9emSZBDcCywN5z6jl9BNbpCirI88UNeds7iO9LDQ1KFXQ+NYyG1Gha8xPZen9TMpd0l6VdPfLISy3YY3+htgjaGQMqnq2XWAg5svq9LiSqGurb1KlW7Tx6GJAosWJtmaWfBAu5VpLqopyFgICVLYr6HpWek5/e08JXAb6UYNNPiTy/Mq8orTSqgRTXOf7S6DdNAv2NBgM12A2Bn6Qtemt3eX91NT8PTVwJwk3Uka+WRoS5fSZm0K6PzgT2Flze7IHgiqpDaN2LrUONprHe/nyVruyvS4x/67+PsKn6GicTYgy/M//yiA6YiCi6d3FfS9HtH62tE7QP48uRhvONMYwkjXa+hzx4pepyv1nfUdqORylRSpo1s4Ly93WfvqkdnFbVR0bMpZEwSAdUn/UAq66j8296Lec17BDpvoFg947uspZmntr2Rm8/apyZ93D61L4xiH9BfUCESnNrnC1NECgKp7ozOPW+5NMU9Z0yHSfvDqO3DjacMTCVBp1OHY9vw30vgtoNh7Ww3IfyV29y+v0TxntM9kk/yWuQitvn45zUbTylIouD6VQGmNnD69YbEpkBqY8Ty9/PN1z4K1fsqqfCAm6n+x8sfo6NgihEuN78JgD3/hfU3uF0Lof1zWte8SYbIkAhNAGyVfps/qX9kuxUPVDy2j9bnLfLZbrDN/upOA4QfUB6w5XA2r4J/XQz5itQ6zt29OYN/vb8sT+0jjErOIGF1zFX3auiYGej42auSOA5sFet2f7ABvSCaZJOblesY/48v5w2UK6J3Jc6Hd9MiJJnjjO3nKTJkmOB53Sx6lemjG5FEgfakxoqe4guLr9q1zSiPCroxUPvW7Rv80pnBzvOq5Q1RhR28ILIfva9tGv9qPY9/WPvTEKIK4NP7Vrd6lKll7+Ub7KvBA+8uZXl3libZe1ZDBFJCIUUv3hLOo22PS0BJwH4/Dn5OKWzmBpWHNbobuFNufZvrnp3Diu4svHY99C5DrxvLX82jQnlIQV9FyjBNV33uoXP6MSE60jqfOROYP/Ws4ImoxnEw+UDY7Tuw89mhxjNppKsc2kCai+6byVsLilOVl3ZmGDvbpaJ2TzwcoalPAW7y8DqO8Sh01z3rVqUGoyL1g4O3YKtRjdxnuH3C9of3rHdMMmfw3GeuHcox2xen9RXiO/tNZkJrnNW9Gr9/evZ6v7+g4+fMi57KlBWPBhqjFK1HcxSyqAjYVdPqwmLGIWcw7OpFHHLcaaFNmUvBp/aFfg+FyYzhWwU+LeIFoTGnbz6/441FpHWLLUc1sN0+x8EpD8H+NXjGPXw+7BB20G5hVutB8J6XaJ5xMpz/jmuO7s9Bmc68erMPyXIDPjESfI4bCAzBC6TC+kEOMTYFUhsbkqtces/1W8FTl8OKmeA4HDp9JKos8sWqZD96QSnc+PxcVmhRrmq7HvE77/CUciDn6hfz2aH/Wp+36hnxro2OB4Qho/YJXhAkmeUFA9Kamaf9HOL3R+W63b9rJH8OcMpu4zlv70n8/JhtKh8cFF72fV2+/oPvLSOjW7yq7okz/Ss1MxYeCJY2zACgMTkPUsXlqAvxmafYd2DcW6zHf3nQxrYuBCVKAxlES4OXfx3spJeuRTAyvG9P4Rn7SxtHRWqiR+tZ+jYxQWea12s2c0n3eocu7czw/uIuBAEmHHiua3i71w824GBLoLB6UDeyT+a8FJa+AzfuAP/4Sv5Hexfrkxo2mYeix/Iva+/AFSnoo++sEUe4G3LbcOktVSBnWPzxBVf2eXM/ER0ikOp3bFhrgAOugssWQ9vUcOcVg1eR2sb6jJH1CmuSGjc+P5d9f/0Ma95wN+9LdroCDTVfYQoKv2lfs8B57XrXa29Zn3BCZ8qd+1rrQlTWRk6Hk/8FBwc3P/YheBWso6Q32d6exdl3vccXq9anK9/51OscJrj3xbADv7fe7y/cfwqSKPDynHbeW9RZ0CNVu0AqqkjcdPKOPKvsR6dTxzuZEev1rjz16So002ZSW4LpYypXQ6KKxC+Oddewu95avB5V2KeZBZbxTgzjy8q9HKv/lH3EjxhjLAx23kYIP8kSNllAtAku+hS+P68oJa4UIp4wRdTrr0xpJre/vgiA8/edFKoXMfBreu/tk8b93KTWqY/C0X/un+j87FG4bkv478X9zpW9vZgYZo4bAExPfdc2amtXMdjYFEhtbGif7S6wqdXw1p/hlr3hL7vS/MEfue5gd4Pyxxfm8e/3S5urLWhP8c+33ebtyw/bErFlAluNbuRpeyc+W1WE6+plIZZLrsjDUHhIQd/D6mdBSuHF2WvQTJvxrXG2HFXvZpd7PSGOGhnyAoxoiHLZodMY2Vi7Cl1H/TQeMPdmcWx6/meW7XDnG4sA6D3gNwhfuRXqBsb9rglirXxue8aaAfpK/EbsGcZH7g8mBlNfrAWiqsxvTM8NfuY/1susrYc1n+ebuX9pfAMQQvPkBwWtk6B+lEv9XPpOQZ/U+oqbj37k3vO7T2qlbeQ41/C2efyGHG1xDJ8G358L+/8E9rykcpWsYQx0zncDqpRrxOsLTrw5v6Of11FP1qUmhQmk/H6qrqwJk/eHzXYHobrv+p63FrMmqTGmKUbLlF3cCmJ9COpbYaInbCAFtas4jtoO5BiSHOHlb2/FH0+cwa6bt6A5Mvumfs6PjLM49gV3o1VtRQrg0e4JADzz5MPc8NxcHpm5nBU9WaYJS9gsN9tlEgw2tjgMdjobe8ZpMG4XkjmT0297162+eVjQnqLtsztQBIvkyF1h9PbrXWZ8a4ITvuSukb9/Zg4pzb0Xa1mRAtisNc7lJ+7PLvpf+Pqyr/KvD/vTEX1a3zHbjym/8c71uonYTx/iy+33c+Z0BceBHz30Sb9nyqeZqfHgvT5xVeZQ8R1uV3/Ll9fcG/zNbWTYflwzoxqj7Bu210oUoWmcS00OI8TiCXWomGDq/PPtxfRkDTYflhg00aw81dZy4IjrYfO91z9ozA7umrPoVXdt9M/17g0pumECqZXicObYYzCkoWfkhMFGsHPYhH7YfG/43mw48X7Y+liXi9v+BTz/U454/kD+NcEtv1/20Me8XYKi8JunZrMbH3HklGi+EXXr0e4DPGtFjyv/++m/+07wNp0LcdUBh6pHSvLKx3KFQMqn9R0yfSSCloR7jofkSperPDy8atuGxNK2vfmheS7vNh2c/9lLs9ewpDNDQ1QuqcA0FEhEZJ6xv8Tc5r36VxlK4POVvYyhnWZtGQhSTT29KqE+KvOhM4VFw/Z2G2hfqMDpfu5qcGyykw7lfWcLVDmcatOgQRD6AtBFr5YVnPBVPH1Vz40KdcNhz+8FM1duHOP1BDgw52kApo9upCWhktJMPljsBZGrPmV0+jMaSNEQDV+R6s7ocMQf4MwnYdK+4d4PbiX8ppfnA3DBfpORjvgdnP5fGLNj8IvscKq7mYH+SnQbGrIKF86E731BpHksR243mvvO2Y3nLtmbr++xFU+oh5DUqhNhaYjK7D/N3Zi+Zrgy6E3t73L9c3O48L6ZLO7I8GP5bmY8dawrRx8Uj34Xrm50qYdhIAhw6G+Qj/oDt5y+C5OH17GqN8ept72TN2q+4bk5bCu4ohv1+15U8lLf2W8KqiTy5oIOlnW561Qte6R87LvFcM7f313Lrnj4Ez5d7kq3r+7N8Yansnh0KVrf6s/gt5PhV+PcROy/zoCnL+fyzssZFTP5fGUvt7/eV0XKB1Ih/JDiqlSgMDc0+4VaoCWh8sZl+/GTI4PT8waCeF0zh2u/YF/t96RM+Nur7vdw3j6T3F63166HX46BJy+r2Wv6iQ29nNFt49g+Xz9PCt22HRTbrZyFMR0eCK5VLuAg/bd0jQk/Pw8lNgVSGyMkBbY4BL56B3x/Dhz1JzfzOXFvdjjp5xy2zUgMy+Hce95n4dr+XP/3FnXyxqx53Kxczw0rT4IOd+Hfyguk5qzocCUv/3UmzPdkdD1q3xeGm1kdqh4pP+sh26UbDXOGxYtfuFnrw6Y1wd3HwpI3IdIIJz+0QftyqoE/qWkFjdh3eNWoH2zZSXxO8ebioUAiInG9+RX+MfFXxbNYBbBthy9WJdld8mR2x+wA0Q3nJXXsDDdT/L21R+IgwGf/cbOxxbDwVZjzFIgya3b5EcDG0R/lw++TWvgKM7xeoU+W9/TLIn+xqpfZq5OoksghW4+COc+4svxFDFD/J+Av4rOfBEAUBfac4iaB8vS+56/hb9oPOUR6N7BqH5BX21zckQnXk7QO7nxzEWtTOuNb4xy/YzCLhqLIeoFhNRWpWqJ+ZN/nYerw6UNMHhbnx0dsxduX7891J2zH/tOGc8buE8tfZx0IgsCtp+/E5z89hPNOPRmAHaUFfGOHNnaa0MywOpWREW+OD8Mg+OBO9+/2ytT29SCKIAg0xVXuPG0G18bvRWufzzfvfI+Pl3Xz6McrOdG4goVHPghTDi55mTFNMU7c2e2d8vVfal2R8vHd/aaw79RhTLc+53d3/4vujM6jM1fgOLDj+GY2a/X6Io0cdC3qO7FuBKS9ZybR5vq1xYchd87l3jGuEfz1z85laWcGx3GIeTSzaCL4fH1p7g9corjXcv6HAylgUOh0pRCLqsxyJrLQGcWdby6hPakxujHa1+tmZF2REbu8CXsYVBJ/ycPvPfzoPsj1ktLN/L2hhAiyBwJFdr8L3aow1o0MG3Ugde2117LTTjtRX1/P8OHDOeaYY5g9u3+z5D777IMgCP3+nHfeeUM04kFAtBF2OMXNfJ78b8T6Nq47YXu2G9dEd8bgzDvezWfVHMfhl098zjekF4gLGmLrZFfaEth6tEsp+XhlFmfKQe61n/2xKzzhVaQ+yrpZxKHqkVK8QEotE0i9MqedjG4xujHKtuNHuBv2WDOc9giM22lDDbVqRASbBFkE3ZW1nbs6yatz1zJa6OAbi650A9xP/jXEo3TRVufeB3PXJCscCYs7M2R0i8XCOOwdz4BtgnmS1Apf22kcW45q4P3caD5qOtD94Qs/K37wqo/ditmOZ5BMTAA2EulzHxP3cjdzWx/H5sPqqI/K5Ay7n7KaX43aZ4s2GuMKzH7CrcItHLi095BgmhdIzX/B3UzQ1yf1/uyF8OxVOJ7aXofTQEMs+OZ17y3c6zz+ycq+zUS2C5Kry59o5NwM8fwX6c0Z3PyyW7G4cP8pofuG+kHzvseNoA8ScCOCt/7iVi4eOAVw+2qO22Est56+U9VBY0yVmDR1W6gbieQY/HInjQfP2533rjyQSXVeNaOaz0CvPB+Vw5h3f8WJ9mPcE/k1Cxcv4oSb38Rx4LBtRjFxx4Mqet+cv+/kfjTgWvZIFUIUBf467jn+HbmGr6Tv56L7Z+ZNeI/Z3qtCOw48cj7csg8set39WbwFznkZLlsCP5gHZz3jylsLIuOdFew1PkbWsPjJI5+SNay8H1o0Eby/eCvjs77/hPRS/P8Zqizmza1v9qrb5+49qY8O6/dO11B9NS/+Uik4mbi3a42gp3j30b9y8PWvkPCUSdc1YR4s+POqUSno28iwEe0e1sfLL7/M+eefz1tvvcWzzz6LYRgcdNBBpNP9qzBnn302K1euzP/5zW9+M0QjHmR4/PioInHXlxayc0M3C9emOffu99FNmyc/XcUnS9ZyhuzSY9jt/HzGcVJbAlUWSesWS6ef79LgVn3iqrg0j8dR6/g059K3hora55ePVae0YstTHq3v4OkjEUQRDvm122Q/esYGGeNAMaX9aWZFz+LM5VcBbpY7gs4/Gv6ElF0LI6ZXbs7fQNjb442/vaCT3pXz8tXNYvD7o7SROyAe+YdglK4aQhIFrvLoGRetPhRHkF2Ki+c91A+7nQ/nvw37XIZm+vSljagi1TweTnoAdj0PURTYbmwTAB8t6wbchImv1pen91heBnNjUO2rBiOmu0IQZhYWvATAnhPifFt6hFs6z4TX/4Bg5njbnsY79pahqH17TWljREOEzrTOC1+shpd/A7+eCG/cWP7El651KaB3H8Oy206DbBeT2hLuZ25b8PMR7nUywewBADdptfx9V4Fu38uDnzcYsG144FSXBvbSr9yfTTu8tq8hCH0U38JqaV4cqCn8NbWBBVJ8+bvQtBnjWcUdkd8yyZxPnZDl4gOCiXgMb4hy6m7/r707j4+qPvc4/pnJZCb7CtkgISGAQFhk3xRUQHBBBOqCqKC9UjRUEG8VbNVrrUWwYotyxbb3KgWtigoKF1FkB8MWQGRfDLImQCAkkJCEzLl/nGQgEiATIDMh3/frlVcyM2cyT8KPzHnO7/d7nnN7EQMr2X+pKvxa9APgdms6G3f8xNbDudisFu5qVZpILXkdNn9m/k6M0qIUFou5x+v8/XiJ3eCRWVge+5qXBnXE7mNl8Y6jfLpmnyuR8g+q/IxUuT0sSqTcMtR3Ic/aPiXoTCZ1guw80OFcdchr8XfctbTvMsnJWafB+uhBAIRtnsbhkwWstXckI/F+rFFNr1o8l9KrZCVjbR8RcCitWl7vavHqRGr+/PkMGzaMlJQUWrduzQcffMC+fftITy/fZyggIICYmBjXR0hI9S0p8oi0KYR+ncq/gt8h0uFkdcZxxn6xiYnzt3OndRXRlhNmtawWg1xPsflYXRXAfjzha24CB1jxV/j1txwcsZNC7NhtVreWzVxN1rB4flc8nL/Yhpt3nM4uV6a46KyTjdu28bJtGnc2K92zU7bps4bwKe2xY3UWc7KgmM/TD/Cq7X2SCneYJxUPzHCvCtg1lFQnkEZRQYywfEHIe+1gxaSLHrv1sLmGv2wJqSd0bhjJXS1j2WtE81rEHzF+mw6BFTerpE5jCKxDQZH55uJVS/t+wbVPqrRy3/p9JziYU0Cg3YeezUo3SV+DK5nVymI5dwFhxzw4nkHd/+3Mc76fEGrJ52RwY471m8YDRS9SZAtyK/H1sVpcSz9nrjtQOktvQMbSiz8pe485S1MqPmsRfhTxTO8m5l6G4nw4e8bsseYbUPmfs6TI7GN1aIPn/59breaSsPxjZgJbvwO0cq/5bqU06ApYIK+0IJDTea4cujtVVsMTzc9N776yeIJj4OFZEBBJS8tPzLH/gbX+o2ict+byzy01okcy9cL86ZAYfm33Vsa2gphW2C1n6e9jJqI9mtQ1l6tummk2VQVz393livs0vAVsdhpFBfHkLcmAwV++2cJcZ2eWGG2xOCq/fOv8RMqiRMotQyzz+a1tNg2sWTx+U1L5v2WuROoqzkj5XHq5XInTYPaGg/R+axlD05M5bThItGYx6VY/fjt2AknD/gH121+1eC5lVUAPXj/7EMfqdKyW17tart2llGvg5EnzZC0iovw+mA8//JAZM2YQExNDv379ePHFFwkIuPibW2FhIYWF52Y9cnMvLIXq1VIGwPJJ+GVvZU6jr7hp6718sf4gYPCu33zzmI7/ca4xZtnT4kLYdOAkWw6d5K6eI2DNPyH3AKyeypGEYYC5nKs61wyfzxEcycySWwgr8eWlohL8V0yC1VMhri0k3sROkvlf5x9JtGXh3P4GNHrTI3FeCauv+abjYxQxc91+Bjm/4X7fpRgWK5b73ocI9/YjXGu9m0fz4zJzeeillo1tO5xHa8tuuvsVQUkzj82MjLuzKd9ty+KfBxNpt+Mkd7Q87+/AtjkQnmSWUi51pti8iuvwxkQqZz9k/kjreLOYQVnBibLZqD4pMefehMsSqZp8UpMyAM4WQouBENYAgqLIKbbyX3kDsMQN4j9iGwMr3KrYV+a+9vWZunQPS3Ye5VjfjtQByNxsziZVtK/y2z+Yv9PknnzoP5hl6zcTHtOAO8sqa5UtC7RY3fudlyVPxRVUT/WEhC5w+AfAAne+cdllbVXS6gFzqW/ZMr7Ck0DpBiN3lvb9x0I4sNaczbtSdRrBQzNhWj+sxafxsxRDTOXbXEQGOVj4bI/qqfTZ5mH4+jmeDE1j+ok+PNYtCfathi+fMh/v+rRZxKSySor5rXM6TYK2knrqcZ7mt0QFO1jjRmJfcl4iZfX1zJ7qmirfEggGTLX/Fb+iAjj15LkqvWV/x61Xf0Yqt6CY9ftOsP94PgdOFHDghPl595FTHC7tUxgRGMayFn/hlh69GRhxbaoIXkrZ0r5CLe27NpxOJ6NHj6Zbt260aHHuROihhx5ixowZLF68mHHjxjF9+nQefvjhS36v8ePHExoa6vqIj685MxoAhMTBoH8CFuL2fMr0duba/U6W7TTjJ7OZa7sLm2A2jzVnC7YezjUb195mdq9n+SROHDNPDDxV+hxwdVbPyS+m2Uvz+X51mtlk98AaWDGJFitSSbRmcdwei7Xbbz0W55Wwlp50WZ1n2bBiHi/b/gWApdd/QfJtHoysYrc3j2at8waKDR/I+RlO/FzhcVsP5fKU7SvuWDMMvn+7eoM8T/3wAH7TIxmA1+Zt40xhkdkj43S2uZdg6k3llhidKVva5w2lz8+Xlwl/bQGfDKFNXfPCxu6jp8jJL+L/NpnlkO8p2ycBNX9pH5gzF/dMNq+cW63wwIdsH7SY2c6bWLb7BCfzS0ufV2Fzf3LdINomhFHiNPhiZzHUbQoYsHfFhQfvXmjOillt5HR/hdc2BfONsyNjejcxZx92fgvvlRYEsQe5V8DCXrrXoDj/8iX6q0OLQWYy2HXktVse7RdSPmEqK3lu83cvCQ2sY85a+lyl67/128ED/wK/MCxdR7rdcsLP16d6Ljq2vA987MTk72R7ahw31TkFHz9knnQ3vRt6veLe9zu8Cduqd7jr7HcMtJr7Dt3d51XiayZd25zx5MRUX3XW68HM4EfIcEYTymkc30+Ct1rAnFFwbPc1+Ttelpys+/kEA//7e0Z9vJE3vtnBv9fsZ/muYxw+eYZQf19+1+cGlj13K3cMeBT/siQq95D53vmLXmbXStn+scvu5/IyNWZGKjU1lc2bN7NiRfk3vuHDh7u+btmyJbGxsfTs2ZM9e/aQnJxc4fcaN24cY8aMcd3Ozc2teclU8q1wy1hYMp5u219j0i3/IvDgKYyDNiw3DobAC8tVNy8tOLGldD8LrR6Ab14AHzvFWTsAm6vAgCfUC/NnQJt6LN5xhJz8Yh7KH0N9y1G6WLfSybqdTpZt5BBIwV0z6Fi2zKOGKZuRKik6Q4OSTfj6lnC22QBsXZ/2cGQVa10/jKDgUDYVNqSdZZfZZ+IXvYqOny7iSG4+nR2lG5CrsX9URUb0aMjMdfs5cCKf41N6EZf7g3m1+cxJiEoxq1iVKijywj1SYC4/imwE2bupk72OemH+HMwp4N0le8g+XURkoJ1ujc5btlhSOsNeU5f2VSS8AW2DnQTafcg+XcSq0nYPVV16fF/7eNbvy2HmugM8ccPNWI5uN8dz83vKH5i1xSxG0nE4Uzb7kF9UQqv6ofRuHm0+vvaf52aU3F2ed/4ywNNHzSWmnhTfEX6fWX3jxjDM5Xy9XjEvknlao17w/N4rquZ4zQVEmHvXtszCvunfZlW3/GNmL7CBf3d/FrF+O7hlHCx+jQmO/2XzmST8/d1rOm/YzHH8eUl3utVNce/1a7kedzzAP7fezB+SM/Bf8w4cXAfpH5gXWSIbmrPEoVfvfLRVvTAC7D6cKS4hNtSfeuH+xIcHUD/cv/QjgJb1QytOpt9KMduJPLXa7A94jdlt5vuwEqlrYOTIkcydO5dly5ZRv/6lKwh16mSeJO3evfuiiZTD4cDhqMFLYMp0/x3sWwU/LWbgrhdg+GIoHA5U/KbQLDYYiwWO5hVyJO+MWeb8qTTYtYBtRxsBez06I2WxWHjrgRsB8+R8z9FT/HT0FHuOdmb+0VP899HTJNUJ5L0WNfcPt09pImXjLP9d0p+klA7cN+Ahr30jt1ot9GwWzffrU2hn3WXu72hTfsZ32+FcWlgyCLXkm0VMYm/0TLClAuw2xt7RlFEfb2Rmzg2Msv5gFlYB6P3Hcp3oz5z14j1SSd0hezdkLOPGhPs5mFPA+yv3AmaFsXKV48oKHjiur/2hdpuVLsl1+G5bFnNKZ+KqsrQP4K5WsbwyZwu7jpxib/u2JIE5nn+p29PQuDdHiOBfk9cDMKZ3k3OzDw/MgJV/NYtWuDvWfc/bpB9wkf171a06loPuW2UW7gisY/7+bhp97V+zsrz0b285Nz4MW2bB/tXw+HzzpPum0VXfZ3fzs7B3Bb4ZS/nW8TwF+fWBLZV+uuEbQJHhg40S72hkXoPc2jSKW5tGATdCq3vN9i3fvwOdnzT7Od387FV9vYTIADa81BsLlso31849BF8MN5MoALsb+0CvgL2Gzkh59f8AwzAYOXIks2bNYtGiRSQlXX7/yMaNGwGIja3+9Z3VzupjLvELjoPsXbBrgbnsL6Tinz3AbiOpjvmHt6zKGsEx0PYRsk6ZV+Y91UPqlyIC7XRIjOCBDgm8cGcz/jm0A4v+8xb+Z1gHbFdSetjDfErXkzssxVgt0OWOIZ7fdH4ZtzePJs1pVsQzMpafa6BSauuhXLpaS9+EE2+6ektvrsA9reNo3yCcvxf1Ic8nzLwzqQc06lnuuMLiqjUdrRZl/aT2LqdNacGJsg3D/c9f1gfw2Ndms9lf/HzXg7Ly5WU989yp2He+ED9f+qaYvfI+zEow7zy6HU4dufDgqGb814IDFJ510r5BuKsUO2DuPe3xHDz3k5kUuMNigX5/g54vQd3KVYm7LvjYzRPGn5ZV2zKh60ryrTB0Djyx2EzG75xovtdXVdm5Qyn/0wfcevrG1i9xX9HLbDQaEXD2ZNXjqO3KqloO/shMoq4Rh82n8kkUmP3Hjm4/d9u3es5RKt3zyst44dnDOampqcyYMYOPPvqI4OBgMjMzyczMpKDA7DOyZ88eXn31VdLT09m7dy9fffUVjz76KN27d6dVq1Yejr6aBNYxG/c+9Km5SfsyUn65vK/UkTxzaZCnSp/XFhb/YPY56zL9bG9ubx5D/fDqudJzJbokR7LN1oxCw4Yl79AFZdC3Hj4vkUq6dOPe6mKxWHi5Xwr5Fn+eLXiMvJhOcNebF1x9PlPspUv74FwilbWZ9nXPnXzWC/OnbcIvmrn6+kH7x8rPeFwnejSuW+72lVQVva+9uWTmky2nOdtlFPSbfG5GZtVUc1kf8M2WTOb9mImP1cIr/VMq3gvjF1K1iwbthl31q85eL6YV2IPNQhO7vzNLwOce9nRUNYfVx5yhvprFQIKizOTMHgQdh1/++PMEOHx5xXcaH9v/RHj2hqsXk3gHH19z60eZapqRciVSJcZljvQunr90fAnvvvsuYDbdPd/777/PsGHDsNvtfPfdd/z1r3/l9OnTxMfHM2jQIP7whz94IFoPSuh0+WNKpcSFMOeHQ2bBifMcLU2kPNWMt7YwIpowreR2dhgJjOyW6OlwKsXP14fOTeoxYdtgWqW04N7gmHKP7z6UTQdraaNsD++POl/L+qHc3y6eT9bBQ8W9eP5EOLmHD3OywCw9n1tQzMrdZp8pr0ykguqae7qObKF50Y/YrH6cdRrcc2PcuZLLOfsgpF655YrXm4TIAJLqBJ6bkXKjGe8vdWkY6dpvNi9mBPe0Lr2qf2gjzB8LFit5v1nDS1/uBWB494aui09yBXxs5vvU7u9g7jOQexBaD4YBUz0dWe2W1N1s2uvmBZhAuw075h43H7t3rGKRq6zTCEh7x9yvZauef2NXQ94atrTPqxMpw7h0VhofH8/SpZfoBSIXcFXuu2BGyix/6S1L+65XSXUD+dJ/AM1iQ+iUVEHZZS/Vu3k0YzbfwQ1ZwdzrONfl/ExxCcHHNuDvW0RJQF18opp5MMoL/WefG/i/Hw/z48GTPPw/qy96nCf3Bl5S0s1wZAv2/Su55YYH+X5PNr9qV7oExFkCMwaZ69jvm1aurPv1pnvjOle8tA/MPX+D2tVn8sJdzFy330ykDAO+fh4wIGUAr6cVkJVbSGJkAKN6ergYxPWkQVczkco9aN6uSjNeufqqMIsdm51Gc6tZwdWmROr6FBYPozaZy3KraR9ho6ggOiVFEBNSs8aUVydScvWVNUzNOHaaU4VnCXLYKHEaHDtl9i/w2hPK60SQw8bqF3phGIbH+nVVxW1No/CxWtiRlce+7HwSIs2p/t1HTrG6pAkP+77G9H4NvG7jdt1gB6/ck8LfFu7C39eHEH8bof6+hPj5EuLvS6i/L1EhDu69sZ6nQ63YjUPMKoOJNzPFL4KCohLCAkorrG39Eo7tNE9IwxI8Gua11uOGukxLM0/crrRh+K/amonUit3HOLJnA1FLnjc38fsGsLHZGD6cvheAPw9s6Z0zlTVVg27lb7vTjFe8SnDRUdfXvvbrbzmxlPpFhd5r7clbkkubRdcsSqRqmTpBDqJDHGTlFrL9cC7tEyM4kV9EidPAYoHIwOuofLKX8rFauFhlRW8VFmCnY2IERRnfc2zuEhLuHgGRyWw9nEsJPpTEtcfSrLOnw6zQoHb1GdTu2m3kvaZiW5kfgANz0zAATics+4v5decnzf0617HODSOx+1gpKnFWuWpfmYTIADolRbA64zg+nz8O+WYfvuKuo3l2vnmC+GCHeLome0lVvetFXBtzidBZc/WDW814xav4+p9blaAZKantvLrYhFwbvyw4cSTX3B8VGWiv0RXx5Nrq3Tya0bbPaZvxd3OJDueWiJbNdEo12TEPjmwxN/B3+o2no7nmAuw2eqdEY7NauCEm+Iq/X1nRiaVF53qjvHumL3uOnqZusINxd3jXEtXrgs0BjW8/d1tL+2osR8C5/4O+fpqRktpNZ821UErpSe+WQ2bZ0rL9UXW1P0ouoXfzaNKcZg+vot3m3kRj70r+bPsnt1p/8GRo17fjGbD0DbPXCJh7epZNNL/uNBz8wy/+3OvI3x64kbW/70Vy3aDLH3wZd7aMIdDuw/hTd3MseSB7B85h8nJz784f70khNODKZr3kIh6YDnFtza81I1VjBQSdu3Bm19I+qeWUSNVCroITpZX7VPpcKiM+IoBD4e3NG3uXYzhLSDq+lIdsi0jJVdGXa+bYLlj8J1jzd/P2rgVw+Aezt0fnVM/GVo1sPlbCr9LS4wC7jTtbxnKUMF73G83o5T6cdRrc3jyavi1iLv8NpOrO5JifNSNVY/mdNyNlC4r0YCQinqdEqhYqW9q3M/MUxSVOlT6XSmvQsht5hj/24lyydq6jg/NHAIKb3ubhyK5jDbqAxQdyfoYTP8Oub8z7OzwOgTqJqaqy5X2fpR9g4/4cgh02/ti/RY0qAlMjdX4KbhpT7RvZ5Sqyl84K+4Ve9/szRS5HxSZqofgIf4IdNvIKz7L7yCklUlJpvVLqs3bFDdzms5Hc9Z+TUlYCt9Etng3seuYIhnrt4MAa2Lsc7vwLNLsHvKzUfE3TITGcxMgA9mbnAzD2zqbEhGp58zXX8QlPRyBXyre0QWvxGc/GIeIFNCNVC1ksFpq59knlntdDSomUXFqLeiFstrcGoMnO9wA47EiCoChPhnX9S7rZ/Jyx3Cwx37CHfudXyGKx8EAHs2x8x8QIBne4vkvIi1w1wbHw+yz4Q5anIxHxOCVStdT5BSeOuvZI6WqsXJrFYsG3UY9y9x2P8s6y59eVpO7m521zzGITclU8cXMSf3vwRv4xtD1Wq5b0iVSK1Qq+fl7XN1DEE5RI1VJl+6S2Hsp1FZtQM16pjBZtu3F34Z/Y64wGwJp8i2cDqg3iO5mfi0/DhumejeU6YvOx0v/Gelfc5FdERGonJVK11PmV+8r6SGlpn1RGp+QojtrjKcFKiWEhrlVPT4d0/fP1hw5PQHgiNLzV09GIiIgIKjZRazWKCsLuYyXvzFnXfSp/LpVht1np2LQBPX94k5TQQv4voq6nQ6od7vqLpyMQERGR82hGqpay26w0jj7X2DLIYSPArrxaKmdgm3oANG+U7OFIRERERDxDZ861WEpcCFsOmU15taxP3HFr0yjmj76Z+PAAT4ciIiIi4hGakarFygpOgJb1ifuaxoQQ6NC1GBEREamdlEjVYs3jznUkVyIlIiIiIlJ5SqRqsWaxIa42EFHqISUiIiIiUmlKpGqxIIeNxMhAQD2kRERERETcoUSqluuSHAmYs1MiIiIiIlI5FsMwDE8H4Wm5ubmEhoZy8uRJQkJqV0JReLaE/cfzaRQV7OlQREREREQ8rrK5gWakajmHzUdJlIiIiIiIm5RIiYiIiIiIuEmJlIiIiIiIiJuUSImIiIiIiLhJiZSIiIiIiIiblEiJiIiIiIi4SYmUiIiIiIiIm5RIiYiIiIiIuEmJlIiIiIiIiJuUSImIiIiIiLhJiZSIiIiIiIiblEiJiIiIiIi4SYmUiIiIiIiIm5RIiYiIiIiIuEmJlIiIiIiIiJtsng7AGxiGAUBubq6HIxEREREREU8qywnKcoSLUSIF5OXlARAfH+/hSERERERExBvk5eURGhp60cctxuVSrVrA6XRy6NAhgoODsVgsHo0lNzeX+Ph49u/fT0hIiEdjkZpD40aqSmNHqkLjRqpC40aqqrrHjmEY5OXlERcXh9V68Z1QmpECrFYr9evX93QY5YSEhOiPjLhN40aqSmNHqkLjRqpC40aqqjrHzqVmosqo2ISIiIiIiIiblEiJiIiIiIi4SYmUl3E4HLz88ss4HA5PhyI1iMaNVJXGjlSFxo1UhcaNVJW3jh0VmxAREREREXGTZqRERERERETcpERKRERERETETUqkRERERERE3KRESkRERERExE1KpLzIlClTSExMxM/Pj06dOrFmzRpPhyReZPz48XTo0IHg4GCioqK499572bFjR7ljzpw5Q2pqKpGRkQQFBTFo0CCysrI8FLF4o9dffx2LxcLo0aNd92ncyMUcPHiQhx9+mMjISPz9/WnZsiXr1q1zPW4YBi+99BKxsbH4+/vTq1cvdu3a5cGIxdNKSkp48cUXSUpKwt/fn+TkZF599VXOr22mcSMAy5Yto1+/fsTFxWGxWJg9e3a5xyszTo4fP86QIUMICQkhLCyMX//615w6darafgYlUl7ik08+YcyYMbz88susX7+e1q1b06dPH44cOeLp0MRLLF26lNTUVFatWsWCBQsoLi7m9ttv5/Tp065jnnnmGebMmcPMmTNZunQphw4dYuDAgR6MWrzJ2rVree+992jVqlW5+zVupCInTpygW7du+Pr68vXXX7N161befPNNwsPDXcdMnDiRyZMnM3XqVFavXk1gYCB9+vThzJkzHoxcPGnChAm8++67vPPOO2zbto0JEyYwceJE3n77bdcxGjcCcPr0aVq3bs2UKVMqfLwy42TIkCFs2bKFBQsWMHfuXJYtW8bw4cOr60cAQ7xCx44djdTUVNftkpISIy4uzhg/frwHoxJvduTIEQMwli5dahiGYeTk5Bi+vr7GzJkzXcds27bNAIy0tDRPhSleIi8vz2jcuLGxYMECo0ePHsaoUaMMw9C4kYt7/vnnjZtuuumijzudTiMmJsZ44403XPfl5OQYDofD+Pe//10dIYoXuuuuu4zHH3+83H0DBw40hgwZYhiGxo1UDDBmzZrlul2ZcbJ161YDMNauXes65uuvvzYsFotx8ODBaolbM1JeoKioiPT0dHr16uW6z2q10qtXL9LS0jwYmXizkydPAhAREQFAeno6xcXF5cZR06ZNSUhI0DgSUlNTueuuu8qND9C4kYv76quvaN++Pffddx9RUVG0adOGf/zjH67HMzIyyMzMLDd2QkND6dSpk8ZOLda1a1cWLlzIzp07Afjhhx9YsWIFd9xxB6BxI5VTmXGSlpZGWFgY7du3dx3Tq1cvrFYrq1evrpY4bdXyKnJJx44do6SkhOjo6HL3R0dHs337dg9FJd7M6XQyevRounXrRosWLQDIzMzEbrcTFhZW7tjo6GgyMzM9EKV4i48//pj169ezdu3aCx7TuJGL+emnn3j33XcZM2YML7zwAmvXruXpp5/GbrczdOhQ1/io6L1LY6f2Gjt2LLm5uTRt2hQfHx9KSkp47bXXGDJkCIDGjVRKZcZJZmYmUVFR5R632WxERERU21hSIiVSA6WmprJ582ZWrFjh6VDEy+3fv59Ro0axYMEC/Pz8PB2O1CBOp5P27dvz5z//GYA2bdqwefNmpk6dytChQz0cnXirTz/9lA8//JCPPvqIlJQUNm7cyOjRo4mLi9O4keuOlvZ5gTp16uDj43NBlaysrCxiYmI8FJV4q5EjRzJ37lwWL15M/fr1XffHxMRQVFRETk5OueM1jmq39PR0jhw5Qtu2bbHZbNhsNpYuXcrkyZOx2WxER0dr3EiFYmNjad68ebn7mjVrxr59+wBc40PvXXK+3/3ud4wdO5YHH3yQli1b8sgjj/DMM88wfvx4QONGKqcy4yQmJuaComxnz57l+PHj1TaWlEh5AbvdTrt27Vi4cKHrPqfTycKFC+nSpYsHIxNvYhgGI0eOZNasWSxatIikpKRyj7dr1w5fX99y42jHjh3s27dP46gW69mzJz/++CMbN250fbRv354hQ4a4vta4kYp069btghYLO3fupEGDBgAkJSURExNTbuzk5uayevVqjZ1aLD8/H6u1/Omlj48PTqcT0LiRyqnMOOnSpQs5OTmkp6e7jlm0aBFOp5NOnTpVT6DVUtJCLuvjjz82HA6H8cEHHxhbt241hg8fboSFhRmZmZmeDk28xJNPPmmEhoYaS5YsMQ4fPuz6yM/Pdx0zYsQIIyEhwVi0aJGxbt06o0uXLkaXLl08GLV4o/Or9hmGxo1UbM2aNYbNZjNee+01Y9euXcaHH35oBAQEGDNmzHAd8/rrrxthYWHGl19+aWzatMno37+/kZSUZBQUFHgwcvGkoUOHGvXq1TPmzp1rZGRkGF988YVRp04d47nnnnMdo3EjhmFWk92wYYOxYcMGAzAmTZpkbNiwwfj5558Nw6jcOOnbt6/Rpk0bY/Xq1caKFSuMxo0bG4MHD662n0GJlBd5++23jYSEBMNutxsdO3Y0Vq1a5emQxIsAFX68//77rmMKCgqMp556yggPDzcCAgKMAQMGGIcPH/Zc0OKVfplIadzIxcyZM8do0aKF4XA4jKZNmxp///vfyz3udDqNF1980YiOjjYcDofRs2dPY8eOHR6KVrxBbm6uMWrUKCMhIcHw8/MzGjZsaPz+9783CgsLXcdo3IhhGMbixYsrPK8ZOnSoYRiVGyfZ2dnG4MGDjaCgICMkJMR47LHHjLy8vGr7GSyGcV6raREREREREbks7ZESERERERFxkxIpERERERERNymREhERERERcZMSKRERERERETcpkRIREREREXGTEikRERERERE3KZESERERERFxkxIpERERERERNymREhERqQKLxcLs2bM9HYaIiHiIEikREfFaR48e5cknnyQhIQGHw0FMTAx9+vRh5cqVng5NRERqOZunAxAREbmYQYMGUVRUxLRp02jYsCFZWVksXLiQ7OxsT4cmIiK1nGakRETEK+Xk5LB8+XImTJjArbfeSoMGDejYsSPjxo3jnnvuAWDSpEm0bNmSwMBA4uPjeeqppzh16pTre3zwwQeEhYUxd+5cbrjhBgICAvjVr35Ffn4+06ZNIzExkfDwcJ5++mlKSkpcz0tMTOTVV19l8ODBBAYGUq9ePaZMmXLJePfv38/9999PWFgYERER9O/fn71797oeX7JkCR07diQwMJCwsDC6devGzz//fHV/aSIiUm2USImIiFcKCgoiKCiI2bNnU1hYWOExVquVyZMns2XLFqZNm8aiRYt47rnnyh2Tn5/P5MmT+fjjj5k/fz5LlixhwIABzJs3j3nz5jF9+nTee+89Pvvss3LPe+ONN2jdujUbNmxg7NixjBo1igULFlQYR3FxMX369CE4OJjly5ezcuVKgoKC6Nu3L0VFRZw9e5Z7772XHj16sGnTJtLS0hg+fDgWi+Xq/LJERKTaWQzDMDwdhIiISEU+//xznnjiCQoKCmjbti09evTgwQcfpFWrVhUe/9lnnzFixAiOHTsGmDNSjz32GLt37yY5ORmAESNGMH36dLKysggKCgKgb9++JCYmMnXqVMCckWrWrBlff/2163s/+OCD5ObmMm/ePMAsNjFr1izuvfdeZsyYwZ/+9Ce2bdvmSo6KiooICwtj9uzZtG/fnsjISJYsWUKPHj2uzS9LRESqlWakRETEaw0aNIhDhw7x1Vdf0bdvX5YsWULbtm354IMPAPjuu+/o2bMn9erVIzg4mEceeYTs7Gzy8/Nd3yMgIMCVRAFER0eTmJjoSqLK7jty5Ei51+7SpcsFt7dt21ZhnD/88AO7d+8mODjYNZMWERHBmTNn2LNnDxEREQwbNow+ffrQr18//va3v3H48OEr/fWIiIgHKZESERGv5ufnR+/evXnxxRf5/vvvGTZsGC+//DJ79+7l7rvvplWrVnz++eekp6e79jEVFRW5nu/r61vu+1kslgrvczqdVY7x1KlTtGvXjo0bN5b72LlzJw899BAA77//PmlpaXTt2pVPPvmEJk2asGrVqiq/poiIeJYSKRERqVGaN2/O6dOnSU9Px+l08uabb9K5c2eaNGnCoUOHrtrr/DLJWbVqFc2aNavw2LZt27Jr1y6ioqJo1KhRuY/Q0FDXcW3atGHcuHF8//33tGjRgo8++uiqxSsiItVLiZSIiHil7OxsbrvtNmbMmMGmTZvIyMhg5syZTJw4kf79+9OoUSOKi4t5++23+emnn5g+fbprj9PVsHLlSiZOnMjOnTuZMmUKM2fOZNSoURUeO2TIEOrUqUP//v1Zvnw5GRkZLFmyhKeffpoDBw6QkZHBuHHjSEtL4+eff+bbb79l165dF03MRETE+6mPlIiIeKWgoCA6derEW2+9xZ49eyguLiY+Pp4nnniCF154AX9/fyZNmsSECRMYN24c3bt3Z/z48Tz66KNX5fWfffZZ1q1bxyuvvEJISAiTJk2iT58+FR4bEBDAsmXLeP755xk4cCB5eXnUq1ePnj17EhISQkFBAdu3b2fatGlkZ2cTGxtLamoqv/nNb65KrCIiUv1UtU9EROQXEhMTGT16NKNHj/Z0KCIi4qW0tE9ERERERMRNSqRERERERETcpKV9IiIiIiIibtKMlIiIiIiIiJuUSImIiIiIiLhJiZSIiIiIiIiblEiJiIiIiIi4SYmUiIiIiIiIm5RIiYiIiIiIuEmJlIiIiIiIiJuUSImIiIiIiLjp/wGRwd4s91fdTw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82" name="Picture 10" descr="C:\Users\raya2\Downloads\nm image.png"/>
          <p:cNvPicPr>
            <a:picLocks noChangeAspect="1" noChangeArrowheads="1"/>
          </p:cNvPicPr>
          <p:nvPr/>
        </p:nvPicPr>
        <p:blipFill>
          <a:blip r:embed="rId2"/>
          <a:srcRect/>
          <a:stretch>
            <a:fillRect/>
          </a:stretch>
        </p:blipFill>
        <p:spPr bwMode="auto">
          <a:xfrm>
            <a:off x="2420938" y="1766270"/>
            <a:ext cx="7523163" cy="4159867"/>
          </a:xfrm>
          <a:prstGeom prst="rect">
            <a:avLst/>
          </a:prstGeom>
          <a:noFill/>
        </p:spPr>
      </p:pic>
      <p:sp>
        <p:nvSpPr>
          <p:cNvPr id="8" name="TextBox 7"/>
          <p:cNvSpPr txBox="1"/>
          <p:nvPr/>
        </p:nvSpPr>
        <p:spPr>
          <a:xfrm>
            <a:off x="1171575" y="6100763"/>
            <a:ext cx="10229850" cy="379656"/>
          </a:xfrm>
          <a:prstGeom prst="rect">
            <a:avLst/>
          </a:prstGeom>
          <a:noFill/>
        </p:spPr>
        <p:txBody>
          <a:bodyPr wrap="square" rtlCol="0">
            <a:spAutoFit/>
          </a:bodyPr>
          <a:lstStyle/>
          <a:p>
            <a:r>
              <a:rPr lang="en-IN" b="1" dirty="0" smtClean="0"/>
              <a:t>GITHUB LINK</a:t>
            </a:r>
            <a:r>
              <a:rPr lang="en-IN" dirty="0" smtClean="0"/>
              <a:t>:  </a:t>
            </a:r>
            <a:r>
              <a:rPr lang="en-IN" dirty="0" smtClean="0">
                <a:hlinkClick r:id="rId3"/>
              </a:rPr>
              <a:t>https</a:t>
            </a:r>
            <a:r>
              <a:rPr lang="en-IN" dirty="0" smtClean="0">
                <a:hlinkClick r:id="rId3"/>
              </a:rPr>
              <a:t>://github.com/Kaviya0925/CASE_STUDY-3_S4F_CP_Team_14517</a:t>
            </a:r>
            <a:endParaRPr lang="en-US" dirty="0"/>
          </a:p>
        </p:txBody>
      </p:sp>
    </p:spTree>
    <p:extLst>
      <p:ext uri="{BB962C8B-B14F-4D97-AF65-F5344CB8AC3E}">
        <p14:creationId xmlns:p14="http://schemas.microsoft.com/office/powerpoint/2010/main" xmlns=""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4" name="TextBox 3"/>
          <p:cNvSpPr txBox="1"/>
          <p:nvPr/>
        </p:nvSpPr>
        <p:spPr>
          <a:xfrm>
            <a:off x="4029075" y="1025664"/>
            <a:ext cx="7929563" cy="5632311"/>
          </a:xfrm>
          <a:prstGeom prst="rect">
            <a:avLst/>
          </a:prstGeom>
          <a:noFill/>
        </p:spPr>
        <p:txBody>
          <a:bodyPr wrap="square" rtlCol="0">
            <a:spAutoFit/>
          </a:bodyPr>
          <a:lstStyle/>
          <a:p>
            <a:pPr marL="457200" indent="-457200">
              <a:lnSpc>
                <a:spcPct val="150000"/>
              </a:lnSpc>
              <a:buFont typeface="Wingdings" pitchFamily="2" charset="2"/>
              <a:buChar char="ü"/>
            </a:pPr>
            <a:r>
              <a:rPr lang="en-GB" sz="2400" b="1" dirty="0" smtClean="0"/>
              <a:t>Integration with </a:t>
            </a:r>
            <a:r>
              <a:rPr lang="en-GB" sz="2400" b="1" dirty="0" err="1" smtClean="0"/>
              <a:t>IoT</a:t>
            </a:r>
            <a:r>
              <a:rPr lang="en-GB" sz="2400" b="1" dirty="0" smtClean="0"/>
              <a:t> Sensors</a:t>
            </a:r>
            <a:r>
              <a:rPr lang="en-GB" sz="2400" dirty="0" smtClean="0"/>
              <a:t>: Real-time monitoring and automation of HVAC systems.  </a:t>
            </a:r>
          </a:p>
          <a:p>
            <a:pPr marL="457200" indent="-457200">
              <a:lnSpc>
                <a:spcPct val="150000"/>
              </a:lnSpc>
              <a:buFont typeface="Wingdings" pitchFamily="2" charset="2"/>
              <a:buChar char="ü"/>
            </a:pPr>
            <a:r>
              <a:rPr lang="en-GB" sz="2400" b="1" dirty="0" smtClean="0"/>
              <a:t>Renewable Energy Optimization</a:t>
            </a:r>
            <a:r>
              <a:rPr lang="en-GB" sz="2400" dirty="0" smtClean="0"/>
              <a:t>: AI can help balance energy consumption with solar or wind power.  </a:t>
            </a:r>
          </a:p>
          <a:p>
            <a:pPr marL="457200" indent="-457200">
              <a:lnSpc>
                <a:spcPct val="150000"/>
              </a:lnSpc>
              <a:buFont typeface="Wingdings" pitchFamily="2" charset="2"/>
              <a:buChar char="ü"/>
            </a:pPr>
            <a:r>
              <a:rPr lang="en-GB" sz="2400" b="1" dirty="0" smtClean="0"/>
              <a:t>Expansion to Smart Cities: </a:t>
            </a:r>
            <a:r>
              <a:rPr lang="en-GB" sz="2400" dirty="0" smtClean="0"/>
              <a:t>Implementing AI models in multiple buildings for large-scale energy savings.  </a:t>
            </a:r>
          </a:p>
          <a:p>
            <a:pPr marL="457200" indent="-457200">
              <a:lnSpc>
                <a:spcPct val="150000"/>
              </a:lnSpc>
              <a:buFont typeface="Wingdings" pitchFamily="2" charset="2"/>
              <a:buChar char="ü"/>
            </a:pPr>
            <a:r>
              <a:rPr lang="en-GB" sz="2400" b="1" dirty="0" smtClean="0"/>
              <a:t>Incorporating More Features</a:t>
            </a:r>
            <a:r>
              <a:rPr lang="en-GB" sz="2400" dirty="0" smtClean="0"/>
              <a:t>: Adding occupancy patterns, appliance usage, and external factors like pollution levels.</a:t>
            </a:r>
            <a:endParaRPr lang="en-US" sz="2400" dirty="0"/>
          </a:p>
        </p:txBody>
      </p:sp>
      <p:pic>
        <p:nvPicPr>
          <p:cNvPr id="2050" name="Picture 2" descr="https://products.pulspower.com/media/magefan_blog/Efficiency_BLOG.jpg"/>
          <p:cNvPicPr>
            <a:picLocks noChangeAspect="1" noChangeArrowheads="1"/>
          </p:cNvPicPr>
          <p:nvPr/>
        </p:nvPicPr>
        <p:blipFill>
          <a:blip r:embed="rId2"/>
          <a:srcRect/>
          <a:stretch>
            <a:fillRect/>
          </a:stretch>
        </p:blipFill>
        <p:spPr bwMode="auto">
          <a:xfrm>
            <a:off x="214313" y="1611260"/>
            <a:ext cx="3743326" cy="4646664"/>
          </a:xfrm>
          <a:prstGeom prst="rect">
            <a:avLst/>
          </a:prstGeom>
          <a:noFill/>
        </p:spPr>
      </p:pic>
    </p:spTree>
    <p:extLst>
      <p:ext uri="{BB962C8B-B14F-4D97-AF65-F5344CB8AC3E}">
        <p14:creationId xmlns:p14="http://schemas.microsoft.com/office/powerpoint/2010/main" xmlns="" val="24728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0279" y="4557713"/>
            <a:ext cx="8915400" cy="2062103"/>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CASE STUDY-3</a:t>
            </a:r>
          </a:p>
          <a:p>
            <a:pPr algn="ctr"/>
            <a:endParaRPr lang="en-US" sz="3200" b="1" dirty="0" smtClean="0">
              <a:latin typeface="Times New Roman" panose="02020603050405020304" pitchFamily="18" charset="0"/>
              <a:cs typeface="Times New Roman" panose="02020603050405020304" pitchFamily="18" charset="0"/>
            </a:endParaRPr>
          </a:p>
          <a:p>
            <a:pPr algn="ctr"/>
            <a:r>
              <a:rPr lang="en-US" sz="3200" b="1" dirty="0" smtClean="0">
                <a:solidFill>
                  <a:srgbClr val="002060"/>
                </a:solidFill>
                <a:latin typeface="Times New Roman" panose="02020603050405020304" pitchFamily="18" charset="0"/>
                <a:cs typeface="Times New Roman" panose="02020603050405020304" pitchFamily="18" charset="0"/>
              </a:rPr>
              <a:t>QUESTIONS &amp; ANSWERS</a:t>
            </a:r>
            <a:endParaRPr lang="en-IN" sz="3200" b="1" dirty="0" smtClean="0">
              <a:solidFill>
                <a:srgbClr val="002060"/>
              </a:solidFill>
              <a:latin typeface="Times New Roman" panose="02020603050405020304" pitchFamily="18" charset="0"/>
              <a:cs typeface="Times New Roman" panose="02020603050405020304" pitchFamily="18" charset="0"/>
            </a:endParaRPr>
          </a:p>
          <a:p>
            <a:pPr algn="ctr"/>
            <a:endParaRPr lang="en-US" sz="3200" dirty="0"/>
          </a:p>
        </p:txBody>
      </p:sp>
      <p:pic>
        <p:nvPicPr>
          <p:cNvPr id="7170" name="Picture 2" descr="https://static.vecteezy.com/system/resources/previews/015/875/889/large_2x/q-a-banner-icon-in-flat-style-question-and-answer-illustration-on-white-isolated-background-communication-sign-business-concept-vector.jp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502" y="828675"/>
            <a:ext cx="6740864" cy="374332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475" y="842961"/>
            <a:ext cx="10201275" cy="4265014"/>
          </a:xfrm>
          <a:prstGeom prst="rect">
            <a:avLst/>
          </a:prstGeom>
          <a:noFill/>
        </p:spPr>
        <p:txBody>
          <a:bodyPr wrap="square" rtlCol="0">
            <a:spAutoFit/>
          </a:bodyPr>
          <a:lstStyle/>
          <a:p>
            <a:r>
              <a:rPr lang="en-GB" sz="1870" b="1" dirty="0" smtClean="0"/>
              <a:t>1. How can AI be used to identify inefficiencies in energy consumption in smart buildings?</a:t>
            </a:r>
          </a:p>
          <a:p>
            <a:endParaRPr lang="en-GB" sz="1870" dirty="0" smtClean="0"/>
          </a:p>
          <a:p>
            <a:endParaRPr lang="en-GB" sz="1870" dirty="0" smtClean="0"/>
          </a:p>
          <a:p>
            <a:pPr>
              <a:lnSpc>
                <a:spcPct val="150000"/>
              </a:lnSpc>
            </a:pPr>
            <a:r>
              <a:rPr lang="en-GB" sz="1870" dirty="0" smtClean="0"/>
              <a:t>AI analyzes historical energy data, identifies patterns, and detects anomalies. By using machine learning models, AI can:  </a:t>
            </a:r>
          </a:p>
          <a:p>
            <a:pPr>
              <a:lnSpc>
                <a:spcPct val="150000"/>
              </a:lnSpc>
              <a:buFont typeface="Wingdings" pitchFamily="2" charset="2"/>
              <a:buChar char="Ø"/>
            </a:pPr>
            <a:r>
              <a:rPr lang="en-GB" sz="1870" dirty="0" smtClean="0"/>
              <a:t>Predict future energy usage based on occupancy and weather conditions.  </a:t>
            </a:r>
          </a:p>
          <a:p>
            <a:pPr>
              <a:lnSpc>
                <a:spcPct val="150000"/>
              </a:lnSpc>
              <a:buFont typeface="Wingdings" pitchFamily="2" charset="2"/>
              <a:buChar char="Ø"/>
            </a:pPr>
            <a:r>
              <a:rPr lang="en-GB" sz="1870" dirty="0" smtClean="0"/>
              <a:t> Identify periods of excessive energy consumption. </a:t>
            </a:r>
          </a:p>
          <a:p>
            <a:pPr>
              <a:lnSpc>
                <a:spcPct val="150000"/>
              </a:lnSpc>
              <a:buFont typeface="Wingdings" pitchFamily="2" charset="2"/>
              <a:buChar char="Ø"/>
            </a:pPr>
            <a:r>
              <a:rPr lang="en-GB" sz="1870" dirty="0" smtClean="0"/>
              <a:t> Recommend energy-saving measures, such as adjusting HVAC settings based on occupancy patterns. </a:t>
            </a:r>
          </a:p>
          <a:p>
            <a:pPr>
              <a:lnSpc>
                <a:spcPct val="150000"/>
              </a:lnSpc>
              <a:buFont typeface="Wingdings" pitchFamily="2" charset="2"/>
              <a:buChar char="Ø"/>
            </a:pPr>
            <a:r>
              <a:rPr lang="en-GB" sz="1870" dirty="0" smtClean="0"/>
              <a:t> Detect faulty appliances or inefficient systems consuming excess energy.</a:t>
            </a:r>
            <a:endParaRPr lang="en-US" sz="187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4" y="771525"/>
            <a:ext cx="11572876" cy="5839099"/>
          </a:xfrm>
          <a:prstGeom prst="rect">
            <a:avLst/>
          </a:prstGeom>
          <a:noFill/>
        </p:spPr>
        <p:txBody>
          <a:bodyPr wrap="square" rtlCol="0">
            <a:spAutoFit/>
          </a:bodyPr>
          <a:lstStyle/>
          <a:p>
            <a:pPr>
              <a:lnSpc>
                <a:spcPct val="150000"/>
              </a:lnSpc>
            </a:pPr>
            <a:r>
              <a:rPr lang="en-GB" b="1" dirty="0" smtClean="0"/>
              <a:t>2. Build a model to predict the energy consumption of the building based on occupancy and weather data.</a:t>
            </a:r>
          </a:p>
          <a:p>
            <a:pPr>
              <a:lnSpc>
                <a:spcPct val="150000"/>
              </a:lnSpc>
            </a:pPr>
            <a:r>
              <a:rPr lang="en-GB" dirty="0" smtClean="0"/>
              <a:t> Steps to build the model:</a:t>
            </a:r>
          </a:p>
          <a:p>
            <a:pPr>
              <a:lnSpc>
                <a:spcPct val="150000"/>
              </a:lnSpc>
              <a:buFont typeface="Wingdings" pitchFamily="2" charset="2"/>
              <a:buChar char="q"/>
            </a:pPr>
            <a:r>
              <a:rPr lang="en-GB" b="1" dirty="0" smtClean="0"/>
              <a:t>Data Collection: </a:t>
            </a:r>
            <a:r>
              <a:rPr lang="en-GB" dirty="0" smtClean="0"/>
              <a:t>Gather energy consumption, occupancy, temperature, humidity, wind speed, and time-related features.  </a:t>
            </a:r>
          </a:p>
          <a:p>
            <a:pPr>
              <a:lnSpc>
                <a:spcPct val="150000"/>
              </a:lnSpc>
              <a:buFont typeface="Wingdings" pitchFamily="2" charset="2"/>
              <a:buChar char="q"/>
            </a:pPr>
            <a:r>
              <a:rPr lang="en-GB" b="1" dirty="0" smtClean="0"/>
              <a:t>Data Preprocessing: </a:t>
            </a:r>
          </a:p>
          <a:p>
            <a:pPr lvl="8">
              <a:buFont typeface="Wingdings" pitchFamily="2" charset="2"/>
              <a:buChar char="v"/>
            </a:pPr>
            <a:r>
              <a:rPr lang="en-GB" dirty="0" smtClean="0"/>
              <a:t>Handle missing values.    </a:t>
            </a:r>
          </a:p>
          <a:p>
            <a:pPr lvl="8">
              <a:buFont typeface="Wingdings" pitchFamily="2" charset="2"/>
              <a:buChar char="v"/>
            </a:pPr>
            <a:r>
              <a:rPr lang="en-GB" dirty="0" smtClean="0"/>
              <a:t>Convert categorical features (e.g., time of day, day of the week) into numerical data.    </a:t>
            </a:r>
          </a:p>
          <a:p>
            <a:pPr lvl="8">
              <a:buFont typeface="Wingdings" pitchFamily="2" charset="2"/>
              <a:buChar char="v"/>
            </a:pPr>
            <a:r>
              <a:rPr lang="en-GB" dirty="0" smtClean="0"/>
              <a:t>Normalize numerical features for better model performance. </a:t>
            </a:r>
          </a:p>
          <a:p>
            <a:pPr>
              <a:lnSpc>
                <a:spcPct val="150000"/>
              </a:lnSpc>
              <a:buFont typeface="Wingdings" pitchFamily="2" charset="2"/>
              <a:buChar char="q"/>
            </a:pPr>
            <a:r>
              <a:rPr lang="en-GB" b="1" dirty="0" smtClean="0"/>
              <a:t>Feature Selection:  </a:t>
            </a:r>
            <a:r>
              <a:rPr lang="en-GB" dirty="0" smtClean="0"/>
              <a:t>Identify important variables (occupancy, temperature, humidity, etc.). </a:t>
            </a:r>
          </a:p>
          <a:p>
            <a:pPr>
              <a:lnSpc>
                <a:spcPct val="150000"/>
              </a:lnSpc>
              <a:buFont typeface="Wingdings" pitchFamily="2" charset="2"/>
              <a:buChar char="q"/>
            </a:pPr>
            <a:r>
              <a:rPr lang="en-GB" b="1" dirty="0" smtClean="0"/>
              <a:t>Train a Machine Learning Model:</a:t>
            </a:r>
          </a:p>
          <a:p>
            <a:pPr>
              <a:buFont typeface="Wingdings" pitchFamily="2" charset="2"/>
              <a:buChar char="v"/>
            </a:pPr>
            <a:r>
              <a:rPr lang="en-GB" b="1" dirty="0" smtClean="0"/>
              <a:t> </a:t>
            </a:r>
            <a:r>
              <a:rPr lang="en-GB" dirty="0" smtClean="0"/>
              <a:t>Algorithm: *Random Forest </a:t>
            </a:r>
            <a:r>
              <a:rPr lang="en-GB" dirty="0" err="1" smtClean="0"/>
              <a:t>Regressor</a:t>
            </a:r>
            <a:r>
              <a:rPr lang="en-GB" dirty="0" smtClean="0"/>
              <a:t>* (performs well on time-series data).   </a:t>
            </a:r>
          </a:p>
          <a:p>
            <a:pPr>
              <a:buFont typeface="Wingdings" pitchFamily="2" charset="2"/>
              <a:buChar char="v"/>
            </a:pPr>
            <a:r>
              <a:rPr lang="en-GB" dirty="0" smtClean="0"/>
              <a:t> Train using 80% of data, test on 20%.</a:t>
            </a:r>
          </a:p>
          <a:p>
            <a:pPr>
              <a:lnSpc>
                <a:spcPct val="150000"/>
              </a:lnSpc>
              <a:buFont typeface="Wingdings" pitchFamily="2" charset="2"/>
              <a:buChar char="q"/>
            </a:pPr>
            <a:r>
              <a:rPr lang="en-GB" dirty="0" smtClean="0"/>
              <a:t> </a:t>
            </a:r>
            <a:r>
              <a:rPr lang="en-GB" b="1" dirty="0" smtClean="0"/>
              <a:t>Evaluate Performance: </a:t>
            </a:r>
            <a:r>
              <a:rPr lang="en-GB" dirty="0" smtClean="0"/>
              <a:t>Use *MAE, RMSE, and R² score* to measure accuracy. </a:t>
            </a:r>
          </a:p>
          <a:p>
            <a:pPr>
              <a:lnSpc>
                <a:spcPct val="150000"/>
              </a:lnSpc>
              <a:buFont typeface="Wingdings" pitchFamily="2" charset="2"/>
              <a:buChar char="q"/>
            </a:pPr>
            <a:r>
              <a:rPr lang="en-GB" dirty="0" smtClean="0"/>
              <a:t> </a:t>
            </a:r>
            <a:r>
              <a:rPr lang="en-GB" b="1" dirty="0" smtClean="0"/>
              <a:t>Deploy the Model</a:t>
            </a:r>
            <a:r>
              <a:rPr lang="en-GB" dirty="0" smtClean="0"/>
              <a:t>: Integrate with a dashboard for real-time predictions.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88" y="871538"/>
            <a:ext cx="10672762" cy="4546053"/>
          </a:xfrm>
          <a:prstGeom prst="rect">
            <a:avLst/>
          </a:prstGeom>
          <a:noFill/>
        </p:spPr>
        <p:txBody>
          <a:bodyPr wrap="square" rtlCol="0">
            <a:spAutoFit/>
          </a:bodyPr>
          <a:lstStyle/>
          <a:p>
            <a:r>
              <a:rPr lang="en-GB" b="1" dirty="0" smtClean="0"/>
              <a:t>3. Suggest additional features that could be incorporated into the model to improve its accuracy.</a:t>
            </a:r>
          </a:p>
          <a:p>
            <a:endParaRPr lang="en-GB" dirty="0" smtClean="0"/>
          </a:p>
          <a:p>
            <a:r>
              <a:rPr lang="en-GB" dirty="0" smtClean="0"/>
              <a:t>To improve prediction accuracy, consider adding: </a:t>
            </a:r>
          </a:p>
          <a:p>
            <a:endParaRPr lang="en-GB" b="1" dirty="0" smtClean="0"/>
          </a:p>
          <a:p>
            <a:pPr>
              <a:lnSpc>
                <a:spcPct val="150000"/>
              </a:lnSpc>
              <a:buFont typeface="Wingdings" pitchFamily="2" charset="2"/>
              <a:buChar char="Ø"/>
            </a:pPr>
            <a:r>
              <a:rPr lang="en-GB" b="1" dirty="0" smtClean="0"/>
              <a:t> CO₂ Levels: </a:t>
            </a:r>
            <a:r>
              <a:rPr lang="en-GB" dirty="0" smtClean="0"/>
              <a:t>Higher CO₂ might indicate more people, affecting energy use. </a:t>
            </a:r>
          </a:p>
          <a:p>
            <a:pPr lvl="4">
              <a:lnSpc>
                <a:spcPct val="150000"/>
              </a:lnSpc>
              <a:buFont typeface="Wingdings" pitchFamily="2" charset="2"/>
              <a:buChar char="Ø"/>
            </a:pPr>
            <a:r>
              <a:rPr lang="en-GB" dirty="0" smtClean="0"/>
              <a:t> </a:t>
            </a:r>
            <a:r>
              <a:rPr lang="en-GB" b="1" dirty="0" smtClean="0"/>
              <a:t>Appliance Usage: </a:t>
            </a:r>
            <a:r>
              <a:rPr lang="en-GB" dirty="0" smtClean="0"/>
              <a:t>Track power consumption of HVAC, lighting, and equipment.  </a:t>
            </a:r>
          </a:p>
          <a:p>
            <a:pPr lvl="4">
              <a:lnSpc>
                <a:spcPct val="150000"/>
              </a:lnSpc>
              <a:buFont typeface="Wingdings" pitchFamily="2" charset="2"/>
              <a:buChar char="Ø"/>
            </a:pPr>
            <a:r>
              <a:rPr lang="en-GB" b="1" dirty="0" smtClean="0"/>
              <a:t> Solar Energy Availability: </a:t>
            </a:r>
            <a:r>
              <a:rPr lang="en-GB" dirty="0" smtClean="0"/>
              <a:t>Optimize energy use based on renewable generation. </a:t>
            </a:r>
          </a:p>
          <a:p>
            <a:pPr lvl="4">
              <a:lnSpc>
                <a:spcPct val="150000"/>
              </a:lnSpc>
              <a:buFont typeface="Wingdings" pitchFamily="2" charset="2"/>
              <a:buChar char="Ø"/>
            </a:pPr>
            <a:r>
              <a:rPr lang="en-GB" dirty="0" smtClean="0"/>
              <a:t> </a:t>
            </a:r>
            <a:r>
              <a:rPr lang="en-GB" b="1" dirty="0" smtClean="0"/>
              <a:t>Building Insulation Data: </a:t>
            </a:r>
            <a:r>
              <a:rPr lang="en-GB" dirty="0" smtClean="0"/>
              <a:t>Better-insulated buildings consume less energy.  </a:t>
            </a:r>
          </a:p>
          <a:p>
            <a:pPr lvl="4">
              <a:lnSpc>
                <a:spcPct val="150000"/>
              </a:lnSpc>
              <a:buFont typeface="Wingdings" pitchFamily="2" charset="2"/>
              <a:buChar char="Ø"/>
            </a:pPr>
            <a:r>
              <a:rPr lang="en-GB" b="1" dirty="0" smtClean="0"/>
              <a:t> Historical Peak Usage: </a:t>
            </a:r>
            <a:r>
              <a:rPr lang="en-GB" dirty="0" smtClean="0"/>
              <a:t>Identify seasonal variations in energy demand. </a:t>
            </a:r>
          </a:p>
          <a:p>
            <a:pPr lvl="4">
              <a:lnSpc>
                <a:spcPct val="150000"/>
              </a:lnSpc>
              <a:buFont typeface="Wingdings" pitchFamily="2" charset="2"/>
              <a:buChar char="Ø"/>
            </a:pPr>
            <a:r>
              <a:rPr lang="en-GB" b="1" dirty="0" smtClean="0"/>
              <a:t> Occupancy Patterns:</a:t>
            </a:r>
            <a:r>
              <a:rPr lang="en-GB" dirty="0" smtClean="0"/>
              <a:t> Predictive schedules for regular building usage. </a:t>
            </a:r>
          </a:p>
          <a:p>
            <a:pPr lvl="4">
              <a:lnSpc>
                <a:spcPct val="150000"/>
              </a:lnSpc>
              <a:buFont typeface="Wingdings" pitchFamily="2" charset="2"/>
              <a:buChar char="Ø"/>
            </a:pPr>
            <a:r>
              <a:rPr lang="en-GB" dirty="0" smtClean="0"/>
              <a:t> </a:t>
            </a:r>
            <a:r>
              <a:rPr lang="en-GB" b="1" dirty="0" smtClean="0"/>
              <a:t>Electricity Tariffs: </a:t>
            </a:r>
            <a:r>
              <a:rPr lang="en-GB" dirty="0" smtClean="0"/>
              <a:t>Adjust energy consumption based on peak and off-peak pricing.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1474" y="971550"/>
            <a:ext cx="10615613" cy="4402424"/>
          </a:xfrm>
          <a:prstGeom prst="rect">
            <a:avLst/>
          </a:prstGeom>
          <a:noFill/>
        </p:spPr>
        <p:txBody>
          <a:bodyPr wrap="square" rtlCol="0">
            <a:spAutoFit/>
          </a:bodyPr>
          <a:lstStyle/>
          <a:p>
            <a:r>
              <a:rPr lang="en-GB" b="1" dirty="0" smtClean="0"/>
              <a:t>4. What steps can building managers take based on the model's predictions to reduce energy consumption?</a:t>
            </a:r>
          </a:p>
          <a:p>
            <a:endParaRPr lang="en-GB" dirty="0" smtClean="0"/>
          </a:p>
          <a:p>
            <a:pPr marL="457200" indent="-457200">
              <a:lnSpc>
                <a:spcPct val="150000"/>
              </a:lnSpc>
              <a:buFont typeface="Wingdings" pitchFamily="2" charset="2"/>
              <a:buChar char="q"/>
            </a:pPr>
            <a:r>
              <a:rPr lang="en-GB" b="1" dirty="0" smtClean="0"/>
              <a:t>Optimize HVAC Scheduling: </a:t>
            </a:r>
            <a:r>
              <a:rPr lang="en-GB" dirty="0" smtClean="0"/>
              <a:t>Adjust heating/cooling based on occupancy trends.  </a:t>
            </a:r>
          </a:p>
          <a:p>
            <a:pPr marL="457200" indent="-457200">
              <a:lnSpc>
                <a:spcPct val="150000"/>
              </a:lnSpc>
              <a:buFont typeface="Wingdings" pitchFamily="2" charset="2"/>
              <a:buChar char="q"/>
            </a:pPr>
            <a:r>
              <a:rPr lang="en-GB" b="1" dirty="0" smtClean="0"/>
              <a:t>Smart Lighting Control: </a:t>
            </a:r>
            <a:r>
              <a:rPr lang="en-GB" dirty="0" smtClean="0"/>
              <a:t>Turn off or dim lights when rooms are unoccupied.  </a:t>
            </a:r>
          </a:p>
          <a:p>
            <a:pPr marL="457200" indent="-457200">
              <a:lnSpc>
                <a:spcPct val="150000"/>
              </a:lnSpc>
              <a:buFont typeface="Wingdings" pitchFamily="2" charset="2"/>
              <a:buChar char="q"/>
            </a:pPr>
            <a:r>
              <a:rPr lang="en-GB" b="1" dirty="0" smtClean="0"/>
              <a:t>Automate Energy Management: </a:t>
            </a:r>
            <a:r>
              <a:rPr lang="en-GB" dirty="0" smtClean="0"/>
              <a:t>Use AI-driven systems to adjust power consumption in real-time.  </a:t>
            </a:r>
          </a:p>
          <a:p>
            <a:pPr marL="457200" indent="-457200">
              <a:lnSpc>
                <a:spcPct val="150000"/>
              </a:lnSpc>
              <a:buFont typeface="Wingdings" pitchFamily="2" charset="2"/>
              <a:buChar char="q"/>
            </a:pPr>
            <a:r>
              <a:rPr lang="en-GB" b="1" dirty="0" smtClean="0"/>
              <a:t>Identify and Replace Inefficient Equipment: </a:t>
            </a:r>
            <a:r>
              <a:rPr lang="en-GB" dirty="0" smtClean="0"/>
              <a:t>Detect faulty or energy-intensive devices. </a:t>
            </a:r>
          </a:p>
          <a:p>
            <a:pPr marL="457200" indent="-457200">
              <a:lnSpc>
                <a:spcPct val="150000"/>
              </a:lnSpc>
              <a:buFont typeface="Wingdings" pitchFamily="2" charset="2"/>
              <a:buChar char="q"/>
            </a:pPr>
            <a:r>
              <a:rPr lang="en-GB" b="1" dirty="0" smtClean="0"/>
              <a:t>Implement Peak Load Shifting: </a:t>
            </a:r>
            <a:r>
              <a:rPr lang="en-GB" dirty="0" smtClean="0"/>
              <a:t>Shift energy-intensive operations to off-peak hours.  </a:t>
            </a:r>
          </a:p>
          <a:p>
            <a:pPr marL="457200" indent="-457200">
              <a:lnSpc>
                <a:spcPct val="150000"/>
              </a:lnSpc>
              <a:buFont typeface="Wingdings" pitchFamily="2" charset="2"/>
              <a:buChar char="q"/>
            </a:pPr>
            <a:r>
              <a:rPr lang="en-GB" b="1" dirty="0" smtClean="0"/>
              <a:t>Encourage Energy-Saving </a:t>
            </a:r>
            <a:r>
              <a:rPr lang="en-GB" b="1" dirty="0" err="1" smtClean="0"/>
              <a:t>Behavior</a:t>
            </a:r>
            <a:r>
              <a:rPr lang="en-GB" b="1" dirty="0" smtClean="0"/>
              <a:t>: </a:t>
            </a:r>
            <a:r>
              <a:rPr lang="en-GB" dirty="0" smtClean="0"/>
              <a:t>Provide insights to occupants on energy usage patterns.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6" y="871538"/>
            <a:ext cx="11172824" cy="4115101"/>
          </a:xfrm>
          <a:prstGeom prst="rect">
            <a:avLst/>
          </a:prstGeom>
          <a:noFill/>
        </p:spPr>
        <p:txBody>
          <a:bodyPr wrap="square" rtlCol="0">
            <a:spAutoFit/>
          </a:bodyPr>
          <a:lstStyle/>
          <a:p>
            <a:r>
              <a:rPr lang="en-GB" b="1" dirty="0" smtClean="0"/>
              <a:t>5. How can AI-driven solutions contribute to achieving net-zero energy buildings?</a:t>
            </a:r>
          </a:p>
          <a:p>
            <a:endParaRPr lang="en-GB" dirty="0" smtClean="0"/>
          </a:p>
          <a:p>
            <a:pPr>
              <a:lnSpc>
                <a:spcPct val="150000"/>
              </a:lnSpc>
            </a:pPr>
            <a:r>
              <a:rPr lang="en-GB" dirty="0" smtClean="0"/>
              <a:t>AI plays a crucial role in </a:t>
            </a:r>
            <a:r>
              <a:rPr lang="en-GB" b="1" dirty="0" smtClean="0"/>
              <a:t>“Net-Zero Energy Buildings (NZEBs)” </a:t>
            </a:r>
            <a:r>
              <a:rPr lang="en-GB" dirty="0" smtClean="0"/>
              <a:t>by: </a:t>
            </a:r>
          </a:p>
          <a:p>
            <a:pPr>
              <a:lnSpc>
                <a:spcPct val="150000"/>
              </a:lnSpc>
              <a:buFont typeface="Wingdings" pitchFamily="2" charset="2"/>
              <a:buChar char="q"/>
            </a:pPr>
            <a:r>
              <a:rPr lang="en-GB" dirty="0" smtClean="0"/>
              <a:t> </a:t>
            </a:r>
            <a:r>
              <a:rPr lang="en-GB" b="1" dirty="0" smtClean="0"/>
              <a:t>Optimizing Energy Consumption: </a:t>
            </a:r>
            <a:r>
              <a:rPr lang="en-GB" dirty="0" smtClean="0"/>
              <a:t>AI ensures minimal energy wastage by automating heating, cooling, and lighting. </a:t>
            </a:r>
          </a:p>
          <a:p>
            <a:pPr>
              <a:lnSpc>
                <a:spcPct val="150000"/>
              </a:lnSpc>
              <a:buFont typeface="Wingdings" pitchFamily="2" charset="2"/>
              <a:buChar char="q"/>
            </a:pPr>
            <a:r>
              <a:rPr lang="en-GB" b="1" dirty="0" smtClean="0"/>
              <a:t> Integrating Renewable Energy:</a:t>
            </a:r>
            <a:r>
              <a:rPr lang="en-GB" dirty="0" smtClean="0"/>
              <a:t> Predicts energy demand and aligns it with solar/wind generation. </a:t>
            </a:r>
            <a:endParaRPr lang="en-GB" b="1" dirty="0" smtClean="0"/>
          </a:p>
          <a:p>
            <a:pPr>
              <a:lnSpc>
                <a:spcPct val="150000"/>
              </a:lnSpc>
              <a:buFont typeface="Wingdings" pitchFamily="2" charset="2"/>
              <a:buChar char="q"/>
            </a:pPr>
            <a:r>
              <a:rPr lang="en-GB" b="1" dirty="0" smtClean="0"/>
              <a:t> Demand Response Management: </a:t>
            </a:r>
            <a:r>
              <a:rPr lang="en-GB" dirty="0" smtClean="0"/>
              <a:t>AI helps balance power grid loads by adjusting building energy usage during peak hours. </a:t>
            </a:r>
          </a:p>
          <a:p>
            <a:pPr>
              <a:lnSpc>
                <a:spcPct val="150000"/>
              </a:lnSpc>
              <a:buFont typeface="Wingdings" pitchFamily="2" charset="2"/>
              <a:buChar char="q"/>
            </a:pPr>
            <a:r>
              <a:rPr lang="en-GB" dirty="0" smtClean="0"/>
              <a:t> </a:t>
            </a:r>
            <a:r>
              <a:rPr lang="en-GB" b="1" dirty="0" smtClean="0"/>
              <a:t>Energy Forecasting: </a:t>
            </a:r>
            <a:r>
              <a:rPr lang="en-GB" dirty="0" smtClean="0"/>
              <a:t>Helps plan efficient energy storage and utilization. </a:t>
            </a:r>
          </a:p>
          <a:p>
            <a:pPr>
              <a:lnSpc>
                <a:spcPct val="150000"/>
              </a:lnSpc>
              <a:buFont typeface="Wingdings" pitchFamily="2" charset="2"/>
              <a:buChar char="q"/>
            </a:pPr>
            <a:r>
              <a:rPr lang="en-GB" dirty="0" smtClean="0"/>
              <a:t> </a:t>
            </a:r>
            <a:r>
              <a:rPr lang="en-GB" b="1" dirty="0" smtClean="0"/>
              <a:t>Adaptive Controls: </a:t>
            </a:r>
            <a:r>
              <a:rPr lang="en-GB" dirty="0" smtClean="0"/>
              <a:t>AI continuously learns from new data to improve efficiency over time.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09D8AD9-046D-E1A1-DBB9-C2E463E2E067}"/>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Conclusion </a:t>
            </a:r>
          </a:p>
        </p:txBody>
      </p:sp>
      <p:sp>
        <p:nvSpPr>
          <p:cNvPr id="4" name="TextBox 3"/>
          <p:cNvSpPr txBox="1"/>
          <p:nvPr/>
        </p:nvSpPr>
        <p:spPr>
          <a:xfrm>
            <a:off x="6272214" y="1057275"/>
            <a:ext cx="5357812" cy="5324535"/>
          </a:xfrm>
          <a:prstGeom prst="rect">
            <a:avLst/>
          </a:prstGeom>
          <a:noFill/>
        </p:spPr>
        <p:txBody>
          <a:bodyPr wrap="square" rtlCol="0">
            <a:spAutoFit/>
          </a:bodyPr>
          <a:lstStyle/>
          <a:p>
            <a:r>
              <a:rPr lang="en-GB" sz="2000" dirty="0" smtClean="0"/>
              <a:t>	This project demonstrates how AI and machine learning can be leveraged to predict and optimize energy consumption in buildings. By analyzing occupancy data and weather conditions, the proposed model effectively forecasts energy usage, helping building managers make informed decisions to reduce inefficiencies. The results show that AI-driven solutions can enhance energy efficiency, lower operational costs, and contribute to sustainability goals.</a:t>
            </a:r>
          </a:p>
          <a:p>
            <a:r>
              <a:rPr lang="en-GB" sz="2000" dirty="0" smtClean="0"/>
              <a:t>  </a:t>
            </a:r>
          </a:p>
          <a:p>
            <a:r>
              <a:rPr lang="en-GB" sz="2000" dirty="0" smtClean="0"/>
              <a:t>	With further improvements, such as incorporating real-time </a:t>
            </a:r>
            <a:r>
              <a:rPr lang="en-GB" sz="2000" dirty="0" err="1" smtClean="0"/>
              <a:t>IoT</a:t>
            </a:r>
            <a:r>
              <a:rPr lang="en-GB" sz="2000" dirty="0" smtClean="0"/>
              <a:t> data and adaptive control mechanisms, this system can play a vital role in achieving *smart, energy-efficient, and net-zero buildings* in the future.</a:t>
            </a:r>
            <a:endParaRPr lang="en-US" sz="2000" dirty="0"/>
          </a:p>
        </p:txBody>
      </p:sp>
      <p:pic>
        <p:nvPicPr>
          <p:cNvPr id="5" name="Picture 4" descr="nm3 image.jpg"/>
          <p:cNvPicPr>
            <a:picLocks noChangeAspect="1"/>
          </p:cNvPicPr>
          <p:nvPr/>
        </p:nvPicPr>
        <p:blipFill>
          <a:blip r:embed="rId2"/>
          <a:stretch>
            <a:fillRect/>
          </a:stretch>
        </p:blipFill>
        <p:spPr>
          <a:xfrm>
            <a:off x="0" y="1585913"/>
            <a:ext cx="6115050" cy="4557712"/>
          </a:xfrm>
          <a:prstGeom prst="rect">
            <a:avLst/>
          </a:prstGeom>
        </p:spPr>
      </p:pic>
    </p:spTree>
    <p:extLst>
      <p:ext uri="{BB962C8B-B14F-4D97-AF65-F5344CB8AC3E}">
        <p14:creationId xmlns:p14="http://schemas.microsoft.com/office/powerpoint/2010/main" xmlns=""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9137" y="2028825"/>
            <a:ext cx="1271589" cy="523220"/>
          </a:xfrm>
          <a:prstGeom prst="rect">
            <a:avLst/>
          </a:prstGeom>
          <a:noFill/>
        </p:spPr>
        <p:txBody>
          <a:bodyPr wrap="square" rtlCol="0">
            <a:spAutoFit/>
          </a:bodyPr>
          <a:lstStyle/>
          <a:p>
            <a:r>
              <a:rPr lang="en-IN" sz="2800" b="1" u="sng" dirty="0" smtClean="0">
                <a:solidFill>
                  <a:schemeClr val="tx1"/>
                </a:solidFill>
              </a:rPr>
              <a:t>TEAM</a:t>
            </a:r>
            <a:endParaRPr lang="en-US" sz="2800" b="1" u="sng" dirty="0">
              <a:solidFill>
                <a:schemeClr val="tx1"/>
              </a:solidFill>
            </a:endParaRPr>
          </a:p>
        </p:txBody>
      </p:sp>
      <p:sp>
        <p:nvSpPr>
          <p:cNvPr id="4" name="TextBox 3"/>
          <p:cNvSpPr txBox="1"/>
          <p:nvPr/>
        </p:nvSpPr>
        <p:spPr>
          <a:xfrm>
            <a:off x="1943100" y="2986087"/>
            <a:ext cx="8129588" cy="1631216"/>
          </a:xfrm>
          <a:prstGeom prst="rect">
            <a:avLst/>
          </a:prstGeom>
          <a:noFill/>
        </p:spPr>
        <p:txBody>
          <a:bodyPr wrap="square" rtlCol="0">
            <a:spAutoFit/>
          </a:bodyPr>
          <a:lstStyle/>
          <a:p>
            <a:r>
              <a:rPr lang="en-US" sz="2000" b="1" dirty="0" smtClean="0"/>
              <a:t>G. </a:t>
            </a:r>
            <a:r>
              <a:rPr lang="en-US" sz="2000" b="1" dirty="0" smtClean="0"/>
              <a:t>Kaviya</a:t>
            </a:r>
            <a:r>
              <a:rPr lang="en-IN" sz="2000" b="1" dirty="0" smtClean="0"/>
              <a:t>	</a:t>
            </a:r>
            <a:r>
              <a:rPr lang="en-IN" sz="2000" b="1" dirty="0" smtClean="0"/>
              <a:t>          (</a:t>
            </a:r>
            <a:r>
              <a:rPr lang="en-US" sz="2000" b="1" dirty="0" smtClean="0">
                <a:cs typeface="Times New Roman" panose="02020603050405020304" pitchFamily="18" charset="0"/>
              </a:rPr>
              <a:t>TEAM </a:t>
            </a:r>
            <a:r>
              <a:rPr lang="en-US" sz="2000" b="1" dirty="0" smtClean="0">
                <a:cs typeface="Times New Roman" panose="02020603050405020304" pitchFamily="18" charset="0"/>
              </a:rPr>
              <a:t>LEADER</a:t>
            </a:r>
            <a:r>
              <a:rPr lang="en-IN" sz="2000" b="1" dirty="0" smtClean="0"/>
              <a:t> </a:t>
            </a:r>
            <a:r>
              <a:rPr lang="en-US" sz="2000" b="1" dirty="0" smtClean="0"/>
              <a:t>S4F_CP_Team_14517 )</a:t>
            </a:r>
          </a:p>
          <a:p>
            <a:r>
              <a:rPr lang="en-US" sz="2000" b="1" dirty="0" smtClean="0"/>
              <a:t>C.Saranya  	          (</a:t>
            </a:r>
            <a:r>
              <a:rPr lang="en-US" sz="2000" b="1" dirty="0" smtClean="0">
                <a:cs typeface="Times New Roman" panose="02020603050405020304" pitchFamily="18" charset="0"/>
              </a:rPr>
              <a:t>TEAM </a:t>
            </a:r>
            <a:r>
              <a:rPr lang="en-US" sz="2000" b="1" dirty="0" smtClean="0">
                <a:cs typeface="Times New Roman" panose="02020603050405020304" pitchFamily="18" charset="0"/>
              </a:rPr>
              <a:t>MEMBER</a:t>
            </a:r>
            <a:r>
              <a:rPr lang="en-US" sz="2000" b="1" dirty="0" smtClean="0"/>
              <a:t> S4F_CP_Team_14517) </a:t>
            </a:r>
          </a:p>
          <a:p>
            <a:r>
              <a:rPr lang="en-US" sz="2000" b="1" dirty="0" smtClean="0"/>
              <a:t>G.Nima  	          (</a:t>
            </a:r>
            <a:r>
              <a:rPr lang="en-US" sz="2000" b="1" dirty="0" smtClean="0">
                <a:cs typeface="Times New Roman" panose="02020603050405020304" pitchFamily="18" charset="0"/>
              </a:rPr>
              <a:t>TEAM </a:t>
            </a:r>
            <a:r>
              <a:rPr lang="en-US" sz="2000" b="1" dirty="0" smtClean="0">
                <a:cs typeface="Times New Roman" panose="02020603050405020304" pitchFamily="18" charset="0"/>
              </a:rPr>
              <a:t>MEMBER</a:t>
            </a:r>
            <a:r>
              <a:rPr lang="en-US" sz="2000" b="1" dirty="0" smtClean="0"/>
              <a:t> S4F_CP_Team_14517 )</a:t>
            </a:r>
          </a:p>
          <a:p>
            <a:r>
              <a:rPr lang="en-US" sz="2000" b="1" dirty="0" smtClean="0"/>
              <a:t>V.Deepa  	          (</a:t>
            </a:r>
            <a:r>
              <a:rPr lang="en-US" sz="2000" b="1" dirty="0" smtClean="0">
                <a:cs typeface="Times New Roman" panose="02020603050405020304" pitchFamily="18" charset="0"/>
              </a:rPr>
              <a:t>TEAM </a:t>
            </a:r>
            <a:r>
              <a:rPr lang="en-US" sz="2000" b="1" dirty="0" smtClean="0">
                <a:cs typeface="Times New Roman" panose="02020603050405020304" pitchFamily="18" charset="0"/>
              </a:rPr>
              <a:t>MEMBER </a:t>
            </a:r>
            <a:r>
              <a:rPr lang="en-US" sz="2000" b="1" dirty="0" smtClean="0"/>
              <a:t>S4F_CP_Team_14517 )</a:t>
            </a:r>
          </a:p>
          <a:p>
            <a:r>
              <a:rPr lang="en-US" sz="2000" b="1" dirty="0" smtClean="0"/>
              <a:t>S.Sahana </a:t>
            </a:r>
            <a:r>
              <a:rPr lang="en-US" sz="2000" b="1" dirty="0" smtClean="0"/>
              <a:t>Parveen </a:t>
            </a:r>
            <a:r>
              <a:rPr lang="en-US" sz="2000" b="1" dirty="0" smtClean="0">
                <a:cs typeface="Times New Roman" panose="02020603050405020304" pitchFamily="18" charset="0"/>
              </a:rPr>
              <a:t>    (TEAM </a:t>
            </a:r>
            <a:r>
              <a:rPr lang="en-US" sz="2000" b="1" dirty="0" smtClean="0">
                <a:cs typeface="Times New Roman" panose="02020603050405020304" pitchFamily="18" charset="0"/>
              </a:rPr>
              <a:t>MEMBER </a:t>
            </a:r>
            <a:r>
              <a:rPr lang="en-US" sz="2000" b="1" dirty="0" smtClean="0"/>
              <a:t>S4F_CP_Team_14517 )</a:t>
            </a:r>
            <a:endParaRPr lang="en-IN" sz="20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523220"/>
          </a:xfrm>
          <a:prstGeom prst="rect">
            <a:avLst/>
          </a:prstGeom>
          <a:noFill/>
        </p:spPr>
        <p:txBody>
          <a:bodyPr wrap="square" lIns="91440" tIns="45720" rIns="91440" bIns="45720" anchor="t">
            <a:spAutoFit/>
          </a:bodyPr>
          <a:lstStyle/>
          <a:p>
            <a:r>
              <a:rPr lang="en-IN" sz="2800" b="1" dirty="0">
                <a:solidFill>
                  <a:srgbClr val="213163"/>
                </a:solidFill>
              </a:rPr>
              <a:t>Content</a:t>
            </a:r>
            <a:r>
              <a:rPr lang="en-IN" sz="2400" b="1" dirty="0">
                <a:solidFill>
                  <a:srgbClr val="213163"/>
                </a:solidFill>
              </a:rPr>
              <a:t> </a:t>
            </a:r>
            <a:endParaRPr lang="en-IN" sz="24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xmlns=""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523220"/>
          </a:xfrm>
          <a:prstGeom prst="rect">
            <a:avLst/>
          </a:prstGeom>
          <a:noFill/>
        </p:spPr>
        <p:txBody>
          <a:bodyPr wrap="square">
            <a:spAutoFit/>
          </a:bodyPr>
          <a:lstStyle/>
          <a:p>
            <a:r>
              <a:rPr lang="en-US" sz="2800" b="1" dirty="0">
                <a:solidFill>
                  <a:srgbClr val="213163"/>
                </a:solidFill>
              </a:rPr>
              <a:t>Abstract </a:t>
            </a:r>
          </a:p>
        </p:txBody>
      </p:sp>
      <p:sp>
        <p:nvSpPr>
          <p:cNvPr id="4" name="TextBox 3"/>
          <p:cNvSpPr txBox="1"/>
          <p:nvPr/>
        </p:nvSpPr>
        <p:spPr>
          <a:xfrm>
            <a:off x="771526" y="1643063"/>
            <a:ext cx="5543550" cy="4833503"/>
          </a:xfrm>
          <a:prstGeom prst="rect">
            <a:avLst/>
          </a:prstGeom>
          <a:noFill/>
        </p:spPr>
        <p:txBody>
          <a:bodyPr wrap="square" rtlCol="0">
            <a:spAutoFit/>
          </a:bodyPr>
          <a:lstStyle/>
          <a:p>
            <a:pPr>
              <a:lnSpc>
                <a:spcPct val="150000"/>
              </a:lnSpc>
              <a:buFont typeface="Wingdings" pitchFamily="2" charset="2"/>
              <a:buChar char="q"/>
            </a:pPr>
            <a:r>
              <a:rPr lang="en-GB" dirty="0" smtClean="0"/>
              <a:t>Buildings account for nearly 40% of global energy consumption, making energy efficiency a key area for sustainable development. </a:t>
            </a:r>
          </a:p>
          <a:p>
            <a:pPr>
              <a:lnSpc>
                <a:spcPct val="150000"/>
              </a:lnSpc>
              <a:buFont typeface="Wingdings" pitchFamily="2" charset="2"/>
              <a:buChar char="q"/>
            </a:pPr>
            <a:r>
              <a:rPr lang="en-GB" dirty="0" smtClean="0"/>
              <a:t>This project explores an AI-powered energy management system that predicts and optimizes energy consumption based on occupancy and weather data. </a:t>
            </a:r>
          </a:p>
          <a:p>
            <a:pPr>
              <a:lnSpc>
                <a:spcPct val="150000"/>
              </a:lnSpc>
              <a:buFont typeface="Wingdings" pitchFamily="2" charset="2"/>
              <a:buChar char="q"/>
            </a:pPr>
            <a:r>
              <a:rPr lang="en-GB" dirty="0" smtClean="0"/>
              <a:t>Using machine learning, we analyze historical energy usage, identify inefficiencies, and provide actionable insights to reduce consumption while maintaining occupant comfort.</a:t>
            </a:r>
            <a:endParaRPr lang="en-US" dirty="0"/>
          </a:p>
        </p:txBody>
      </p:sp>
      <p:pic>
        <p:nvPicPr>
          <p:cNvPr id="9218" name="Picture 2" descr="http://www.deltaww.com/energyinfrastructure/images/two_m.jpg"/>
          <p:cNvPicPr>
            <a:picLocks noChangeAspect="1" noChangeArrowheads="1"/>
          </p:cNvPicPr>
          <p:nvPr/>
        </p:nvPicPr>
        <p:blipFill>
          <a:blip r:embed="rId2"/>
          <a:srcRect/>
          <a:stretch>
            <a:fillRect/>
          </a:stretch>
        </p:blipFill>
        <p:spPr bwMode="auto">
          <a:xfrm>
            <a:off x="6486323" y="1571626"/>
            <a:ext cx="5418340" cy="3557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TextBox 3"/>
          <p:cNvSpPr txBox="1"/>
          <p:nvPr/>
        </p:nvSpPr>
        <p:spPr>
          <a:xfrm>
            <a:off x="1471613" y="3500437"/>
            <a:ext cx="9244012" cy="2247410"/>
          </a:xfrm>
          <a:prstGeom prst="rect">
            <a:avLst/>
          </a:prstGeom>
          <a:noFill/>
        </p:spPr>
        <p:txBody>
          <a:bodyPr wrap="square" rtlCol="0">
            <a:spAutoFit/>
          </a:bodyPr>
          <a:lstStyle/>
          <a:p>
            <a:pPr>
              <a:lnSpc>
                <a:spcPct val="150000"/>
              </a:lnSpc>
              <a:buFont typeface="Wingdings" pitchFamily="2" charset="2"/>
              <a:buChar char="q"/>
            </a:pPr>
            <a:r>
              <a:rPr lang="en-GB" dirty="0" smtClean="0"/>
              <a:t>Commercial buildings have high energy demands due to HVAC (Heating, Ventilation, and Air Conditioning) systems. </a:t>
            </a:r>
          </a:p>
          <a:p>
            <a:pPr>
              <a:lnSpc>
                <a:spcPct val="150000"/>
              </a:lnSpc>
              <a:buFont typeface="Wingdings" pitchFamily="2" charset="2"/>
              <a:buChar char="q"/>
            </a:pPr>
            <a:r>
              <a:rPr lang="en-GB" dirty="0" smtClean="0"/>
              <a:t>Inefficient energy use leads to increased costs and environmental impact. </a:t>
            </a:r>
          </a:p>
          <a:p>
            <a:pPr>
              <a:lnSpc>
                <a:spcPct val="150000"/>
              </a:lnSpc>
              <a:buFont typeface="Wingdings" pitchFamily="2" charset="2"/>
              <a:buChar char="q"/>
            </a:pPr>
            <a:r>
              <a:rPr lang="en-GB" dirty="0" smtClean="0"/>
              <a:t>The challenge is to develop a predictive model that accurately forecasts energy consumption and suggests optimizations to improve efficiency.</a:t>
            </a:r>
            <a:endParaRPr lang="en-US" dirty="0"/>
          </a:p>
        </p:txBody>
      </p:sp>
      <p:pic>
        <p:nvPicPr>
          <p:cNvPr id="8194" name="Picture 2" descr="https://tse4.mm.bing.net/th?id=OIP.ImlhGGJ0yhn73aW34gAFYQHaH6&amp;pid=Api&amp;P=0&amp;h=180"/>
          <p:cNvPicPr>
            <a:picLocks noChangeAspect="1" noChangeArrowheads="1"/>
          </p:cNvPicPr>
          <p:nvPr/>
        </p:nvPicPr>
        <p:blipFill>
          <a:blip r:embed="rId2">
            <a:clrChange>
              <a:clrFrom>
                <a:srgbClr val="FDFDFD"/>
              </a:clrFrom>
              <a:clrTo>
                <a:srgbClr val="FDFDFD">
                  <a:alpha val="0"/>
                </a:srgbClr>
              </a:clrTo>
            </a:clrChange>
          </a:blip>
          <a:srcRect b="26562"/>
          <a:stretch>
            <a:fillRect/>
          </a:stretch>
        </p:blipFill>
        <p:spPr bwMode="auto">
          <a:xfrm>
            <a:off x="3893680" y="-314325"/>
            <a:ext cx="3740608" cy="4229099"/>
          </a:xfrm>
          <a:prstGeom prst="rect">
            <a:avLst/>
          </a:prstGeom>
          <a:noFill/>
        </p:spPr>
      </p:pic>
    </p:spTree>
    <p:extLst>
      <p:ext uri="{BB962C8B-B14F-4D97-AF65-F5344CB8AC3E}">
        <p14:creationId xmlns:p14="http://schemas.microsoft.com/office/powerpoint/2010/main" xmlns=""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Objective </a:t>
            </a:r>
            <a:endParaRPr lang="en-IN" sz="2800" b="1" dirty="0">
              <a:solidFill>
                <a:srgbClr val="213163"/>
              </a:solidFill>
            </a:endParaRPr>
          </a:p>
        </p:txBody>
      </p:sp>
      <p:sp>
        <p:nvSpPr>
          <p:cNvPr id="4" name="Rectangle 3"/>
          <p:cNvSpPr/>
          <p:nvPr/>
        </p:nvSpPr>
        <p:spPr>
          <a:xfrm>
            <a:off x="690564" y="1977940"/>
            <a:ext cx="6210300" cy="3540456"/>
          </a:xfrm>
          <a:prstGeom prst="rect">
            <a:avLst/>
          </a:prstGeom>
        </p:spPr>
        <p:txBody>
          <a:bodyPr wrap="square">
            <a:spAutoFit/>
          </a:bodyPr>
          <a:lstStyle/>
          <a:p>
            <a:pPr>
              <a:lnSpc>
                <a:spcPct val="150000"/>
              </a:lnSpc>
              <a:buFont typeface="Wingdings" pitchFamily="2" charset="2"/>
              <a:buChar char="q"/>
            </a:pPr>
            <a:r>
              <a:rPr lang="en-GB" dirty="0" smtClean="0"/>
              <a:t>Develop a machine learning model to predict energy consumption based on occupancy and environmental factors. </a:t>
            </a:r>
          </a:p>
          <a:p>
            <a:pPr>
              <a:lnSpc>
                <a:spcPct val="150000"/>
              </a:lnSpc>
              <a:buFont typeface="Wingdings" pitchFamily="2" charset="2"/>
              <a:buChar char="q"/>
            </a:pPr>
            <a:r>
              <a:rPr lang="en-GB" dirty="0" smtClean="0"/>
              <a:t> Identify key factors influencing energy usage. </a:t>
            </a:r>
          </a:p>
          <a:p>
            <a:pPr>
              <a:lnSpc>
                <a:spcPct val="150000"/>
              </a:lnSpc>
              <a:buFont typeface="Wingdings" pitchFamily="2" charset="2"/>
              <a:buChar char="q"/>
            </a:pPr>
            <a:r>
              <a:rPr lang="en-GB" dirty="0" smtClean="0"/>
              <a:t> Provide actionable insights to optimize HVAC operations and reduce energy waste. </a:t>
            </a:r>
          </a:p>
          <a:p>
            <a:pPr>
              <a:lnSpc>
                <a:spcPct val="150000"/>
              </a:lnSpc>
              <a:buFont typeface="Wingdings" pitchFamily="2" charset="2"/>
              <a:buChar char="q"/>
            </a:pPr>
            <a:r>
              <a:rPr lang="en-GB" dirty="0" smtClean="0"/>
              <a:t> Evaluate model performance to ensure accuracy and reliability.</a:t>
            </a:r>
            <a:endParaRPr lang="en-US" dirty="0"/>
          </a:p>
        </p:txBody>
      </p:sp>
      <p:sp>
        <p:nvSpPr>
          <p:cNvPr id="13314" name="AutoShape 2"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8" name="AutoShape 6"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4" name="AutoShape 12"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6" name="AutoShape 14" descr="blob:https://web.whatsapp.com/311e362a-b3d1-4292-ab0f-2c27dad05bc9"/>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nm1 image.jpg"/>
          <p:cNvPicPr>
            <a:picLocks noChangeAspect="1"/>
          </p:cNvPicPr>
          <p:nvPr/>
        </p:nvPicPr>
        <p:blipFill>
          <a:blip r:embed="rId2"/>
          <a:stretch>
            <a:fillRect/>
          </a:stretch>
        </p:blipFill>
        <p:spPr>
          <a:xfrm>
            <a:off x="6850457" y="1800226"/>
            <a:ext cx="5341543" cy="3371849"/>
          </a:xfrm>
          <a:prstGeom prst="rect">
            <a:avLst/>
          </a:prstGeom>
        </p:spPr>
      </p:pic>
    </p:spTree>
    <p:extLst>
      <p:ext uri="{BB962C8B-B14F-4D97-AF65-F5344CB8AC3E}">
        <p14:creationId xmlns:p14="http://schemas.microsoft.com/office/powerpoint/2010/main" xmlns=""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Data Collection and Preparation </a:t>
            </a:r>
            <a:endParaRPr lang="en-IN" sz="2800" b="1" dirty="0">
              <a:solidFill>
                <a:srgbClr val="213163"/>
              </a:solidFill>
            </a:endParaRPr>
          </a:p>
        </p:txBody>
      </p:sp>
      <p:sp>
        <p:nvSpPr>
          <p:cNvPr id="4" name="TextBox 3"/>
          <p:cNvSpPr txBox="1"/>
          <p:nvPr/>
        </p:nvSpPr>
        <p:spPr>
          <a:xfrm>
            <a:off x="242889" y="1614487"/>
            <a:ext cx="8929688" cy="4422749"/>
          </a:xfrm>
          <a:prstGeom prst="rect">
            <a:avLst/>
          </a:prstGeom>
          <a:noFill/>
        </p:spPr>
        <p:txBody>
          <a:bodyPr wrap="square" rtlCol="0">
            <a:spAutoFit/>
          </a:bodyPr>
          <a:lstStyle/>
          <a:p>
            <a:r>
              <a:rPr lang="en-GB" sz="2400" b="1" u="sng" dirty="0" smtClean="0">
                <a:latin typeface="Times New Roman" pitchFamily="18" charset="0"/>
                <a:cs typeface="Times New Roman" pitchFamily="18" charset="0"/>
              </a:rPr>
              <a:t>Dataset Used:</a:t>
            </a:r>
          </a:p>
          <a:p>
            <a:r>
              <a:rPr lang="en-GB" dirty="0" smtClean="0"/>
              <a:t>The dataset includes:  </a:t>
            </a:r>
          </a:p>
          <a:p>
            <a:pPr lvl="8">
              <a:lnSpc>
                <a:spcPct val="150000"/>
              </a:lnSpc>
              <a:buFont typeface="Wingdings" pitchFamily="2" charset="2"/>
              <a:buChar char="q"/>
            </a:pPr>
            <a:r>
              <a:rPr lang="en-GB" dirty="0" smtClean="0"/>
              <a:t>Energy consumption data: Historical readings over two years.  </a:t>
            </a:r>
          </a:p>
          <a:p>
            <a:pPr lvl="3">
              <a:lnSpc>
                <a:spcPct val="150000"/>
              </a:lnSpc>
              <a:buFont typeface="Wingdings" pitchFamily="2" charset="2"/>
              <a:buChar char="q"/>
            </a:pPr>
            <a:r>
              <a:rPr lang="en-GB" dirty="0" smtClean="0"/>
              <a:t>Occupancy data: Number of people present in the building at different times. </a:t>
            </a:r>
          </a:p>
          <a:p>
            <a:pPr lvl="3">
              <a:lnSpc>
                <a:spcPct val="150000"/>
              </a:lnSpc>
              <a:buFont typeface="Wingdings" pitchFamily="2" charset="2"/>
              <a:buChar char="q"/>
            </a:pPr>
            <a:r>
              <a:rPr lang="en-GB" dirty="0" smtClean="0"/>
              <a:t> Weather conditions: Temperature, humidity, and wind speed. </a:t>
            </a:r>
          </a:p>
          <a:p>
            <a:endParaRPr lang="en-GB" dirty="0" smtClean="0"/>
          </a:p>
          <a:p>
            <a:r>
              <a:rPr lang="en-GB" sz="2400" b="1" u="sng" dirty="0" smtClean="0">
                <a:latin typeface="Times New Roman" pitchFamily="18" charset="0"/>
                <a:cs typeface="Times New Roman" pitchFamily="18" charset="0"/>
              </a:rPr>
              <a:t>Preprocessing Steps:</a:t>
            </a:r>
          </a:p>
          <a:p>
            <a:pPr>
              <a:lnSpc>
                <a:spcPct val="150000"/>
              </a:lnSpc>
              <a:buFont typeface="Wingdings" pitchFamily="2" charset="2"/>
              <a:buChar char="q"/>
            </a:pPr>
            <a:r>
              <a:rPr lang="en-GB" dirty="0" smtClean="0"/>
              <a:t> Handling missing values and data inconsistencies. </a:t>
            </a:r>
          </a:p>
          <a:p>
            <a:pPr>
              <a:lnSpc>
                <a:spcPct val="150000"/>
              </a:lnSpc>
              <a:buFont typeface="Wingdings" pitchFamily="2" charset="2"/>
              <a:buChar char="q"/>
            </a:pPr>
            <a:r>
              <a:rPr lang="en-GB" dirty="0" smtClean="0"/>
              <a:t> Converting time-series data into structured formats. </a:t>
            </a:r>
          </a:p>
          <a:p>
            <a:pPr>
              <a:lnSpc>
                <a:spcPct val="150000"/>
              </a:lnSpc>
              <a:buFont typeface="Wingdings" pitchFamily="2" charset="2"/>
              <a:buChar char="q"/>
            </a:pPr>
            <a:r>
              <a:rPr lang="en-GB" dirty="0" smtClean="0"/>
              <a:t> Feature engineering (e.g., creating new features like weekdays/weekends). </a:t>
            </a:r>
          </a:p>
          <a:p>
            <a:pPr>
              <a:lnSpc>
                <a:spcPct val="150000"/>
              </a:lnSpc>
              <a:buFont typeface="Wingdings" pitchFamily="2" charset="2"/>
              <a:buChar char="q"/>
            </a:pPr>
            <a:r>
              <a:rPr lang="en-GB" dirty="0" smtClean="0"/>
              <a:t> Splitting data into training and testing sets.</a:t>
            </a:r>
            <a:endParaRPr lang="en-US" dirty="0"/>
          </a:p>
        </p:txBody>
      </p:sp>
      <p:sp>
        <p:nvSpPr>
          <p:cNvPr id="12290" name="AutoShape 2" descr="blob:https://web.whatsapp.com/f34b0174-4eb1-4c64-823e-3416e5ca9522"/>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nm data image.jpg"/>
          <p:cNvPicPr>
            <a:picLocks noChangeAspect="1"/>
          </p:cNvPicPr>
          <p:nvPr/>
        </p:nvPicPr>
        <p:blipFill>
          <a:blip r:embed="rId2"/>
          <a:stretch>
            <a:fillRect/>
          </a:stretch>
        </p:blipFill>
        <p:spPr>
          <a:xfrm>
            <a:off x="8239123" y="909636"/>
            <a:ext cx="3952877" cy="1976439"/>
          </a:xfrm>
          <a:prstGeom prst="rect">
            <a:avLst/>
          </a:prstGeom>
        </p:spPr>
      </p:pic>
    </p:spTree>
    <p:extLst>
      <p:ext uri="{BB962C8B-B14F-4D97-AF65-F5344CB8AC3E}">
        <p14:creationId xmlns:p14="http://schemas.microsoft.com/office/powerpoint/2010/main" xmlns=""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Proposed Solution (Methodology)</a:t>
            </a:r>
          </a:p>
        </p:txBody>
      </p:sp>
      <p:sp>
        <p:nvSpPr>
          <p:cNvPr id="4" name="TextBox 3"/>
          <p:cNvSpPr txBox="1"/>
          <p:nvPr/>
        </p:nvSpPr>
        <p:spPr>
          <a:xfrm>
            <a:off x="685801" y="1743075"/>
            <a:ext cx="10358438" cy="4073551"/>
          </a:xfrm>
          <a:prstGeom prst="rect">
            <a:avLst/>
          </a:prstGeom>
          <a:noFill/>
        </p:spPr>
        <p:txBody>
          <a:bodyPr wrap="square" rtlCol="0">
            <a:spAutoFit/>
          </a:bodyPr>
          <a:lstStyle/>
          <a:p>
            <a:r>
              <a:rPr lang="en-US" sz="2400" b="1" u="sng" dirty="0" smtClean="0"/>
              <a:t>Data Analysis:</a:t>
            </a:r>
          </a:p>
          <a:p>
            <a:pPr>
              <a:buFont typeface="Wingdings" pitchFamily="2" charset="2"/>
              <a:buChar char="Ø"/>
            </a:pPr>
            <a:r>
              <a:rPr lang="en-US" dirty="0" smtClean="0"/>
              <a:t>Visualizing trends in energy consumption and occupancy. </a:t>
            </a:r>
          </a:p>
          <a:p>
            <a:pPr>
              <a:buFont typeface="Wingdings" pitchFamily="2" charset="2"/>
              <a:buChar char="Ø"/>
            </a:pPr>
            <a:r>
              <a:rPr lang="en-US" dirty="0" smtClean="0"/>
              <a:t> Identifying correlations between weather and energy usage.  </a:t>
            </a:r>
          </a:p>
          <a:p>
            <a:r>
              <a:rPr lang="en-US" sz="2400" b="1" u="sng" dirty="0" smtClean="0"/>
              <a:t>Machine Learning Model:</a:t>
            </a:r>
          </a:p>
          <a:p>
            <a:pPr>
              <a:buFont typeface="Wingdings" pitchFamily="2" charset="2"/>
              <a:buChar char="Ø"/>
            </a:pPr>
            <a:r>
              <a:rPr lang="en-US" dirty="0" smtClean="0"/>
              <a:t> Algorithm </a:t>
            </a:r>
            <a:r>
              <a:rPr lang="en-US" dirty="0" smtClean="0"/>
              <a:t>Used: Random </a:t>
            </a:r>
            <a:r>
              <a:rPr lang="en-US" dirty="0" smtClean="0"/>
              <a:t>Forest </a:t>
            </a:r>
            <a:r>
              <a:rPr lang="en-US" dirty="0" err="1" smtClean="0"/>
              <a:t>Regressor</a:t>
            </a:r>
            <a:r>
              <a:rPr lang="en-US" dirty="0" smtClean="0"/>
              <a:t> (best suited for energy prediction). </a:t>
            </a:r>
          </a:p>
          <a:p>
            <a:pPr>
              <a:buFont typeface="Wingdings" pitchFamily="2" charset="2"/>
              <a:buChar char="Ø"/>
            </a:pPr>
            <a:r>
              <a:rPr lang="en-US" dirty="0" smtClean="0"/>
              <a:t> Training Process:</a:t>
            </a:r>
          </a:p>
          <a:p>
            <a:pPr lvl="3">
              <a:buFont typeface="Wingdings" pitchFamily="2" charset="2"/>
              <a:buChar char="§"/>
            </a:pPr>
            <a:r>
              <a:rPr lang="en-US" dirty="0" smtClean="0"/>
              <a:t> Input: Occupancy, temperature, humidity, wind speed, time of day. </a:t>
            </a:r>
          </a:p>
          <a:p>
            <a:pPr lvl="1">
              <a:buFont typeface="Wingdings" pitchFamily="2" charset="2"/>
              <a:buChar char="§"/>
            </a:pPr>
            <a:r>
              <a:rPr lang="en-US" dirty="0" smtClean="0"/>
              <a:t> Output: Predicted energy consumption. </a:t>
            </a:r>
          </a:p>
          <a:p>
            <a:pPr>
              <a:buFont typeface="Wingdings" pitchFamily="2" charset="2"/>
              <a:buChar char="Ø"/>
            </a:pPr>
            <a:r>
              <a:rPr lang="en-US" dirty="0" smtClean="0"/>
              <a:t> Hyper parameter </a:t>
            </a:r>
            <a:r>
              <a:rPr lang="en-US" dirty="0" smtClean="0"/>
              <a:t>Tuning: Optimized </a:t>
            </a:r>
            <a:r>
              <a:rPr lang="en-US" dirty="0" smtClean="0"/>
              <a:t>for better accuracy.  </a:t>
            </a:r>
          </a:p>
          <a:p>
            <a:r>
              <a:rPr lang="en-US" sz="2400" b="1" u="sng" dirty="0" smtClean="0"/>
              <a:t>Evaluation Metrics:</a:t>
            </a:r>
          </a:p>
          <a:p>
            <a:pPr>
              <a:buFont typeface="Wingdings" pitchFamily="2" charset="2"/>
              <a:buChar char="Ø"/>
            </a:pPr>
            <a:r>
              <a:rPr lang="en-US" dirty="0" smtClean="0"/>
              <a:t>Mean Absolute Error (MAE): Measures average prediction error. </a:t>
            </a:r>
          </a:p>
          <a:p>
            <a:pPr>
              <a:buFont typeface="Wingdings" pitchFamily="2" charset="2"/>
              <a:buChar char="Ø"/>
            </a:pPr>
            <a:r>
              <a:rPr lang="en-US" dirty="0" smtClean="0"/>
              <a:t>Root Mean Square Error (RMSE): Evaluates prediction deviations. </a:t>
            </a:r>
          </a:p>
          <a:p>
            <a:pPr>
              <a:buFont typeface="Wingdings" pitchFamily="2" charset="2"/>
              <a:buChar char="Ø"/>
            </a:pPr>
            <a:r>
              <a:rPr lang="en-US" dirty="0" smtClean="0"/>
              <a:t>R² Score: Assesses model accuracy.</a:t>
            </a:r>
            <a:endParaRPr lang="en-US" dirty="0"/>
          </a:p>
        </p:txBody>
      </p:sp>
    </p:spTree>
    <p:extLst>
      <p:ext uri="{BB962C8B-B14F-4D97-AF65-F5344CB8AC3E}">
        <p14:creationId xmlns:p14="http://schemas.microsoft.com/office/powerpoint/2010/main" xmlns=""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Model Performance Evaluation</a:t>
            </a:r>
          </a:p>
        </p:txBody>
      </p:sp>
      <p:graphicFrame>
        <p:nvGraphicFramePr>
          <p:cNvPr id="5" name="Table 4"/>
          <p:cNvGraphicFramePr>
            <a:graphicFrameLocks noGrp="1"/>
          </p:cNvGraphicFramePr>
          <p:nvPr/>
        </p:nvGraphicFramePr>
        <p:xfrm>
          <a:off x="1071563" y="2028824"/>
          <a:ext cx="9658350" cy="2671764"/>
        </p:xfrm>
        <a:graphic>
          <a:graphicData uri="http://schemas.openxmlformats.org/drawingml/2006/table">
            <a:tbl>
              <a:tblPr firstRow="1" bandRow="1">
                <a:tableStyleId>{5C22544A-7EE6-4342-B048-85BDC9FD1C3A}</a:tableStyleId>
              </a:tblPr>
              <a:tblGrid>
                <a:gridCol w="4829175"/>
                <a:gridCol w="4829175"/>
              </a:tblGrid>
              <a:tr h="667941">
                <a:tc>
                  <a:txBody>
                    <a:bodyPr/>
                    <a:lstStyle/>
                    <a:p>
                      <a:pPr algn="ctr"/>
                      <a:r>
                        <a:rPr lang="en-US" dirty="0" smtClean="0"/>
                        <a:t>Metric </a:t>
                      </a:r>
                      <a:endParaRPr lang="en-US" dirty="0"/>
                    </a:p>
                  </a:txBody>
                  <a:tcPr/>
                </a:tc>
                <a:tc>
                  <a:txBody>
                    <a:bodyPr/>
                    <a:lstStyle/>
                    <a:p>
                      <a:pPr algn="ctr"/>
                      <a:r>
                        <a:rPr lang="en-US" dirty="0" smtClean="0"/>
                        <a:t>Score </a:t>
                      </a:r>
                      <a:endParaRPr lang="en-US" dirty="0"/>
                    </a:p>
                  </a:txBody>
                  <a:tcPr/>
                </a:tc>
              </a:tr>
              <a:tr h="667941">
                <a:tc>
                  <a:txBody>
                    <a:bodyPr/>
                    <a:lstStyle/>
                    <a:p>
                      <a:pPr algn="ctr"/>
                      <a:r>
                        <a:rPr lang="en-US" dirty="0" smtClean="0"/>
                        <a:t>MAE</a:t>
                      </a:r>
                      <a:endParaRPr lang="en-US" dirty="0"/>
                    </a:p>
                  </a:txBody>
                  <a:tcPr/>
                </a:tc>
                <a:tc>
                  <a:txBody>
                    <a:bodyPr/>
                    <a:lstStyle/>
                    <a:p>
                      <a:pPr algn="ctr"/>
                      <a:r>
                        <a:rPr lang="en-US" dirty="0" smtClean="0"/>
                        <a:t>~3.5 kWh </a:t>
                      </a:r>
                      <a:endParaRPr lang="en-US" dirty="0"/>
                    </a:p>
                  </a:txBody>
                  <a:tcPr/>
                </a:tc>
              </a:tr>
              <a:tr h="667941">
                <a:tc>
                  <a:txBody>
                    <a:bodyPr/>
                    <a:lstStyle/>
                    <a:p>
                      <a:pPr algn="ctr"/>
                      <a:r>
                        <a:rPr lang="en-US" dirty="0" smtClean="0"/>
                        <a:t>RMSE </a:t>
                      </a:r>
                      <a:endParaRPr lang="en-US" dirty="0"/>
                    </a:p>
                  </a:txBody>
                  <a:tcPr/>
                </a:tc>
                <a:tc>
                  <a:txBody>
                    <a:bodyPr/>
                    <a:lstStyle/>
                    <a:p>
                      <a:pPr algn="ctr"/>
                      <a:r>
                        <a:rPr lang="en-US" dirty="0" smtClean="0"/>
                        <a:t>~5.2 kWh </a:t>
                      </a:r>
                      <a:endParaRPr lang="en-US" dirty="0"/>
                    </a:p>
                  </a:txBody>
                  <a:tcPr/>
                </a:tc>
              </a:tr>
              <a:tr h="667941">
                <a:tc>
                  <a:txBody>
                    <a:bodyPr/>
                    <a:lstStyle/>
                    <a:p>
                      <a:pPr algn="ctr"/>
                      <a:r>
                        <a:rPr lang="en-US" dirty="0" smtClean="0"/>
                        <a:t>R² Score </a:t>
                      </a:r>
                      <a:endParaRPr lang="en-US" dirty="0"/>
                    </a:p>
                  </a:txBody>
                  <a:tcPr/>
                </a:tc>
                <a:tc>
                  <a:txBody>
                    <a:bodyPr/>
                    <a:lstStyle/>
                    <a:p>
                      <a:pPr algn="ctr"/>
                      <a:r>
                        <a:rPr lang="en-US" dirty="0" smtClean="0"/>
                        <a:t> 0.92 (high accuracy) </a:t>
                      </a:r>
                      <a:endParaRPr lang="en-US" dirty="0"/>
                    </a:p>
                  </a:txBody>
                  <a:tcPr/>
                </a:tc>
              </a:tr>
            </a:tbl>
          </a:graphicData>
        </a:graphic>
      </p:graphicFrame>
      <p:sp>
        <p:nvSpPr>
          <p:cNvPr id="7" name="TextBox 6"/>
          <p:cNvSpPr txBox="1"/>
          <p:nvPr/>
        </p:nvSpPr>
        <p:spPr>
          <a:xfrm>
            <a:off x="2557463" y="4843464"/>
            <a:ext cx="6472237" cy="666977"/>
          </a:xfrm>
          <a:prstGeom prst="rect">
            <a:avLst/>
          </a:prstGeom>
          <a:noFill/>
        </p:spPr>
        <p:txBody>
          <a:bodyPr wrap="square" rtlCol="0">
            <a:spAutoFit/>
          </a:bodyPr>
          <a:lstStyle/>
          <a:p>
            <a:r>
              <a:rPr lang="en-GB" dirty="0" smtClean="0"/>
              <a:t>The results show a strong correlation between actual and</a:t>
            </a:r>
          </a:p>
          <a:p>
            <a:r>
              <a:rPr lang="en-GB" dirty="0" smtClean="0"/>
              <a:t> predicted values, proving the model’s reliability.</a:t>
            </a:r>
            <a:endParaRPr lang="en-US" dirty="0"/>
          </a:p>
        </p:txBody>
      </p:sp>
    </p:spTree>
    <p:extLst>
      <p:ext uri="{BB962C8B-B14F-4D97-AF65-F5344CB8AC3E}">
        <p14:creationId xmlns:p14="http://schemas.microsoft.com/office/powerpoint/2010/main" xmlns=""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271</TotalTime>
  <Words>1146</Words>
  <Application>Microsoft Office PowerPoint</Application>
  <PresentationFormat>Custom</PresentationFormat>
  <Paragraphs>146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Session 01 Design Thinking &amp; Critical Thinking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RAYA RK</cp:lastModifiedBy>
  <cp:revision>33</cp:revision>
  <dcterms:created xsi:type="dcterms:W3CDTF">2024-12-31T09:40:01Z</dcterms:created>
  <dcterms:modified xsi:type="dcterms:W3CDTF">2025-04-05T14:02:51Z</dcterms:modified>
</cp:coreProperties>
</file>