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KAVIYANJALI S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IN" sz="2400" dirty="0"/>
              <a:t>312213889/asunm1473312213889</a:t>
            </a:r>
            <a:endParaRPr lang="en-US" sz="2400" dirty="0"/>
          </a:p>
          <a:p>
            <a:r>
              <a:rPr lang="en-US" sz="2400" dirty="0"/>
              <a:t>DEPARTMENT: B.COM (</a:t>
            </a:r>
            <a:r>
              <a:rPr lang="en-IN" sz="2400" dirty="0"/>
              <a:t>ACCOUNTING &amp; FINANCE) </a:t>
            </a:r>
            <a:endParaRPr lang="en-US" sz="2400" dirty="0"/>
          </a:p>
          <a:p>
            <a:r>
              <a:rPr lang="en-US" sz="2400" dirty="0"/>
              <a:t>COLLEGE:  </a:t>
            </a:r>
            <a:r>
              <a:rPr lang="en-IN" sz="2400" dirty="0"/>
              <a:t>ST 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Kaviya Anjali</cp:lastModifiedBy>
  <cp:revision>28</cp:revision>
  <dcterms:created xsi:type="dcterms:W3CDTF">2024-03-29T15:07:22Z</dcterms:created>
  <dcterms:modified xsi:type="dcterms:W3CDTF">2024-09-05T06:17:25Z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