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s/slide2.xml" ContentType="application/vnd.openxmlformats-officedocument.presentationml.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s/slide3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s/slide4.xml" ContentType="application/vnd.openxmlformats-officedocument.presentationml.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s/slide5.xml" ContentType="application/vnd.openxmlformats-officedocument.presentationml.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s/slide6.xml" ContentType="application/vnd.openxmlformats-officedocument.presentationml.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s/slide7.xml" ContentType="application/vnd.openxmlformats-officedocument.presentationml.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s/slide8.xml" ContentType="application/vnd.openxmlformats-officedocument.presentationml.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s/slide9.xml" ContentType="application/vnd.openxmlformats-officedocument.presentationml.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s/slide10.xml" ContentType="application/vnd.openxmlformats-officedocument.presentationml.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s/slide11.xml" ContentType="application/vnd.openxmlformats-officedocument.presentationml.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s/slide12.xml" ContentType="application/vnd.openxmlformats-officedocument.presentationml.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s/slide13.xml" ContentType="application/vnd.openxmlformats-officedocument.presentationml.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s/slide16.xml" ContentType="application/vnd.openxmlformats-officedocument.presentationml.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type="screen16x9" cy="6858000" cx="12192000"/>
  <p:notesSz cx="6858000" cy="9144000"/>
  <p:embeddedFontLst>
    <p:embeddedFont>
      <p:font typeface="OPPOSans M" panose="00020600040101010101" charset="-122"/>
      <p:regular r:id="rId20"/>
    </p:embeddedFont>
    <p:embeddedFont>
      <p:font typeface="Arial Black" panose="020B0A04020102020204" charset="0"/>
      <p:bold r:id="rId21"/>
    </p:embeddedFont>
    <p:embeddedFont>
      <p:font typeface="Segoe UI Variable Text Semibold" charset="0"/>
      <p:bold r:id="rId22"/>
    </p:embeddedFont>
    <p:embeddedFont>
      <p:font typeface="Bahnschrift SemiBold" panose="020B0502040204020203" charset="0"/>
      <p:bold r:id="rId23"/>
    </p:embeddedFont>
    <p:embeddedFont>
      <p:font typeface="PMingLiU-ExtB" panose="02020500000000000000" pitchFamily="18" charset="-120"/>
      <p:regular r:id="rId24"/>
    </p:embeddedFont>
    <p:embeddedFont>
      <p:font typeface="OPPOSans B" panose="00020600040101010101" charset="-122"/>
      <p:regular r:id="rId25"/>
    </p:embeddedFont>
    <p:embeddedFont>
      <p:font typeface="OPPOSans H" panose="00020600040101010101" charset="-122"/>
      <p:regular r:id="rId2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3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dirty="0" lang="zh-CN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二级</a:t>
            </a:r>
            <a:endParaRPr altLang="en-US" dirty="0" lang="zh-CN"/>
          </a:p>
          <a:p>
            <a:pPr lvl="2"/>
            <a:r>
              <a:rPr altLang="en-US" dirty="0" lang="zh-CN"/>
              <a:t>三级</a:t>
            </a:r>
            <a:endParaRPr altLang="en-US" dirty="0" lang="zh-CN"/>
          </a:p>
          <a:p>
            <a:pPr lvl="3"/>
            <a:r>
              <a:rPr altLang="en-US" dirty="0" lang="zh-CN"/>
              <a:t>四级</a:t>
            </a:r>
            <a:endParaRPr altLang="en-US" dirty="0" lang="zh-CN"/>
          </a:p>
          <a:p>
            <a:pPr lvl="4"/>
            <a:r>
              <a:rPr altLang="en-US" dirty="0" lang="zh-CN"/>
              <a:t>五级</a:t>
            </a:r>
            <a:endParaRPr altLang="en-US" dirty="0" lang="zh-CN"/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altLang="en-US" lang="zh-CN" smtClean="0"/>
            </a:fld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tags" Target="../tags/tag40.xml"/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935990" y="525145"/>
            <a:ext cx="808863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="1" dirty="0" sz="2400" lang="en-IN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altLang="en-US" b="1" dirty="0" sz="2400" lang="en-IN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466975" y="2437130"/>
            <a:ext cx="6906895" cy="2553335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STUDENT NAME: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k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v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.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T</a:t>
            </a:r>
            <a:endParaRPr altLang="en-US" b="1" dirty="0" sz="2000" lang="en-IN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3122063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6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8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general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COLLEGE: SSKV COLLEGE ARTS &amp; SCIENCE FOR WOMEN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I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  <a:endParaRPr altLang="zh-CN" baseline="0" b="0" cap="none" dirty="0" sz="1800" i="0" kern="1200" kumimoji="0" lang="en-I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324485" y="533400"/>
            <a:ext cx="71374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15417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502285" y="457200"/>
            <a:ext cx="72517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19888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5" name="Picture 3" descr="images (6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502285" y="457200"/>
            <a:ext cx="567690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dirty="0" sz="36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26224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640205" y="1092200"/>
            <a:ext cx="8724900" cy="483044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sym typeface="+mn-ea"/>
            </a:endParaRPr>
          </a:p>
          <a:p>
            <a:endParaRPr sz="22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194304" name="Chart 2"/>
          <p:cNvGraphicFramePr>
            <a:graphicFrameLocks/>
          </p:cNvGraphicFramePr>
          <p:nvPr/>
        </p:nvGraphicFramePr>
        <p:xfrm>
          <a:off x="1905635" y="1473200"/>
          <a:ext cx="8606155" cy="47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1946275" y="1479550"/>
          <a:ext cx="8829675" cy="473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692785" y="444500"/>
            <a:ext cx="513080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altLang="en-US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72" name="Text Box 2"/>
          <p:cNvSpPr txBox="1"/>
          <p:nvPr/>
        </p:nvSpPr>
        <p:spPr>
          <a:xfrm>
            <a:off x="2019300" y="2257425"/>
            <a:ext cx="7637780" cy="25533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aseline="0" b="1" cap="none" dirty="0" sz="2800" i="0" kern="1200" kumimoji="0" lang="en-I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607310" y="1703070"/>
            <a:ext cx="6293485" cy="82994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sz="4800" lang="en-IN"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altLang="en-US" b="1" sz="4800" lang="en-IN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610100" y="3876675"/>
            <a:ext cx="2066925" cy="2209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000125" y="595630"/>
            <a:ext cx="40640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1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endParaRPr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b="1" dirty="0" sz="2400" lang="en-US" smtClean="0">
                <a:latin typeface="Baskerville Old Face" pitchFamily="18" charset="0"/>
                <a:sym typeface="+mn-ea"/>
              </a:rPr>
              <a:t> </a:t>
            </a:r>
            <a:endParaRPr sz="2400" lang="en-US"/>
          </a:p>
          <a:p>
            <a:endParaRPr sz="2400" lang="en-US"/>
          </a:p>
        </p:txBody>
      </p:sp>
      <p:pic>
        <p:nvPicPr>
          <p:cNvPr id="2097153" name="Picture 3"/>
          <p:cNvPicPr>
            <a:picLocks/>
          </p:cNvPicPr>
          <p:nvPr/>
        </p:nvPicPr>
        <p:blipFill>
          <a:blip xmlns:r="http://schemas.openxmlformats.org/officeDocument/2006/relationships" r:embed="rId4"/>
        </p:blipFill>
        <p:spPr>
          <a:xfrm>
            <a:off x="7969250" y="2003425"/>
            <a:ext cx="3129915" cy="285115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40538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776605" y="521335"/>
            <a:ext cx="429704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altLang="en-US" sz="28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sz="28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1574165" y="1837055"/>
            <a:ext cx="7800340" cy="3647441"/>
          </a:xfrm>
          <a:prstGeom prst="rect"/>
          <a:noFill/>
        </p:spPr>
        <p:txBody>
          <a:bodyPr rtlCol="0" wrap="square">
            <a:spAutoFit/>
          </a:bodyPr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Font typeface="Wingdings" panose="05000000000000000000" charset="0"/>
              <a:buNone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765810" y="574675"/>
            <a:ext cx="6885305" cy="107632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  <a:endParaRPr dirty="0" sz="32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dirty="0" sz="32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826522" y="2122805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248285" y="393700"/>
            <a:ext cx="9981565" cy="46037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  <a:endParaRPr dirty="0" sz="24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399915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15417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15417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TECNO CK6</dc:creator>
  <cp:lastModifiedBy>Kishore Kumar A</cp:lastModifiedBy>
  <dcterms:created xsi:type="dcterms:W3CDTF">2023-03-13T01:49:00Z</dcterms:created>
  <dcterms:modified xsi:type="dcterms:W3CDTF">2024-09-03T03:59:26Z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c8f3d8d7f7344566a3d6740f7c1eb576</vt:lpwstr>
  </property>
  <property fmtid="{D5CDD505-2E9C-101B-9397-08002B2CF9AE}" pid="3" name="KSOProductBuildVer">
    <vt:lpwstr>1033-12.2.0.17545</vt:lpwstr>
  </property>
</Properties>
</file>