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102178176"/>
        <c:axId val="102229504"/>
      </c:barChart>
      <c:catAx>
        <c:axId val="10217817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29504"/>
        <c:crosses val="autoZero"/>
        <c:auto val="1"/>
        <c:lblAlgn val="ctr"/>
        <c:lblOffset val="100"/>
      </c:catAx>
      <c:valAx>
        <c:axId val="1022295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7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M KAVIYA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3122185278 asunm1691cc1221691015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312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20</cp:revision>
  <dcterms:created xsi:type="dcterms:W3CDTF">2024-09-09T05:41:33Z</dcterms:created>
  <dcterms:modified xsi:type="dcterms:W3CDTF">2024-09-10T04:53:29Z</dcterms:modified>
</cp:coreProperties>
</file>