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38" y="-36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57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767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 </a:t>
            </a:r>
            <a:r>
              <a:rPr dirty="0" sz="2400" lang="en-US" smtClean="0"/>
              <a:t>K</a:t>
            </a:r>
            <a:r>
              <a:rPr dirty="0" sz="2400" lang="en-US" smtClean="0"/>
              <a:t>A</a:t>
            </a:r>
            <a:r>
              <a:rPr dirty="0" sz="2400" lang="en-US" smtClean="0"/>
              <a:t>V</a:t>
            </a:r>
            <a:r>
              <a:rPr dirty="0" sz="2400" lang="en-US" smtClean="0"/>
              <a:t>I</a:t>
            </a:r>
            <a:r>
              <a:rPr dirty="0" sz="2400" lang="en-US" smtClean="0"/>
              <a:t>Y</a:t>
            </a:r>
            <a:r>
              <a:rPr dirty="0" sz="2400" lang="en-US" smtClean="0"/>
              <a:t>A</a:t>
            </a:r>
            <a:r>
              <a:rPr dirty="0" sz="2400" lang="en-US" smtClean="0"/>
              <a:t> </a:t>
            </a:r>
            <a:r>
              <a:rPr dirty="0" sz="2400" lang="en-US" smtClean="0"/>
              <a:t>P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3122114</a:t>
            </a:r>
            <a:r>
              <a:rPr dirty="0" sz="2400" lang="en-US" smtClean="0"/>
              <a:t>5</a:t>
            </a:r>
            <a:r>
              <a:rPr dirty="0" sz="2400" lang="en-US" smtClean="0"/>
              <a:t>0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B.COM(GENERAL)</a:t>
            </a:r>
            <a:endParaRPr dirty="0" sz="2400" lang="en-US"/>
          </a:p>
          <a:p>
            <a:r>
              <a:rPr dirty="0" sz="2400" lang="en-US" smtClean="0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778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9" name="Picture 2" descr="C:\Users\VC\AppData\Local\Packages\Microsoft.Windows.Photos_8wekyb3d8bbwe\TempState\ShareServiceTempFolder\Screenshot (6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685800" y="1150278"/>
            <a:ext cx="8483600" cy="4959350"/>
          </a:xfrm>
          <a:prstGeom prst="rect"/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681335" cy="758190"/>
          </a:xfrm>
        </p:spPr>
        <p:txBody>
          <a:bodyPr/>
          <a:p>
            <a:r>
              <a:rPr dirty="0" lang="en-US" smtClean="0"/>
              <a:t>RESULTS</a:t>
            </a:r>
            <a:endParaRPr dirty="0" lang="en-IN"/>
          </a:p>
        </p:txBody>
      </p:sp>
      <p:pic>
        <p:nvPicPr>
          <p:cNvPr id="2097170" name="Picture 2" descr="C:\Users\VC\AppData\Local\Packages\Microsoft.Windows.Photos_8wekyb3d8bbwe\TempState\ShareServiceTempFolder\Screenshot (4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371600" y="1295400"/>
            <a:ext cx="7262950" cy="5419674"/>
          </a:xfrm>
          <a:prstGeom prst="rect"/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</a:t>
            </a:r>
            <a:r>
              <a:rPr dirty="0" sz="2400" lang="en-US" smtClean="0"/>
              <a:t>177</a:t>
            </a:r>
            <a:r>
              <a:rPr dirty="0" sz="2400" lang="en-US" smtClean="0"/>
              <a:t> </a:t>
            </a:r>
            <a:r>
              <a:rPr dirty="0" sz="2400" lang="en-US"/>
              <a:t>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 smtClean="0"/>
              <a:t>performance 93 </a:t>
            </a:r>
            <a:r>
              <a:rPr dirty="0" sz="2400" lang="en-US"/>
              <a:t>category, with </a:t>
            </a:r>
            <a:r>
              <a:rPr dirty="0" sz="2400" lang="en-US" smtClean="0"/>
              <a:t> </a:t>
            </a:r>
            <a:r>
              <a:rPr dirty="0" sz="2400" lang="en-US"/>
              <a:t>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</a:t>
            </a:r>
            <a:r>
              <a:rPr dirty="0" sz="2400" lang="en-US" smtClean="0"/>
              <a:t>2360 </a:t>
            </a:r>
            <a:r>
              <a:rPr dirty="0" sz="2400" lang="en-US"/>
              <a:t>employees) and VERY HIGH </a:t>
            </a:r>
            <a:r>
              <a:rPr dirty="0" sz="2400" lang="en-US" smtClean="0"/>
              <a:t>(</a:t>
            </a:r>
            <a:r>
              <a:rPr dirty="0" sz="2400" lang="en-US" smtClean="0"/>
              <a:t>369</a:t>
            </a:r>
            <a:r>
              <a:rPr dirty="0" sz="2400" lang="en-US" smtClean="0"/>
              <a:t> </a:t>
            </a:r>
            <a:r>
              <a:rPr dirty="0" sz="2400" lang="en-US"/>
              <a:t>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40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1615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8388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5044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740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55397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740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53111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</a:t>
            </a:r>
            <a:r>
              <a:rPr sz="2000" lang="en-US" smtClean="0">
                <a:latin typeface="Sitka Heading Semibold" pitchFamily="2" charset="0"/>
              </a:rPr>
              <a:t>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</a:t>
            </a:r>
            <a:r>
              <a:rPr dirty="0" lang="en-US" smtClean="0"/>
              <a:t>177 </a:t>
            </a:r>
            <a:r>
              <a:rPr dirty="0" lang="en-US"/>
              <a:t>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</a:t>
            </a:r>
            <a:r>
              <a:rPr dirty="0" lang="en-US" smtClean="0"/>
              <a:t>93 </a:t>
            </a:r>
            <a:r>
              <a:rPr dirty="0" lang="en-US"/>
              <a:t>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</a:t>
            </a:r>
            <a:r>
              <a:rPr dirty="0" lang="en-US" smtClean="0"/>
              <a:t>2360 </a:t>
            </a:r>
            <a:r>
              <a:rPr dirty="0" lang="en-US"/>
              <a:t>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</a:t>
            </a:r>
            <a:r>
              <a:rPr dirty="0" lang="en-US" smtClean="0"/>
              <a:t>369 </a:t>
            </a:r>
            <a:r>
              <a:rPr dirty="0" lang="en-US"/>
              <a:t>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</a:t>
            </a:r>
            <a:r>
              <a:rPr dirty="0" lang="en-US" smtClean="0"/>
              <a:t>233 </a:t>
            </a:r>
            <a:r>
              <a:rPr dirty="0" lang="en-US"/>
              <a:t>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</a:t>
            </a:r>
            <a:r>
              <a:rPr dirty="0" lang="en-US" smtClean="0"/>
              <a:t>12 </a:t>
            </a:r>
            <a:r>
              <a:rPr dirty="0" lang="en-US"/>
              <a:t>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753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grpSp>
        <p:nvGrpSpPr>
          <p:cNvPr id="39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5273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867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246769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err="1"/>
              <a:t>visualizaion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53943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108543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VC</cp:lastModifiedBy>
  <dcterms:created xsi:type="dcterms:W3CDTF">2024-03-29T04:07:22Z</dcterms:created>
  <dcterms:modified xsi:type="dcterms:W3CDTF">2024-09-20T08:12:15Z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c286038acfb64e00b2961059538cc8e7</vt:lpwstr>
  </property>
</Properties>
</file>