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57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7678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 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5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3774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38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5044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539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5311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75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27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867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2024-09-26T04:45:29Z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6a085dc0e40f4ba18c993967e56890d9</vt:lpwstr>
  </property>
</Properties>
</file>