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157296a5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157296a5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157296a5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157296a5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157296a5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157296a5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157296a5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157296a5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Screenshots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3344"/>
          <a:stretch/>
        </p:blipFill>
        <p:spPr>
          <a:xfrm>
            <a:off x="0" y="172100"/>
            <a:ext cx="9144000" cy="497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4306"/>
          <a:stretch/>
        </p:blipFill>
        <p:spPr>
          <a:xfrm>
            <a:off x="0" y="221575"/>
            <a:ext cx="9144000" cy="49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3344"/>
          <a:stretch/>
        </p:blipFill>
        <p:spPr>
          <a:xfrm>
            <a:off x="0" y="172100"/>
            <a:ext cx="9144000" cy="497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