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86" r:id="rId5"/>
    <p:sldId id="258" r:id="rId6"/>
    <p:sldId id="260" r:id="rId7"/>
    <p:sldId id="300" r:id="rId8"/>
    <p:sldId id="261" r:id="rId9"/>
    <p:sldId id="276" r:id="rId10"/>
    <p:sldId id="304" r:id="rId11"/>
    <p:sldId id="307" r:id="rId12"/>
    <p:sldId id="30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2153393-84FA-4663-AD3E-12FB8AD62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153393-84FA-4663-AD3E-12FB8AD62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153393-84FA-4663-AD3E-12FB8AD62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4810"/>
            <a:ext cx="9144000" cy="2023745"/>
          </a:xfrm>
        </p:spPr>
        <p:txBody>
          <a:bodyPr/>
          <a:lstStyle/>
          <a:p>
            <a:r>
              <a:rPr lang="en-IN" sz="4400" dirty="0">
                <a:latin typeface="Times New Roman" panose="02020603050405020304" charset="0"/>
                <a:cs typeface="Times New Roman" panose="02020603050405020304" charset="0"/>
              </a:rPr>
              <a:t>GROCERY DELIVERY APPLICATION</a:t>
            </a:r>
            <a:endParaRPr lang="en-IN" sz="44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2893695"/>
            <a:ext cx="9144000" cy="2266315"/>
          </a:xfrm>
        </p:spPr>
        <p:txBody>
          <a:bodyPr>
            <a:normAutofit lnSpcReduction="20000"/>
          </a:bodyPr>
          <a:lstStyle/>
          <a:p>
            <a:pPr algn="ctr">
              <a:lnSpc>
                <a:spcPct val="120000"/>
              </a:lnSpc>
            </a:pPr>
            <a:r>
              <a:rPr lang="en-IN" sz="2800" dirty="0">
                <a:latin typeface="Times New Roman" panose="02020603050405020304" charset="0"/>
                <a:cs typeface="Times New Roman" panose="02020603050405020304" charset="0"/>
              </a:rPr>
              <a:t>Kaviya S - EBEON1222714256</a:t>
            </a:r>
            <a:endParaRPr lang="en-IN" sz="2800" dirty="0">
              <a:latin typeface="Times New Roman" panose="02020603050405020304" charset="0"/>
              <a:cs typeface="Times New Roman" panose="02020603050405020304" charset="0"/>
            </a:endParaRPr>
          </a:p>
          <a:p>
            <a:pPr algn="ctr">
              <a:lnSpc>
                <a:spcPct val="120000"/>
              </a:lnSpc>
            </a:pPr>
            <a:r>
              <a:rPr lang="en-IN" sz="2800" dirty="0">
                <a:latin typeface="Times New Roman" panose="02020603050405020304" charset="0"/>
                <a:cs typeface="Times New Roman" panose="02020603050405020304" charset="0"/>
              </a:rPr>
              <a:t>Priyadharshini C - EBEON1222705676</a:t>
            </a:r>
            <a:endParaRPr lang="en-IN" sz="2800" dirty="0">
              <a:latin typeface="Times New Roman" panose="02020603050405020304" charset="0"/>
              <a:cs typeface="Times New Roman" panose="02020603050405020304" charset="0"/>
            </a:endParaRPr>
          </a:p>
          <a:p>
            <a:pPr algn="ctr">
              <a:lnSpc>
                <a:spcPct val="120000"/>
              </a:lnSpc>
            </a:pPr>
            <a:r>
              <a:rPr lang="en-IN" sz="2800" dirty="0">
                <a:latin typeface="Times New Roman" panose="02020603050405020304" charset="0"/>
                <a:cs typeface="Times New Roman" panose="02020603050405020304" charset="0"/>
                <a:sym typeface="+mn-ea"/>
              </a:rPr>
              <a:t>Aarthy S - EBEON1222708290</a:t>
            </a:r>
            <a:endParaRPr lang="en-IN" sz="2800" dirty="0">
              <a:latin typeface="Times New Roman" panose="02020603050405020304" charset="0"/>
              <a:cs typeface="Times New Roman" panose="02020603050405020304" charset="0"/>
            </a:endParaRPr>
          </a:p>
          <a:p>
            <a:pPr algn="ctr">
              <a:lnSpc>
                <a:spcPct val="120000"/>
              </a:lnSpc>
            </a:pPr>
            <a:r>
              <a:rPr lang="en-IN" sz="2800" dirty="0">
                <a:latin typeface="Times New Roman" panose="02020603050405020304" charset="0"/>
                <a:cs typeface="Times New Roman" panose="02020603050405020304" charset="0"/>
              </a:rPr>
              <a:t>Ranjithapriya T -</a:t>
            </a:r>
            <a:r>
              <a:rPr lang="en-IN" sz="2800" dirty="0">
                <a:latin typeface="Times New Roman" panose="02020603050405020304" charset="0"/>
                <a:cs typeface="Times New Roman" panose="02020603050405020304" charset="0"/>
                <a:sym typeface="+mn-ea"/>
              </a:rPr>
              <a:t>EBEON1222722728</a:t>
            </a:r>
            <a:endParaRPr lang="en-IN" sz="2800" dirty="0">
              <a:latin typeface="Times New Roman" panose="02020603050405020304" charset="0"/>
              <a:cs typeface="Times New Roman" panose="02020603050405020304" charset="0"/>
            </a:endParaRPr>
          </a:p>
          <a:p>
            <a:pPr algn="ctr">
              <a:lnSpc>
                <a:spcPct val="120000"/>
              </a:lnSpc>
            </a:pPr>
            <a:endParaRPr lang="en-IN" sz="2800" dirty="0">
              <a:latin typeface="Times New Roman" panose="02020603050405020304" charset="0"/>
              <a:cs typeface="Times New Roman" panose="02020603050405020304" charset="0"/>
            </a:endParaRPr>
          </a:p>
        </p:txBody>
      </p:sp>
      <p:sp>
        <p:nvSpPr>
          <p:cNvPr id="5" name="TextBox 4"/>
          <p:cNvSpPr txBox="1"/>
          <p:nvPr/>
        </p:nvSpPr>
        <p:spPr>
          <a:xfrm>
            <a:off x="9651365" y="5160010"/>
            <a:ext cx="2405380" cy="829945"/>
          </a:xfrm>
          <a:prstGeom prst="rect">
            <a:avLst/>
          </a:prstGeom>
          <a:noFill/>
        </p:spPr>
        <p:txBody>
          <a:bodyPr wrap="square">
            <a:spAutoFit/>
          </a:bodyPr>
          <a:lstStyle/>
          <a:p>
            <a:r>
              <a:rPr lang="en-IN" sz="2400" dirty="0">
                <a:latin typeface="Times New Roman" panose="02020603050405020304" charset="0"/>
                <a:cs typeface="Times New Roman" panose="02020603050405020304" charset="0"/>
              </a:rPr>
              <a:t>Guided by</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Varadharajan A</a:t>
            </a:r>
            <a:endParaRPr lang="en-IN"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808990"/>
          </a:xfrm>
        </p:spPr>
        <p:txBody>
          <a:bodyPr/>
          <a:p>
            <a:r>
              <a:rPr lang="en-IN" altLang="en-US">
                <a:latin typeface="Times New Roman" panose="02020603050405020304" charset="0"/>
                <a:cs typeface="Times New Roman" panose="02020603050405020304" charset="0"/>
              </a:rPr>
              <a:t>OUTPUT</a:t>
            </a:r>
            <a:endParaRPr lang="en-IN" altLang="en-US">
              <a:latin typeface="Times New Roman" panose="02020603050405020304" charset="0"/>
              <a:cs typeface="Times New Roman" panose="02020603050405020304" charset="0"/>
            </a:endParaRPr>
          </a:p>
        </p:txBody>
      </p:sp>
      <p:pic>
        <p:nvPicPr>
          <p:cNvPr id="6" name="Content Placeholder 5" descr="hpsa"/>
          <p:cNvPicPr>
            <a:picLocks noChangeAspect="1"/>
          </p:cNvPicPr>
          <p:nvPr>
            <p:ph idx="1"/>
          </p:nvPr>
        </p:nvPicPr>
        <p:blipFill>
          <a:blip r:embed="rId1"/>
          <a:srcRect l="270" t="1612" r="-828" b="54602"/>
          <a:stretch>
            <a:fillRect/>
          </a:stretch>
        </p:blipFill>
        <p:spPr>
          <a:xfrm>
            <a:off x="1398905" y="1403985"/>
            <a:ext cx="10255250" cy="5279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pPr algn="just">
              <a:lnSpc>
                <a:spcPct val="110000"/>
              </a:lnSpc>
            </a:pPr>
            <a:r>
              <a:rPr lang="en-US">
                <a:latin typeface="Times New Roman" panose="02020603050405020304" charset="0"/>
                <a:cs typeface="Times New Roman" panose="02020603050405020304" charset="0"/>
              </a:rPr>
              <a:t>Online shopping is becoming more popular day by day with the increase in the usage of World Wide Web ,Understanding customer’s need for online selling has become challenge for marketers .Specially understanding the consumer’s attitudes towards online shopping , making improvement in the factors that influence consumers to shop online and working on factors that affect consumers to shop online will help marketers to gain the competitive edge over others.</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ABSTRACT</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515600" cy="3777615"/>
          </a:xfrm>
        </p:spPr>
        <p:txBody>
          <a:bodyPr>
            <a:normAutofit lnSpcReduction="10000"/>
          </a:bodyPr>
          <a:lstStyle/>
          <a:p>
            <a:pPr marL="0" indent="0" algn="just">
              <a:lnSpc>
                <a:spcPct val="120000"/>
              </a:lnSpc>
              <a:buNone/>
            </a:pPr>
            <a:r>
              <a:rPr lang="en-IN" dirty="0">
                <a:latin typeface="Times New Roman" panose="02020603050405020304" charset="0"/>
                <a:cs typeface="Times New Roman" panose="02020603050405020304" charset="0"/>
              </a:rPr>
              <a:t>An online Grocery store permits a customer to submit online orders for items and/or services from a store that serves online customers.The online store system provides an online display of all the items they want to sell.This web based application helps customers to choose their daily needs and products to their shopping cart.Customers provide their complete detail of address and contact and they get their chosen products in their home.</a:t>
            </a: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LIST OF MODULES</a:t>
            </a:r>
            <a:endParaRPr lang="en-IN" alt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838200" y="1442085"/>
            <a:ext cx="10515600" cy="4735195"/>
          </a:xfrm>
        </p:spPr>
        <p:txBody>
          <a:bodyPr>
            <a:normAutofit lnSpcReduction="20000"/>
          </a:bodyPr>
          <a:p>
            <a:pPr algn="just">
              <a:lnSpc>
                <a:spcPct val="110000"/>
              </a:lnSpc>
            </a:pPr>
            <a:r>
              <a:rPr lang="en-IN" dirty="0">
                <a:latin typeface="Arial Rounded MT Bold" panose="020F0704030504030204" pitchFamily="34" charset="0"/>
                <a:sym typeface="+mn-ea"/>
              </a:rPr>
              <a:t> </a:t>
            </a:r>
            <a:r>
              <a:rPr lang="en-IN" dirty="0">
                <a:latin typeface="Times New Roman" panose="02020603050405020304" charset="0"/>
                <a:cs typeface="Times New Roman" panose="02020603050405020304" charset="0"/>
                <a:sym typeface="+mn-ea"/>
              </a:rPr>
              <a:t>Registration and Login</a:t>
            </a:r>
            <a:endParaRPr lang="en-IN" dirty="0">
              <a:latin typeface="Times New Roman" panose="02020603050405020304" charset="0"/>
              <a:cs typeface="Times New Roman" panose="02020603050405020304" charset="0"/>
            </a:endParaRPr>
          </a:p>
          <a:p>
            <a:pPr algn="just">
              <a:lnSpc>
                <a:spcPct val="110000"/>
              </a:lnSpc>
            </a:pPr>
            <a:r>
              <a:rPr lang="en-IN" dirty="0">
                <a:latin typeface="Times New Roman" panose="02020603050405020304" charset="0"/>
                <a:cs typeface="Times New Roman" panose="02020603050405020304" charset="0"/>
                <a:sym typeface="+mn-ea"/>
              </a:rPr>
              <a:t> Home Page</a:t>
            </a:r>
            <a:endParaRPr lang="en-IN" dirty="0">
              <a:latin typeface="Times New Roman" panose="02020603050405020304" charset="0"/>
              <a:cs typeface="Times New Roman" panose="02020603050405020304" charset="0"/>
            </a:endParaRPr>
          </a:p>
          <a:p>
            <a:pPr algn="just">
              <a:lnSpc>
                <a:spcPct val="110000"/>
              </a:lnSpc>
            </a:pPr>
            <a:r>
              <a:rPr lang="en-IN" dirty="0">
                <a:latin typeface="Times New Roman" panose="02020603050405020304" charset="0"/>
                <a:cs typeface="Times New Roman" panose="02020603050405020304" charset="0"/>
                <a:sym typeface="+mn-ea"/>
              </a:rPr>
              <a:t> Chat Bot</a:t>
            </a:r>
            <a:endParaRPr lang="en-IN" dirty="0">
              <a:latin typeface="Times New Roman" panose="02020603050405020304" charset="0"/>
              <a:cs typeface="Times New Roman" panose="02020603050405020304" charset="0"/>
            </a:endParaRPr>
          </a:p>
          <a:p>
            <a:pPr algn="just">
              <a:lnSpc>
                <a:spcPct val="110000"/>
              </a:lnSpc>
            </a:pPr>
            <a:r>
              <a:rPr lang="en-IN" dirty="0">
                <a:latin typeface="Times New Roman" panose="02020603050405020304" charset="0"/>
                <a:cs typeface="Times New Roman" panose="02020603050405020304" charset="0"/>
                <a:sym typeface="+mn-ea"/>
              </a:rPr>
              <a:t> Product Category</a:t>
            </a:r>
            <a:endParaRPr lang="en-IN" dirty="0">
              <a:latin typeface="Times New Roman" panose="02020603050405020304" charset="0"/>
              <a:cs typeface="Times New Roman" panose="02020603050405020304" charset="0"/>
            </a:endParaRPr>
          </a:p>
          <a:p>
            <a:pPr algn="just">
              <a:lnSpc>
                <a:spcPct val="110000"/>
              </a:lnSpc>
            </a:pPr>
            <a:r>
              <a:rPr lang="en-IN" dirty="0">
                <a:latin typeface="Times New Roman" panose="02020603050405020304" charset="0"/>
                <a:cs typeface="Times New Roman" panose="02020603050405020304" charset="0"/>
                <a:sym typeface="+mn-ea"/>
              </a:rPr>
              <a:t> Order and Payment History</a:t>
            </a:r>
            <a:endParaRPr lang="en-IN" dirty="0">
              <a:latin typeface="Times New Roman" panose="02020603050405020304" charset="0"/>
              <a:cs typeface="Times New Roman" panose="02020603050405020304" charset="0"/>
              <a:sym typeface="+mn-ea"/>
            </a:endParaRPr>
          </a:p>
          <a:p>
            <a:pPr algn="just">
              <a:lnSpc>
                <a:spcPct val="110000"/>
              </a:lnSpc>
            </a:pPr>
            <a:r>
              <a:rPr lang="en-IN" dirty="0">
                <a:latin typeface="Times New Roman" panose="02020603050405020304" charset="0"/>
                <a:cs typeface="Times New Roman" panose="02020603050405020304" charset="0"/>
                <a:sym typeface="+mn-ea"/>
              </a:rPr>
              <a:t> Cart Process</a:t>
            </a:r>
            <a:endParaRPr lang="en-IN" dirty="0">
              <a:latin typeface="Times New Roman" panose="02020603050405020304" charset="0"/>
              <a:cs typeface="Times New Roman" panose="02020603050405020304" charset="0"/>
              <a:sym typeface="+mn-ea"/>
            </a:endParaRPr>
          </a:p>
          <a:p>
            <a:pPr algn="just">
              <a:lnSpc>
                <a:spcPct val="110000"/>
              </a:lnSpc>
            </a:pPr>
            <a:r>
              <a:rPr lang="en-IN" dirty="0">
                <a:latin typeface="Times New Roman" panose="02020603050405020304" charset="0"/>
                <a:cs typeface="Times New Roman" panose="02020603050405020304" charset="0"/>
                <a:sym typeface="+mn-ea"/>
              </a:rPr>
              <a:t> Payment Process</a:t>
            </a:r>
            <a:endParaRPr lang="en-IN" dirty="0">
              <a:latin typeface="Times New Roman" panose="02020603050405020304" charset="0"/>
              <a:cs typeface="Times New Roman" panose="02020603050405020304" charset="0"/>
              <a:sym typeface="+mn-ea"/>
            </a:endParaRPr>
          </a:p>
          <a:p>
            <a:pPr algn="just">
              <a:lnSpc>
                <a:spcPct val="110000"/>
              </a:lnSpc>
            </a:pPr>
            <a:r>
              <a:rPr lang="en-IN" dirty="0">
                <a:latin typeface="Times New Roman" panose="02020603050405020304" charset="0"/>
                <a:cs typeface="Times New Roman" panose="02020603050405020304" charset="0"/>
                <a:sym typeface="+mn-ea"/>
              </a:rPr>
              <a:t> SMS Sending</a:t>
            </a:r>
            <a:endParaRPr lang="en-IN" dirty="0">
              <a:latin typeface="Times New Roman" panose="02020603050405020304" charset="0"/>
              <a:cs typeface="Times New Roman" panose="02020603050405020304" charset="0"/>
            </a:endParaRPr>
          </a:p>
          <a:p>
            <a:pPr algn="just">
              <a:lnSpc>
                <a:spcPct val="110000"/>
              </a:lnSpc>
            </a:pPr>
            <a:r>
              <a:rPr lang="en-IN" dirty="0">
                <a:latin typeface="Times New Roman" panose="02020603050405020304" charset="0"/>
                <a:cs typeface="Times New Roman" panose="02020603050405020304" charset="0"/>
                <a:sym typeface="+mn-ea"/>
              </a:rPr>
              <a:t> GPS Tracking</a:t>
            </a:r>
            <a:endParaRPr lang="en-IN" dirty="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TOOLS USED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28445"/>
            <a:ext cx="10515600" cy="4648835"/>
          </a:xfrm>
        </p:spPr>
        <p:txBody>
          <a:bodyPr>
            <a:normAutofit lnSpcReduction="20000"/>
          </a:bodyPr>
          <a:lstStyle/>
          <a:p>
            <a:r>
              <a:rPr 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sym typeface="+mn-ea"/>
              </a:rPr>
              <a:t>Spring boot</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Maven</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Java8</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My SQL</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Hibernate</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Angular</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Html</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CSS</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Java script</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Typescript</a:t>
            </a:r>
            <a:endParaRPr lang="en-IN" dirty="0">
              <a:latin typeface="Times New Roman" panose="02020603050405020304" charset="0"/>
              <a:cs typeface="Times New Roman" panose="02020603050405020304" charset="0"/>
            </a:endParaRPr>
          </a:p>
          <a:p>
            <a:pPr marL="0" indent="0">
              <a:buNone/>
            </a:pP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255"/>
          </a:xfrm>
        </p:spPr>
        <p:txBody>
          <a:bodyPr/>
          <a:lstStyle/>
          <a:p>
            <a:r>
              <a:rPr lang="en-IN" sz="4000" dirty="0">
                <a:latin typeface="Times New Roman" panose="02020603050405020304" charset="0"/>
                <a:cs typeface="Times New Roman" panose="02020603050405020304" charset="0"/>
              </a:rPr>
              <a:t>REGISTRATION AND LOGIN</a:t>
            </a:r>
            <a:endParaRPr lang="en-IN" sz="40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63015"/>
            <a:ext cx="10515600" cy="5281930"/>
          </a:xfrm>
        </p:spPr>
        <p:txBody>
          <a:bodyPr>
            <a:normAutofit lnSpcReduction="20000"/>
          </a:bodyPr>
          <a:lstStyle/>
          <a:p>
            <a:pPr marL="0" indent="0" algn="just">
              <a:lnSpc>
                <a:spcPct val="120000"/>
              </a:lnSpc>
              <a:buNone/>
            </a:pPr>
            <a:r>
              <a:rPr lang="en-IN" dirty="0"/>
              <a:t>REGISTRATION</a:t>
            </a:r>
            <a:endParaRPr lang="en-IN" dirty="0"/>
          </a:p>
          <a:p>
            <a:pPr algn="just">
              <a:lnSpc>
                <a:spcPct val="120000"/>
              </a:lnSpc>
            </a:pPr>
            <a:r>
              <a:rPr lang="en-IN" dirty="0"/>
              <a:t>A registered user is a user of a website, program, or other systems who has previously registered. Registered users normally provide some sort of credentials (such as a username or e-mail address, and a password) to the system in order to prove their identity: this is known as logging in.</a:t>
            </a:r>
            <a:endParaRPr lang="en-IN" dirty="0"/>
          </a:p>
          <a:p>
            <a:pPr marL="0" indent="0" algn="just">
              <a:lnSpc>
                <a:spcPct val="120000"/>
              </a:lnSpc>
              <a:buNone/>
            </a:pPr>
            <a:r>
              <a:rPr lang="en-IN" dirty="0"/>
              <a:t>LOGIN</a:t>
            </a:r>
            <a:endParaRPr lang="en-IN" dirty="0"/>
          </a:p>
          <a:p>
            <a:pPr algn="just">
              <a:lnSpc>
                <a:spcPct val="120000"/>
              </a:lnSpc>
            </a:pPr>
            <a:r>
              <a:rPr lang="en-IN" dirty="0"/>
              <a:t>In general computer usage, logon is the procedure used to get access to an operating system or application, usually in a remote computer. Almost always a logon requires that the user have (1) a user ID and (2) a password.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DATABASE DESIGN</a:t>
            </a:r>
            <a:endParaRPr lang="en-IN" altLang="en-US">
              <a:latin typeface="Times New Roman" panose="02020603050405020304" charset="0"/>
              <a:cs typeface="Times New Roman" panose="02020603050405020304" charset="0"/>
            </a:endParaRPr>
          </a:p>
        </p:txBody>
      </p:sp>
      <p:pic>
        <p:nvPicPr>
          <p:cNvPr id="7" name="Content Placeholder 6" descr="ER-diagram"/>
          <p:cNvPicPr>
            <a:picLocks noChangeAspect="1"/>
          </p:cNvPicPr>
          <p:nvPr>
            <p:ph idx="1"/>
          </p:nvPr>
        </p:nvPicPr>
        <p:blipFill>
          <a:blip r:embed="rId1"/>
          <a:stretch>
            <a:fillRect/>
          </a:stretch>
        </p:blipFill>
        <p:spPr>
          <a:xfrm>
            <a:off x="2804795" y="2794635"/>
            <a:ext cx="6581775" cy="1990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FLOW CHART</a:t>
            </a:r>
            <a:endParaRPr lang="en-IN" dirty="0">
              <a:latin typeface="Times New Roman" panose="02020603050405020304" charset="0"/>
              <a:cs typeface="Times New Roman" panose="02020603050405020304" charset="0"/>
            </a:endParaRPr>
          </a:p>
        </p:txBody>
      </p:sp>
      <p:pic>
        <p:nvPicPr>
          <p:cNvPr id="4" name="Content Placeholder 3" descr="login-process-flow-chart-template-thumb (1)"/>
          <p:cNvPicPr>
            <a:picLocks noChangeAspect="1"/>
          </p:cNvPicPr>
          <p:nvPr>
            <p:ph idx="1"/>
          </p:nvPr>
        </p:nvPicPr>
        <p:blipFill>
          <a:blip r:embed="rId1"/>
          <a:stretch>
            <a:fillRect/>
          </a:stretch>
        </p:blipFill>
        <p:spPr>
          <a:xfrm>
            <a:off x="3258185" y="1825625"/>
            <a:ext cx="567499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pic>
        <p:nvPicPr>
          <p:cNvPr id="4" name="Content Placeholder 3" descr="regpage"/>
          <p:cNvPicPr>
            <a:picLocks noChangeAspect="1"/>
          </p:cNvPicPr>
          <p:nvPr>
            <p:ph sz="half" idx="1"/>
          </p:nvPr>
        </p:nvPicPr>
        <p:blipFill>
          <a:blip r:embed="rId1"/>
          <a:srcRect t="1331" b="60564"/>
          <a:stretch>
            <a:fillRect/>
          </a:stretch>
        </p:blipFill>
        <p:spPr>
          <a:xfrm>
            <a:off x="1626235" y="182245"/>
            <a:ext cx="7946390" cy="3365500"/>
          </a:xfrm>
          <a:prstGeom prst="rect">
            <a:avLst/>
          </a:prstGeom>
        </p:spPr>
      </p:pic>
      <p:pic>
        <p:nvPicPr>
          <p:cNvPr id="5" name="Content Placeholder 4" descr="loginsample"/>
          <p:cNvPicPr>
            <a:picLocks noChangeAspect="1"/>
          </p:cNvPicPr>
          <p:nvPr>
            <p:ph sz="half" idx="2"/>
          </p:nvPr>
        </p:nvPicPr>
        <p:blipFill>
          <a:blip r:embed="rId2"/>
          <a:srcRect l="270" t="-3202" r="-270" b="55087"/>
          <a:stretch>
            <a:fillRect/>
          </a:stretch>
        </p:blipFill>
        <p:spPr>
          <a:xfrm>
            <a:off x="1626235" y="3656330"/>
            <a:ext cx="7946390" cy="30772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HOME PAGE</a:t>
            </a:r>
            <a:endParaRPr lang="en-IN" alt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pPr>
              <a:lnSpc>
                <a:spcPct val="110000"/>
              </a:lnSpc>
            </a:pPr>
            <a:r>
              <a:rPr lang="en-US">
                <a:latin typeface="Times New Roman" panose="02020603050405020304" charset="0"/>
                <a:cs typeface="Times New Roman" panose="02020603050405020304" charset="0"/>
              </a:rPr>
              <a:t>The homepage, or homepage, is a page that serves as the starting point of the website. </a:t>
            </a: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This is the default web page that loads when you visit an address that contains only one domain name.</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2097</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Arial Rounded MT Bold</vt:lpstr>
      <vt:lpstr>Microsoft YaHei</vt:lpstr>
      <vt:lpstr>Arial Unicode MS</vt:lpstr>
      <vt:lpstr>Calibri Light</vt:lpstr>
      <vt:lpstr>Calibri</vt:lpstr>
      <vt:lpstr>Office Theme</vt:lpstr>
      <vt:lpstr>GROCERY DELIVERY APPLICATION</vt:lpstr>
      <vt:lpstr>ABSTRACT</vt:lpstr>
      <vt:lpstr>LIST OF MODULES</vt:lpstr>
      <vt:lpstr>TOOLS USED</vt:lpstr>
      <vt:lpstr>REGISTRATION AND LOGIN</vt:lpstr>
      <vt:lpstr>DATABASE DESIGN</vt:lpstr>
      <vt:lpstr>FLOW CHART</vt:lpstr>
      <vt:lpstr>PowerPoint 演示文稿</vt:lpstr>
      <vt:lpstr>HOME PAGE</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KAVIYA</cp:lastModifiedBy>
  <cp:revision>7</cp:revision>
  <dcterms:created xsi:type="dcterms:W3CDTF">2022-08-01T12:32:00Z</dcterms:created>
  <dcterms:modified xsi:type="dcterms:W3CDTF">2023-05-08T15:07:31Z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221704E3DCDE4B19B0997D4A255295BF</vt:lpwstr>
  </property>
  <property fmtid="{D5CDD505-2E9C-101B-9397-08002B2CF9AE}" pid="3" name="KSOProductBuildVer">
    <vt:lpwstr>1033-11.2.0.11417</vt:lpwstr>
  </property>
</Properties>
</file>