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5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3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42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23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33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23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45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1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7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0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2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8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8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21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6E09-D862-0738-75F8-4F57A99C6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14248" cy="2133599"/>
          </a:xfrm>
        </p:spPr>
        <p:txBody>
          <a:bodyPr/>
          <a:lstStyle/>
          <a:p>
            <a:r>
              <a:rPr lang="en-IN" b="1" i="1" u="sng" dirty="0">
                <a:solidFill>
                  <a:schemeClr val="bg1"/>
                </a:solidFill>
              </a:rPr>
              <a:t>Employee performance Analysis using exCEL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B18A6-637D-5704-5215-05AAE5C64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 : k. Kaviya</a:t>
            </a:r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                           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0CFB3-DB2C-616B-7D46-5291D01A0D29}"/>
              </a:ext>
            </a:extLst>
          </p:cNvPr>
          <p:cNvSpPr txBox="1"/>
          <p:nvPr/>
        </p:nvSpPr>
        <p:spPr>
          <a:xfrm flipH="1">
            <a:off x="7013376" y="2514600"/>
            <a:ext cx="416124" cy="9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AFA95-DB4E-FAD2-84F4-DCCA1450E0FF}"/>
              </a:ext>
            </a:extLst>
          </p:cNvPr>
          <p:cNvSpPr txBox="1"/>
          <p:nvPr/>
        </p:nvSpPr>
        <p:spPr>
          <a:xfrm>
            <a:off x="5197672" y="1869756"/>
            <a:ext cx="1968103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A3ED2-78E1-DCD1-EDD5-316BD6B4E37C}"/>
              </a:ext>
            </a:extLst>
          </p:cNvPr>
          <p:cNvSpPr txBox="1"/>
          <p:nvPr/>
        </p:nvSpPr>
        <p:spPr>
          <a:xfrm>
            <a:off x="1876424" y="4107654"/>
            <a:ext cx="499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10000"/>
                  </a:schemeClr>
                </a:solidFill>
              </a:rPr>
              <a:t>Register no : 312214271</a:t>
            </a:r>
            <a:endParaRPr lang="en-US" sz="24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922BF-4E59-50BB-6AC1-1215104B321A}"/>
              </a:ext>
            </a:extLst>
          </p:cNvPr>
          <p:cNvSpPr txBox="1"/>
          <p:nvPr/>
        </p:nvSpPr>
        <p:spPr>
          <a:xfrm>
            <a:off x="1876424" y="4476986"/>
            <a:ext cx="739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Department : financial accounting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98AF1-BE4C-5714-2B05-A5655079CAB2}"/>
              </a:ext>
            </a:extLst>
          </p:cNvPr>
          <p:cNvSpPr txBox="1"/>
          <p:nvPr/>
        </p:nvSpPr>
        <p:spPr>
          <a:xfrm>
            <a:off x="1876424" y="4902200"/>
            <a:ext cx="595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10000"/>
                  </a:schemeClr>
                </a:solidFill>
              </a:rPr>
              <a:t>College :ST. Thomas college art &amp; science</a:t>
            </a:r>
            <a:endParaRPr lang="en-US" sz="24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0BF984-CDD5-3FD4-731B-DCF58CB3AD4E}"/>
              </a:ext>
            </a:extLst>
          </p:cNvPr>
          <p:cNvSpPr txBox="1"/>
          <p:nvPr/>
        </p:nvSpPr>
        <p:spPr>
          <a:xfrm>
            <a:off x="5197673" y="2667000"/>
            <a:ext cx="1968103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9DAB3-DB51-826E-4871-0ECE049FE8A7}"/>
              </a:ext>
            </a:extLst>
          </p:cNvPr>
          <p:cNvSpPr txBox="1"/>
          <p:nvPr/>
        </p:nvSpPr>
        <p:spPr>
          <a:xfrm>
            <a:off x="5350073" y="2819400"/>
            <a:ext cx="1968103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0189-4E2F-C696-523F-493ADA4F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40" y="757638"/>
            <a:ext cx="9905998" cy="1478570"/>
          </a:xfrm>
        </p:spPr>
        <p:txBody>
          <a:bodyPr/>
          <a:lstStyle/>
          <a:p>
            <a:r>
              <a:rPr lang="en-US" u="sng" dirty="0">
                <a:solidFill>
                  <a:schemeClr val="accent4"/>
                </a:solidFill>
              </a:rPr>
              <a:t>features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u="sng" dirty="0">
                <a:solidFill>
                  <a:schemeClr val="accent4"/>
                </a:solidFill>
              </a:rPr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353C-69B5-3142-C493-AEA57183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95587"/>
            <a:ext cx="9905999" cy="1965326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Google Sans"/>
              </a:rPr>
              <a:t>performance features indicate how well a participant completed the assigned task; some examples of these features are the task completion time, wrong turns, and collision counts.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B14EE-CC25-4516-6EEF-EA70513236D5}"/>
              </a:ext>
            </a:extLst>
          </p:cNvPr>
          <p:cNvSpPr txBox="1"/>
          <p:nvPr/>
        </p:nvSpPr>
        <p:spPr>
          <a:xfrm>
            <a:off x="1061044" y="4160748"/>
            <a:ext cx="773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Google Sans"/>
              </a:rPr>
              <a:t>enables you to collect data about operational events in Unified Service Desk client application to log files, which is used to identify and troubleshoot</a:t>
            </a: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4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99F5-FC7D-9ABC-5286-1752E2E3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5269"/>
            <a:ext cx="9905998" cy="1478570"/>
          </a:xfrm>
        </p:spPr>
        <p:txBody>
          <a:bodyPr/>
          <a:lstStyle/>
          <a:p>
            <a:r>
              <a:rPr lang="en-IN" b="0" i="0" u="sng" dirty="0">
                <a:solidFill>
                  <a:schemeClr val="accent6">
                    <a:lumMod val="75000"/>
                  </a:schemeClr>
                </a:solidFill>
                <a:effectLst/>
                <a:latin typeface="Google Sans"/>
              </a:rPr>
              <a:t>INCENTIVE PERFORMANCE CALCULERIN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0CE1-B6DD-6463-DE63-985AB2FF5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00919"/>
          </a:xfrm>
        </p:spPr>
        <p:txBody>
          <a:bodyPr/>
          <a:lstStyle/>
          <a:p>
            <a:r>
              <a:rPr lang="en-IN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Incentive Amount = (Actual Performance - Threshold) × Incentive Rate.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7C11A-5047-AA48-8418-1226500D5615}"/>
              </a:ext>
            </a:extLst>
          </p:cNvPr>
          <p:cNvSpPr txBox="1"/>
          <p:nvPr/>
        </p:nvSpPr>
        <p:spPr>
          <a:xfrm>
            <a:off x="1141412" y="2845103"/>
            <a:ext cx="9199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Actual performance: This is the performance achieved by the individual or team during the defined period.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5DEC-BDC2-7A23-8677-37141C2B3A35}"/>
              </a:ext>
            </a:extLst>
          </p:cNvPr>
          <p:cNvSpPr txBox="1"/>
          <p:nvPr/>
        </p:nvSpPr>
        <p:spPr>
          <a:xfrm>
            <a:off x="1141412" y="3492314"/>
            <a:ext cx="7911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Traditionally, the performance factor is calculated on a time basis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75A7E-F8F3-D526-ECCD-1E6581B1B76A}"/>
              </a:ext>
            </a:extLst>
          </p:cNvPr>
          <p:cNvSpPr txBox="1"/>
          <p:nvPr/>
        </p:nvSpPr>
        <p:spPr>
          <a:xfrm>
            <a:off x="1061839" y="4227187"/>
            <a:ext cx="9072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multiplying the performance metric by the bonus percentage.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93BC6-69AC-A2B5-313E-72194ED5B7D8}"/>
              </a:ext>
            </a:extLst>
          </p:cNvPr>
          <p:cNvSpPr txBox="1"/>
          <p:nvPr/>
        </p:nvSpPr>
        <p:spPr>
          <a:xfrm>
            <a:off x="1061839" y="4692811"/>
            <a:ext cx="9528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Performance = Capacity x Commitment</a:t>
            </a:r>
            <a:b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16AC8-A8E3-B6D8-3C75-0C6392C9F8ED}"/>
              </a:ext>
            </a:extLst>
          </p:cNvPr>
          <p:cNvSpPr txBox="1"/>
          <p:nvPr/>
        </p:nvSpPr>
        <p:spPr>
          <a:xfrm>
            <a:off x="4330104" y="5452439"/>
            <a:ext cx="6555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oogle Sans"/>
              </a:rPr>
              <a:t>incentive programs can increase employee performance by up to 44%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3E8B89-6910-B07E-BE22-A95BD9096547}"/>
              </a:ext>
            </a:extLst>
          </p:cNvPr>
          <p:cNvSpPr/>
          <p:nvPr/>
        </p:nvSpPr>
        <p:spPr>
          <a:xfrm>
            <a:off x="1427163" y="339329"/>
            <a:ext cx="8925320" cy="4822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15990-AAF8-900D-42A1-9CDBAA92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63" y="339329"/>
            <a:ext cx="8925320" cy="4822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160C8-C28F-45B2-9880-D74A5045D505}"/>
              </a:ext>
            </a:extLst>
          </p:cNvPr>
          <p:cNvSpPr txBox="1"/>
          <p:nvPr/>
        </p:nvSpPr>
        <p:spPr>
          <a:xfrm>
            <a:off x="5175647" y="188059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FB65F-6D0E-690C-E019-C984011E330D}"/>
              </a:ext>
            </a:extLst>
          </p:cNvPr>
          <p:cNvSpPr txBox="1"/>
          <p:nvPr/>
        </p:nvSpPr>
        <p:spPr>
          <a:xfrm>
            <a:off x="4717256" y="5304232"/>
            <a:ext cx="2093119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5400" dirty="0">
                <a:solidFill>
                  <a:schemeClr val="tx2">
                    <a:lumMod val="50000"/>
                  </a:schemeClr>
                </a:solidFill>
              </a:rPr>
              <a:t>Results</a:t>
            </a:r>
            <a:endParaRPr lang="en-US" sz="5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E1D4-E90E-F258-0572-F81AC7EA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5899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A1FE-51A0-4DDC-A195-EAB24E9B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186" y="2367093"/>
            <a:ext cx="10364452" cy="3424107"/>
          </a:xfrm>
        </p:spPr>
        <p:txBody>
          <a:bodyPr>
            <a:noAutofit/>
          </a:bodyPr>
          <a:lstStyle/>
          <a:p>
            <a:r>
              <a:rPr lang="en-IN" sz="3600" b="0" i="0" dirty="0">
                <a:solidFill>
                  <a:schemeClr val="accent5">
                    <a:lumMod val="75000"/>
                  </a:schemeClr>
                </a:solidFill>
                <a:effectLst/>
                <a:latin typeface="Google Sans"/>
              </a:rPr>
              <a:t>In conclusion, employee performance management is an essential part of any successful organization. It provides the necessary feedback to develop employees, encourage growth, and align goals with company objectives.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1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48E62D-ACA7-D307-3F9D-DDA73C668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097862" y="-535781"/>
            <a:ext cx="8791575" cy="3964781"/>
          </a:xfrm>
          <a:prstGeom prst="rect">
            <a:avLst/>
          </a:prstGeom>
          <a:noFill/>
          <a:ln w="15875" cap="flat" cmpd="sng" algn="ctr">
            <a:noFill/>
            <a:prstDash val="soli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6000" b="1" i="1" u="sng" dirty="0">
                <a:solidFill>
                  <a:srgbClr val="C00000"/>
                </a:solidFill>
              </a:rPr>
              <a:t>Project title :</a:t>
            </a:r>
            <a:endParaRPr lang="en-US" sz="6000" b="1" i="1" u="sng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29C62-3195-1621-5CA1-A866CC4EDA53}"/>
              </a:ext>
            </a:extLst>
          </p:cNvPr>
          <p:cNvSpPr txBox="1"/>
          <p:nvPr/>
        </p:nvSpPr>
        <p:spPr>
          <a:xfrm>
            <a:off x="2589608" y="3075057"/>
            <a:ext cx="8299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solidFill>
                  <a:srgbClr val="FF0000"/>
                </a:solidFill>
              </a:rPr>
              <a:t>Employee performance analysis  using excel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1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0AFA95-DB4E-FAD2-84F4-DCCA1450E0FF}"/>
              </a:ext>
            </a:extLst>
          </p:cNvPr>
          <p:cNvSpPr txBox="1"/>
          <p:nvPr/>
        </p:nvSpPr>
        <p:spPr>
          <a:xfrm>
            <a:off x="9501187" y="-3825478"/>
            <a:ext cx="1968103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0BF984-CDD5-3FD4-731B-DCF58CB3AD4E}"/>
              </a:ext>
            </a:extLst>
          </p:cNvPr>
          <p:cNvSpPr txBox="1"/>
          <p:nvPr/>
        </p:nvSpPr>
        <p:spPr>
          <a:xfrm>
            <a:off x="5197673" y="2667000"/>
            <a:ext cx="1968103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9DAB3-DB51-826E-4871-0ECE049FE8A7}"/>
              </a:ext>
            </a:extLst>
          </p:cNvPr>
          <p:cNvSpPr txBox="1"/>
          <p:nvPr/>
        </p:nvSpPr>
        <p:spPr>
          <a:xfrm>
            <a:off x="5350073" y="2819400"/>
            <a:ext cx="1968103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6E1BA03-B3E0-3B34-17F9-4E527513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250" y="2545290"/>
            <a:ext cx="8791575" cy="813311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B050"/>
                </a:solidFill>
              </a:rPr>
              <a:t>Manager and employee review job description and update as needed.</a:t>
            </a:r>
            <a:endParaRPr lang="en-US" sz="2800" b="1" i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368D0-2FF3-41D4-587A-88419B813B9A}"/>
              </a:ext>
            </a:extLst>
          </p:cNvPr>
          <p:cNvSpPr txBox="1"/>
          <p:nvPr/>
        </p:nvSpPr>
        <p:spPr>
          <a:xfrm>
            <a:off x="1912738" y="3499398"/>
            <a:ext cx="8366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B050"/>
                </a:solidFill>
                <a:effectLst/>
                <a:latin typeface="Google Sans"/>
              </a:rPr>
              <a:t>Employee submits written Self-Assessment to manager</a:t>
            </a:r>
            <a:r>
              <a:rPr lang="en-IN" sz="2800" b="1" i="1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3E450-C781-3F76-4DCB-A44374856A52}"/>
              </a:ext>
            </a:extLst>
          </p:cNvPr>
          <p:cNvSpPr txBox="1"/>
          <p:nvPr/>
        </p:nvSpPr>
        <p:spPr>
          <a:xfrm>
            <a:off x="5184576" y="6036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0E1A8-E3F6-EE0A-06CA-0823632EA5F1}"/>
              </a:ext>
            </a:extLst>
          </p:cNvPr>
          <p:cNvSpPr txBox="1"/>
          <p:nvPr/>
        </p:nvSpPr>
        <p:spPr>
          <a:xfrm>
            <a:off x="2011261" y="4477414"/>
            <a:ext cx="8340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B050"/>
                </a:solidFill>
                <a:effectLst/>
                <a:latin typeface="Google Sans"/>
              </a:rPr>
              <a:t>Manager solicits multi-rater feedback from colleagues, customers, and direct reports</a:t>
            </a:r>
            <a:r>
              <a:rPr lang="en-IN" sz="2800" b="0" i="0" dirty="0">
                <a:solidFill>
                  <a:srgbClr val="00B050"/>
                </a:solidFill>
                <a:effectLst/>
                <a:latin typeface="Google Sans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18C85-908D-D8B1-80B3-A394567D1C88}"/>
              </a:ext>
            </a:extLst>
          </p:cNvPr>
          <p:cNvSpPr txBox="1"/>
          <p:nvPr/>
        </p:nvSpPr>
        <p:spPr>
          <a:xfrm>
            <a:off x="1839814" y="5431521"/>
            <a:ext cx="8512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B050"/>
                </a:solidFill>
                <a:effectLst/>
                <a:latin typeface="Google Sans"/>
              </a:rPr>
              <a:t>Manager documents performance in written Annual Performance Review</a:t>
            </a:r>
            <a:r>
              <a:rPr lang="en-IN" b="1" i="1" dirty="0">
                <a:solidFill>
                  <a:srgbClr val="00B050"/>
                </a:solidFill>
                <a:effectLst/>
                <a:latin typeface="Google Sans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5ABA0-7CD1-FF38-9773-BF454B32E0CE}"/>
              </a:ext>
            </a:extLst>
          </p:cNvPr>
          <p:cNvSpPr txBox="1"/>
          <p:nvPr/>
        </p:nvSpPr>
        <p:spPr>
          <a:xfrm>
            <a:off x="5184575" y="603647"/>
            <a:ext cx="2950369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EA6BD-EB41-8F3E-A988-7F02F69EEE85}"/>
              </a:ext>
            </a:extLst>
          </p:cNvPr>
          <p:cNvSpPr txBox="1"/>
          <p:nvPr/>
        </p:nvSpPr>
        <p:spPr>
          <a:xfrm>
            <a:off x="2842913" y="1034296"/>
            <a:ext cx="8340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u="sng" dirty="0">
                <a:solidFill>
                  <a:schemeClr val="accent1">
                    <a:lumMod val="50000"/>
                  </a:schemeClr>
                </a:solidFill>
              </a:rPr>
              <a:t>Dataset  Description</a:t>
            </a:r>
            <a:endParaRPr lang="en-US" sz="48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91F6-C19F-D07A-306A-59388FCE1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779" y="2437991"/>
            <a:ext cx="9905999" cy="642939"/>
          </a:xfrm>
        </p:spPr>
        <p:txBody>
          <a:bodyPr/>
          <a:lstStyle/>
          <a:p>
            <a:r>
              <a:rPr lang="en-IN" b="0" i="0" dirty="0">
                <a:solidFill>
                  <a:schemeClr val="accent4">
                    <a:lumMod val="75000"/>
                  </a:schemeClr>
                </a:solidFill>
                <a:effectLst/>
                <a:latin typeface="Google Sans"/>
              </a:rPr>
              <a:t>Employee self-assessment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.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70E2C-BDE0-9195-5725-47F49446CF80}"/>
              </a:ext>
            </a:extLst>
          </p:cNvPr>
          <p:cNvSpPr txBox="1"/>
          <p:nvPr/>
        </p:nvSpPr>
        <p:spPr>
          <a:xfrm>
            <a:off x="5175647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D95A0-536D-1818-3CCB-E79D427647AD}"/>
              </a:ext>
            </a:extLst>
          </p:cNvPr>
          <p:cNvSpPr txBox="1"/>
          <p:nvPr/>
        </p:nvSpPr>
        <p:spPr>
          <a:xfrm>
            <a:off x="1094779" y="2975196"/>
            <a:ext cx="5999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Google Sans"/>
              </a:rPr>
              <a:t>Feedback from colleagues.</a:t>
            </a:r>
            <a:r>
              <a:rPr lang="en-IN" b="0" i="0" dirty="0">
                <a:solidFill>
                  <a:schemeClr val="accent4">
                    <a:lumMod val="75000"/>
                  </a:schemeClr>
                </a:solidFill>
                <a:effectLst/>
                <a:latin typeface="Google Sans"/>
              </a:rPr>
              <a:t> ..</a:t>
            </a:r>
            <a:br>
              <a:rPr lang="en-IN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29B97-5EB0-C222-B048-6528CD4AE2E3}"/>
              </a:ext>
            </a:extLst>
          </p:cNvPr>
          <p:cNvSpPr txBox="1"/>
          <p:nvPr/>
        </p:nvSpPr>
        <p:spPr>
          <a:xfrm>
            <a:off x="1094780" y="3542055"/>
            <a:ext cx="499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Google Sans"/>
              </a:rPr>
              <a:t>Manager's assessment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2B2BD-94C0-24BF-1991-35FA7F5F1863}"/>
              </a:ext>
            </a:extLst>
          </p:cNvPr>
          <p:cNvSpPr txBox="1"/>
          <p:nvPr/>
        </p:nvSpPr>
        <p:spPr>
          <a:xfrm>
            <a:off x="1049684" y="5016699"/>
            <a:ext cx="956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Set up approvals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D03D2-C483-DC71-73E6-13DA3B13F9C4}"/>
              </a:ext>
            </a:extLst>
          </p:cNvPr>
          <p:cNvSpPr txBox="1"/>
          <p:nvPr/>
        </p:nvSpPr>
        <p:spPr>
          <a:xfrm>
            <a:off x="6085581" y="724432"/>
            <a:ext cx="2284661" cy="19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F88D8-111F-D0C6-54D7-F961F365124C}"/>
              </a:ext>
            </a:extLst>
          </p:cNvPr>
          <p:cNvSpPr txBox="1"/>
          <p:nvPr/>
        </p:nvSpPr>
        <p:spPr>
          <a:xfrm>
            <a:off x="1094779" y="4003180"/>
            <a:ext cx="599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Discussion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4EFF6-8614-3FC0-0BAB-D5F3BFA65D26}"/>
              </a:ext>
            </a:extLst>
          </p:cNvPr>
          <p:cNvSpPr txBox="1"/>
          <p:nvPr/>
        </p:nvSpPr>
        <p:spPr>
          <a:xfrm>
            <a:off x="1049684" y="4464845"/>
            <a:ext cx="609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Google Sans"/>
              </a:rPr>
              <a:t>Automate feedback collection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39498-B5D5-4059-9D5E-102F598F4D1A}"/>
              </a:ext>
            </a:extLst>
          </p:cNvPr>
          <p:cNvSpPr txBox="1"/>
          <p:nvPr/>
        </p:nvSpPr>
        <p:spPr>
          <a:xfrm>
            <a:off x="1309092" y="845039"/>
            <a:ext cx="7733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000" u="sng" dirty="0">
                <a:solidFill>
                  <a:srgbClr val="7030A0"/>
                </a:solidFill>
              </a:rPr>
              <a:t>Agenda</a:t>
            </a:r>
            <a:endParaRPr lang="en-US" sz="6000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6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5215-F68F-020A-51FD-61C09C2D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8518"/>
            <a:ext cx="9905998" cy="1478570"/>
          </a:xfrm>
        </p:spPr>
        <p:txBody>
          <a:bodyPr/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65591-886C-EA7F-00D3-A0B144F2559C}"/>
              </a:ext>
            </a:extLst>
          </p:cNvPr>
          <p:cNvSpPr txBox="1"/>
          <p:nvPr/>
        </p:nvSpPr>
        <p:spPr>
          <a:xfrm>
            <a:off x="1393032" y="1966286"/>
            <a:ext cx="7840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accent2"/>
                </a:solidFill>
                <a:effectLst/>
                <a:latin typeface="Google Sans"/>
              </a:rPr>
              <a:t>To write a problem statement on employee performance, you need to identify the specific area of performance that is problematic, such as low productivity, high absenteeism, or poor quality of work.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0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73DA-B922-8A7E-65EC-8CA6F708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Project overview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3ADF-1F08-CDDB-66DF-A9410F79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0" i="0" dirty="0">
                <a:solidFill>
                  <a:schemeClr val="bg2"/>
                </a:solidFill>
                <a:effectLst/>
                <a:latin typeface="Google Sans"/>
              </a:rPr>
              <a:t>Project performance is a measure used to assess the success or failure of a project. It encompasses multiple aspects, such as meeting deadlines, staying within budget, adhering to project plans, and delivering quality results that meet or exceed expectations.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6AEA-D3F3-B6BE-95E2-DB9FCD8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710" y="636377"/>
            <a:ext cx="9905998" cy="1478570"/>
          </a:xfrm>
        </p:spPr>
        <p:txBody>
          <a:bodyPr/>
          <a:lstStyle/>
          <a:p>
            <a:r>
              <a:rPr lang="en-IN" u="sng" dirty="0">
                <a:solidFill>
                  <a:srgbClr val="FFFF00"/>
                </a:solidFill>
              </a:rPr>
              <a:t>Who are  The end users</a:t>
            </a:r>
            <a:endParaRPr lang="en-US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1FB5-9F51-0D59-25BD-4A34714D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449072" cy="173315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people who use a product or service on a regular basis</a:t>
            </a:r>
            <a:r>
              <a:rPr lang="en-IN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Google Sans"/>
              </a:rPr>
              <a:t>, and their performance can be monitored in a number of ways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1E235-7202-6060-D71D-8F2D74E2BFA2}"/>
              </a:ext>
            </a:extLst>
          </p:cNvPr>
          <p:cNvSpPr txBox="1"/>
          <p:nvPr/>
        </p:nvSpPr>
        <p:spPr>
          <a:xfrm>
            <a:off x="1141413" y="3244334"/>
            <a:ext cx="582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Google Sans"/>
              </a:rPr>
              <a:t>Satisfaction levels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D8195-F472-7DCF-FDB1-9AF94722B1F0}"/>
              </a:ext>
            </a:extLst>
          </p:cNvPr>
          <p:cNvSpPr txBox="1"/>
          <p:nvPr/>
        </p:nvSpPr>
        <p:spPr>
          <a:xfrm>
            <a:off x="1141413" y="3688914"/>
            <a:ext cx="543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Google Sans"/>
              </a:rPr>
              <a:t>Application performance monitoring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55BE2-7BB3-0810-29EF-189197D52DF4}"/>
              </a:ext>
            </a:extLst>
          </p:cNvPr>
          <p:cNvSpPr txBox="1"/>
          <p:nvPr/>
        </p:nvSpPr>
        <p:spPr>
          <a:xfrm>
            <a:off x="1141413" y="4057889"/>
            <a:ext cx="486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Google Sans"/>
              </a:rPr>
              <a:t>Real user monitoring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3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FD3E-DFD5-2490-7309-A5F38904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92" y="598059"/>
            <a:ext cx="9905998" cy="1478570"/>
          </a:xfrm>
        </p:spPr>
        <p:txBody>
          <a:bodyPr/>
          <a:lstStyle/>
          <a:p>
            <a:r>
              <a:rPr lang="en-IN" u="sng" dirty="0">
                <a:solidFill>
                  <a:schemeClr val="tx2"/>
                </a:solidFill>
              </a:rPr>
              <a:t>Our solution and its value proposition in employee performance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553A-6124-C7F8-5020-C07A6109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839243"/>
            <a:ext cx="9905999" cy="1179513"/>
          </a:xfrm>
        </p:spPr>
        <p:txBody>
          <a:bodyPr/>
          <a:lstStyle/>
          <a:p>
            <a:r>
              <a:rPr lang="en-IN" b="0" i="0" dirty="0">
                <a:solidFill>
                  <a:schemeClr val="tx2">
                    <a:lumMod val="75000"/>
                  </a:schemeClr>
                </a:solidFill>
                <a:effectLst/>
                <a:latin typeface="Google Sans"/>
              </a:rPr>
              <a:t>A strong Employee Value Proposition does more than attract and keep talent—it's a motivational force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69DA6-772A-73CC-B267-FAEFB2C7D5A2}"/>
              </a:ext>
            </a:extLst>
          </p:cNvPr>
          <p:cNvSpPr txBox="1"/>
          <p:nvPr/>
        </p:nvSpPr>
        <p:spPr>
          <a:xfrm>
            <a:off x="1141411" y="371518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Google Sans"/>
              </a:rPr>
              <a:t>Compensation. Candidates and employees care about compensation, but it's just not the only factor when making an employment decision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017B1-C7DE-8B23-CE37-36ADAF8F3FCE}"/>
              </a:ext>
            </a:extLst>
          </p:cNvPr>
          <p:cNvSpPr txBox="1"/>
          <p:nvPr/>
        </p:nvSpPr>
        <p:spPr>
          <a:xfrm>
            <a:off x="1141411" y="4546182"/>
            <a:ext cx="94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Google Sans"/>
              </a:rPr>
              <a:t>Total rewards package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9E34D-1833-63E7-6ACF-2F1D45FB9833}"/>
              </a:ext>
            </a:extLst>
          </p:cNvPr>
          <p:cNvSpPr txBox="1"/>
          <p:nvPr/>
        </p:nvSpPr>
        <p:spPr>
          <a:xfrm>
            <a:off x="1141411" y="4946785"/>
            <a:ext cx="723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Google Sans"/>
              </a:rPr>
              <a:t>Career advancement opportunities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08A30-45D4-262E-800E-09BE9A92B2B2}"/>
              </a:ext>
            </a:extLst>
          </p:cNvPr>
          <p:cNvSpPr txBox="1"/>
          <p:nvPr/>
        </p:nvSpPr>
        <p:spPr>
          <a:xfrm>
            <a:off x="5175647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7486C-CE9E-8BA2-EC6F-2F2F2CF3DB72}"/>
              </a:ext>
            </a:extLst>
          </p:cNvPr>
          <p:cNvSpPr txBox="1"/>
          <p:nvPr/>
        </p:nvSpPr>
        <p:spPr>
          <a:xfrm>
            <a:off x="1141411" y="5357841"/>
            <a:ext cx="685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Google Sans"/>
              </a:rPr>
              <a:t>Contribution to the world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1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6524-DFE6-559B-5BE2-7598E5C0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E3DE7-27B5-7355-B842-8D10C7481B5C}"/>
              </a:ext>
            </a:extLst>
          </p:cNvPr>
          <p:cNvSpPr txBox="1"/>
          <p:nvPr/>
        </p:nvSpPr>
        <p:spPr>
          <a:xfrm>
            <a:off x="819944" y="2644170"/>
            <a:ext cx="9431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Google Sans"/>
              </a:rPr>
              <a:t>Collecting performance data is the process of gathering metrics and logs that provide information about the performance of a workload. This data includes numerical values, which are known as metrics. Metrics describe the state of the system at a particular point in time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75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Employee performance Analysis using exCEL</vt:lpstr>
      <vt:lpstr>PowerPoint Presentation</vt:lpstr>
      <vt:lpstr>Manager and employee review job description and update as needed.</vt:lpstr>
      <vt:lpstr>PowerPoint Presentation</vt:lpstr>
      <vt:lpstr>Problem statement</vt:lpstr>
      <vt:lpstr>Project overview</vt:lpstr>
      <vt:lpstr>Who are  The end users</vt:lpstr>
      <vt:lpstr>Our solution and its value proposition in employee performance</vt:lpstr>
      <vt:lpstr>data collection</vt:lpstr>
      <vt:lpstr>features collection</vt:lpstr>
      <vt:lpstr>INCENTIVE PERFORMANCE CALCULERIN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creator>kaviya.3571@gmail.com</dc:creator>
  <cp:lastModifiedBy>kaviya.3571@gmail.com</cp:lastModifiedBy>
  <cp:revision>10</cp:revision>
  <dcterms:created xsi:type="dcterms:W3CDTF">2024-08-27T09:57:39Z</dcterms:created>
  <dcterms:modified xsi:type="dcterms:W3CDTF">2024-09-03T11:31:22Z</dcterms:modified>
</cp:coreProperties>
</file>