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7.xml"/><Relationship Id="rId12" Type="http://schemas.openxmlformats.org/officeDocument/2006/relationships/slide" Target="slides/slide13.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2.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6e4ba29b3b6a7d_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2f6e4ba29b3b6a7d_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2f6e4ba29b3b6a7d_4: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Kaviya G</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312217600</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(General)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Government Arts and Science College, Nemmeli</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 name="Google Shape;97;p9"/>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8" name="Google Shape;98;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9" name="Google Shape;99;p9"/>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0" name="Google Shape;100;p9"/>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txBox="1"/>
          <p:nvPr/>
        </p:nvSpPr>
        <p:spPr>
          <a:xfrm>
            <a:off x="739775" y="1501500"/>
            <a:ext cx="10058400" cy="499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25450" lvl="0" marL="457200" rtl="0" algn="l">
              <a:spcBef>
                <a:spcPts val="0"/>
              </a:spcBef>
              <a:spcAft>
                <a:spcPts val="0"/>
              </a:spcAft>
              <a:buSzPts val="3100"/>
              <a:buAutoNum type="arabicPeriod"/>
            </a:pPr>
            <a:r>
              <a:rPr lang="en-US" sz="3100"/>
              <a:t>Data Cleaning: Handle missing or incorrect data entries.</a:t>
            </a:r>
            <a:endParaRPr sz="3100"/>
          </a:p>
          <a:p>
            <a:pPr indent="-425450" lvl="0" marL="457200" rtl="0" algn="l">
              <a:spcBef>
                <a:spcPts val="0"/>
              </a:spcBef>
              <a:spcAft>
                <a:spcPts val="0"/>
              </a:spcAft>
              <a:buSzPts val="3100"/>
              <a:buAutoNum type="arabicPeriod"/>
            </a:pPr>
            <a:r>
              <a:rPr lang="en-US" sz="3100"/>
              <a:t>Performance Metrics: Use formulas to calculate performance indices (e.g., task completion rate, average project rating).</a:t>
            </a:r>
            <a:endParaRPr sz="3100"/>
          </a:p>
          <a:p>
            <a:pPr indent="-425450" lvl="0" marL="457200" rtl="0" algn="l">
              <a:spcBef>
                <a:spcPts val="0"/>
              </a:spcBef>
              <a:spcAft>
                <a:spcPts val="0"/>
              </a:spcAft>
              <a:buSzPts val="3100"/>
              <a:buAutoNum type="arabicPeriod"/>
            </a:pPr>
            <a:r>
              <a:rPr lang="en-US" sz="3100"/>
              <a:t>Visualization: Create pivot tables, charts, and graphs to display performance data by individual, department, or role.</a:t>
            </a:r>
            <a:endParaRPr sz="3100"/>
          </a:p>
          <a:p>
            <a:pPr indent="-425450" lvl="0" marL="457200" rtl="0" algn="l">
              <a:spcBef>
                <a:spcPts val="0"/>
              </a:spcBef>
              <a:spcAft>
                <a:spcPts val="0"/>
              </a:spcAft>
              <a:buSzPts val="3100"/>
              <a:buAutoNum type="arabicPeriod"/>
            </a:pPr>
            <a:r>
              <a:rPr lang="en-US" sz="3100"/>
              <a:t>Analysis: Identify trends in performance, areas of high productivity, and opportunities for improvement.</a:t>
            </a:r>
            <a:endParaRPr sz="3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 name="Google Shape;106;p10"/>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07" name="Google Shape;107;p10"/>
          <p:cNvSpPr txBox="1"/>
          <p:nvPr>
            <p:ph type="title"/>
          </p:nvPr>
        </p:nvSpPr>
        <p:spPr>
          <a:xfrm>
            <a:off x="1032425" y="479423"/>
            <a:ext cx="31239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08" name="Google Shape;108;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9" name="Google Shape;109;p10"/>
          <p:cNvSpPr txBox="1"/>
          <p:nvPr/>
        </p:nvSpPr>
        <p:spPr>
          <a:xfrm>
            <a:off x="1032416" y="1718738"/>
            <a:ext cx="9367800" cy="4263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300"/>
              <a:t>The analysis revealed that certain departments consistently perform better in meeting deadlines and achieving high project ratings. We also identified a small percentage of employees who may require further training or management support. The overall performance trend shows a need for improved engagement and task allocation strategies.</a:t>
            </a:r>
            <a:endParaRPr sz="3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12" name="Google Shape;112;p11"/>
          <p:cNvSpPr txBox="1"/>
          <p:nvPr/>
        </p:nvSpPr>
        <p:spPr>
          <a:xfrm>
            <a:off x="755325" y="1812050"/>
            <a:ext cx="9811200" cy="3753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300"/>
              <a:t>The analysis using Excel provided valuable insights into employee performance, helping management to make data-driven decisions. The use of basic tools in Excel allowed for quick implementation and ease of access, making it an ideal solution for ongoing performance monitoring and improvement.</a:t>
            </a:r>
            <a:endParaRPr sz="3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5"/>
          <p:cNvSpPr txBox="1"/>
          <p:nvPr>
            <p:ph idx="4294967295" type="title"/>
          </p:nvPr>
        </p:nvSpPr>
        <p:spPr>
          <a:xfrm>
            <a:off x="989400" y="799448"/>
            <a:ext cx="48792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sp>
        <p:nvSpPr>
          <p:cNvPr id="71" name="Google Shape;71;p5"/>
          <p:cNvSpPr/>
          <p:nvPr/>
        </p:nvSpPr>
        <p:spPr>
          <a:xfrm>
            <a:off x="6215784" y="113642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5"/>
          <p:cNvSpPr txBox="1"/>
          <p:nvPr/>
        </p:nvSpPr>
        <p:spPr>
          <a:xfrm>
            <a:off x="638418" y="2465143"/>
            <a:ext cx="8339400" cy="3070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25450" lvl="0" marL="457200" rtl="0" algn="l">
              <a:spcBef>
                <a:spcPts val="0"/>
              </a:spcBef>
              <a:spcAft>
                <a:spcPts val="0"/>
              </a:spcAft>
              <a:buSzPts val="3100"/>
              <a:buChar char="●"/>
            </a:pPr>
            <a:r>
              <a:rPr lang="en-US" sz="3100"/>
              <a:t>Executives: To gain insights into overall organizational performance.</a:t>
            </a:r>
            <a:endParaRPr sz="3100"/>
          </a:p>
          <a:p>
            <a:pPr indent="0" lvl="0" marL="457200" rtl="0" algn="l">
              <a:spcBef>
                <a:spcPts val="0"/>
              </a:spcBef>
              <a:spcAft>
                <a:spcPts val="0"/>
              </a:spcAft>
              <a:buNone/>
            </a:pPr>
            <a:r>
              <a:t/>
            </a:r>
            <a:endParaRPr sz="3100"/>
          </a:p>
          <a:p>
            <a:pPr indent="-425450" lvl="0" marL="457200" rtl="0" algn="l">
              <a:spcBef>
                <a:spcPts val="0"/>
              </a:spcBef>
              <a:spcAft>
                <a:spcPts val="0"/>
              </a:spcAft>
              <a:buSzPts val="3100"/>
              <a:buChar char="●"/>
            </a:pPr>
            <a:r>
              <a:rPr lang="en-US" sz="3100"/>
              <a:t>Employees: To understand their own performance metrics and areas of improvement.</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2"/>
          <p:cNvGrpSpPr/>
          <p:nvPr/>
        </p:nvGrpSpPr>
        <p:grpSpPr>
          <a:xfrm rot="-905840">
            <a:off x="7820322" y="2053789"/>
            <a:ext cx="3158257" cy="3534466"/>
            <a:chOff x="7991475" y="2933700"/>
            <a:chExt cx="2762251" cy="325755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2" name="Google Shape;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6" name="Google Shape;46;p2"/>
          <p:cNvSpPr txBox="1"/>
          <p:nvPr/>
        </p:nvSpPr>
        <p:spPr>
          <a:xfrm>
            <a:off x="676275" y="2467550"/>
            <a:ext cx="7733100" cy="3879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a:t>The goal is to evaluate and improve employee performance within the organization. By identifying key performance metrics, we can provide insights into employee productivity, engagement, and areas for improvement, helping management make informed decisions.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grpSp>
        <p:nvGrpSpPr>
          <p:cNvPr id="48" name="Google Shape;48;p3"/>
          <p:cNvGrpSpPr/>
          <p:nvPr/>
        </p:nvGrpSpPr>
        <p:grpSpPr>
          <a:xfrm>
            <a:off x="9083098" y="2082650"/>
            <a:ext cx="3533775" cy="3810000"/>
            <a:chOff x="8658225" y="2647950"/>
            <a:chExt cx="3533775" cy="3810000"/>
          </a:xfrm>
        </p:grpSpPr>
        <p:sp>
          <p:nvSpPr>
            <p:cNvPr id="49" name="Google Shape;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1" name="Google Shape;51;p3"/>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52" name="Google Shape;52;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54" name="Google Shape;54;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5" name="Google Shape;55;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6" name="Google Shape;56;p3"/>
          <p:cNvSpPr txBox="1"/>
          <p:nvPr/>
        </p:nvSpPr>
        <p:spPr>
          <a:xfrm>
            <a:off x="676275" y="1776938"/>
            <a:ext cx="9206400" cy="442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100"/>
          </a:p>
          <a:p>
            <a:pPr indent="0" lvl="0" marL="0" marR="0" rtl="0" algn="l">
              <a:spcBef>
                <a:spcPts val="0"/>
              </a:spcBef>
              <a:spcAft>
                <a:spcPts val="0"/>
              </a:spcAft>
              <a:buNone/>
            </a:pPr>
            <a:r>
              <a:rPr lang="en-US" sz="3100">
                <a:solidFill>
                  <a:schemeClr val="dk1"/>
                </a:solidFill>
              </a:rPr>
              <a:t>This project aims to analyze employee performance data using Excel. The analysis will focus on various performance metrics such as attendance, task completion rates, project success, and overall contributions. The data-driven approach will help to recognize top performers, identify underperformers, and develop targeted improvement strategies.</a:t>
            </a:r>
            <a:endParaRPr sz="3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4"/>
          <p:cNvSpPr txBox="1"/>
          <p:nvPr>
            <p:ph type="title"/>
          </p:nvPr>
        </p:nvSpPr>
        <p:spPr>
          <a:xfrm>
            <a:off x="699450" y="891801"/>
            <a:ext cx="48792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62" name="Google Shape;62;p4"/>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63" name="Google Shape;63;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4" name="Google Shape;64;p4"/>
          <p:cNvSpPr txBox="1"/>
          <p:nvPr/>
        </p:nvSpPr>
        <p:spPr>
          <a:xfrm>
            <a:off x="699450" y="2319900"/>
            <a:ext cx="8612400" cy="4032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25450" lvl="0" marL="457200" rtl="0" algn="l">
              <a:spcBef>
                <a:spcPts val="0"/>
              </a:spcBef>
              <a:spcAft>
                <a:spcPts val="0"/>
              </a:spcAft>
              <a:buSzPts val="3100"/>
              <a:buChar char="●"/>
            </a:pPr>
            <a:r>
              <a:rPr lang="en-US" sz="3100"/>
              <a:t>Human Resource Managers: To assess employee productivity and strategize for better workforce management.</a:t>
            </a:r>
            <a:endParaRPr sz="3100"/>
          </a:p>
          <a:p>
            <a:pPr indent="0" lvl="0" marL="457200" rtl="0" algn="l">
              <a:spcBef>
                <a:spcPts val="0"/>
              </a:spcBef>
              <a:spcAft>
                <a:spcPts val="0"/>
              </a:spcAft>
              <a:buNone/>
            </a:pPr>
            <a:r>
              <a:t/>
            </a:r>
            <a:endParaRPr sz="3100"/>
          </a:p>
          <a:p>
            <a:pPr indent="-425450" lvl="0" marL="457200" rtl="0" algn="l">
              <a:spcBef>
                <a:spcPts val="0"/>
              </a:spcBef>
              <a:spcAft>
                <a:spcPts val="0"/>
              </a:spcAft>
              <a:buSzPts val="3100"/>
              <a:buChar char="●"/>
            </a:pPr>
            <a:r>
              <a:rPr lang="en-US" sz="3100"/>
              <a:t>Department Managers: To monitor team performance and make decisions regarding promotions, training, or reallocating resources.</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6" name="Google Shape;116;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7" name="Google Shape;117;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8" name="Google Shape;118;p1"/>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19" name="Google Shape;119;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120" name="Google Shape;12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1" name="Google Shape;121;p1"/>
          <p:cNvSpPr txBox="1"/>
          <p:nvPr/>
        </p:nvSpPr>
        <p:spPr>
          <a:xfrm>
            <a:off x="558163" y="2181776"/>
            <a:ext cx="9763200" cy="355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We propose a comprehensive analysis of employee performance using key metrics like attendance, task completion, and quality of work. The analysis will be performed using Excel tools, including pivot tables, charts, and conditional formatting. This approach is cost-effective, easy to implement, and accessible for HR and department managers.</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7"/>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84" name="Google Shape;84;p7"/>
          <p:cNvSpPr txBox="1"/>
          <p:nvPr/>
        </p:nvSpPr>
        <p:spPr>
          <a:xfrm>
            <a:off x="755325" y="2110800"/>
            <a:ext cx="9367800" cy="4032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25450" lvl="0" marL="457200" rtl="0" algn="l">
              <a:spcBef>
                <a:spcPts val="0"/>
              </a:spcBef>
              <a:spcAft>
                <a:spcPts val="0"/>
              </a:spcAft>
              <a:buSzPts val="3100"/>
              <a:buAutoNum type="arabicPeriod"/>
            </a:pPr>
            <a:r>
              <a:rPr lang="en-US" sz="3100"/>
              <a:t>Employee Information: ID, name, department, role.</a:t>
            </a:r>
            <a:endParaRPr sz="3100"/>
          </a:p>
          <a:p>
            <a:pPr indent="0" lvl="0" marL="457200" rtl="0" algn="l">
              <a:spcBef>
                <a:spcPts val="0"/>
              </a:spcBef>
              <a:spcAft>
                <a:spcPts val="0"/>
              </a:spcAft>
              <a:buNone/>
            </a:pPr>
            <a:r>
              <a:t/>
            </a:r>
            <a:endParaRPr sz="3100"/>
          </a:p>
          <a:p>
            <a:pPr indent="-425450" lvl="0" marL="457200" rtl="0" algn="l">
              <a:spcBef>
                <a:spcPts val="0"/>
              </a:spcBef>
              <a:spcAft>
                <a:spcPts val="0"/>
              </a:spcAft>
              <a:buSzPts val="3100"/>
              <a:buAutoNum type="arabicPeriod"/>
            </a:pPr>
            <a:r>
              <a:rPr lang="en-US" sz="3100"/>
              <a:t>Performance Metrics: Attendance, number of tasks completed, project ratings, deadlines met.</a:t>
            </a:r>
            <a:endParaRPr sz="3100"/>
          </a:p>
          <a:p>
            <a:pPr indent="0" lvl="0" marL="457200" rtl="0" algn="l">
              <a:spcBef>
                <a:spcPts val="0"/>
              </a:spcBef>
              <a:spcAft>
                <a:spcPts val="0"/>
              </a:spcAft>
              <a:buNone/>
            </a:pPr>
            <a:r>
              <a:t/>
            </a:r>
            <a:endParaRPr sz="3100"/>
          </a:p>
          <a:p>
            <a:pPr indent="-425450" lvl="0" marL="457200" rtl="0" algn="l">
              <a:spcBef>
                <a:spcPts val="0"/>
              </a:spcBef>
              <a:spcAft>
                <a:spcPts val="0"/>
              </a:spcAft>
              <a:buSzPts val="3100"/>
              <a:buAutoNum type="arabicPeriod"/>
            </a:pPr>
            <a:r>
              <a:rPr lang="en-US" sz="3100"/>
              <a:t>Additional Data: Employee engagement scores, peer reviews, and feedback from supervisors.</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4" name="Google Shape;124;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5" name="Google Shape;125;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7" name="Google Shape;127;p2"/>
          <p:cNvSpPr txBox="1"/>
          <p:nvPr>
            <p:ph type="title"/>
          </p:nvPr>
        </p:nvSpPr>
        <p:spPr>
          <a:xfrm>
            <a:off x="739775" y="654938"/>
            <a:ext cx="84804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a:t>
            </a:r>
            <a:endParaRPr sz="4250"/>
          </a:p>
          <a:p>
            <a:pPr indent="0" lvl="0" marL="12700" rtl="0" algn="l">
              <a:lnSpc>
                <a:spcPct val="100000"/>
              </a:lnSpc>
              <a:spcBef>
                <a:spcPts val="0"/>
              </a:spcBef>
              <a:spcAft>
                <a:spcPts val="0"/>
              </a:spcAft>
              <a:buClr>
                <a:schemeClr val="dk1"/>
              </a:buClr>
              <a:buSzPts val="4250"/>
              <a:buFont typeface="Trebuchet MS"/>
              <a:buNone/>
            </a:pPr>
            <a:r>
              <a:rPr lang="en-US" sz="4250"/>
              <a:t>SOLUTION</a:t>
            </a:r>
            <a:endParaRPr sz="4250"/>
          </a:p>
        </p:txBody>
      </p:sp>
      <p:sp>
        <p:nvSpPr>
          <p:cNvPr id="128" name="Google Shape;128;p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9" name="Google Shape;129;p2"/>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Calibri"/>
              <a:buNone/>
            </a:pPr>
            <a:r>
              <a:t/>
            </a:r>
            <a:endParaRPr sz="2800">
              <a:solidFill>
                <a:schemeClr val="dk1"/>
              </a:solidFill>
              <a:latin typeface="Times New Roman"/>
              <a:ea typeface="Times New Roman"/>
              <a:cs typeface="Times New Roman"/>
              <a:sym typeface="Times New Roman"/>
            </a:endParaRPr>
          </a:p>
        </p:txBody>
      </p:sp>
      <p:sp>
        <p:nvSpPr>
          <p:cNvPr id="130" name="Google Shape;130;p2"/>
          <p:cNvSpPr txBox="1"/>
          <p:nvPr/>
        </p:nvSpPr>
        <p:spPr>
          <a:xfrm>
            <a:off x="752475" y="2236225"/>
            <a:ext cx="102573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1. Interactive Dashboards</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2. Predictive Analytics</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3. Employee Performance Scorecards</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4. Automated Alerts and Recommendations</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5. Employee Engagement and Wellness Insights</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6. Scenario Planning and "What-If" Analysis</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7. Dynamic Benchmarking</a:t>
            </a:r>
            <a:endParaRPr b="0" i="0" sz="3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Arial"/>
                <a:ea typeface="Arial"/>
                <a:cs typeface="Arial"/>
                <a:sym typeface="Arial"/>
              </a:rPr>
              <a:t>8. Storytelling with Data</a:t>
            </a:r>
            <a:endParaRPr b="0" i="0" sz="3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