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 name="Google Shape;28;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9" name="Google Shape;29;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 name="Shape 40"/>
        <p:cNvGrpSpPr/>
        <p:nvPr/>
      </p:nvGrpSpPr>
      <p:grpSpPr>
        <a:xfrm>
          <a:off x="0" y="0"/>
          <a:ext cx="0" cy="0"/>
          <a:chOff x="0" y="0"/>
          <a:chExt cx="0" cy="0"/>
        </a:xfrm>
      </p:grpSpPr>
      <p:sp>
        <p:nvSpPr>
          <p:cNvPr id="41" name="Google Shape;41;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44" name="Google Shape;44;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1" name="Google Shape;101;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3" name="Google Shape;103;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4" name="Shape 104"/>
        <p:cNvGrpSpPr/>
        <p:nvPr/>
      </p:nvGrpSpPr>
      <p:grpSpPr>
        <a:xfrm>
          <a:off x="0" y="0"/>
          <a:ext cx="0" cy="0"/>
          <a:chOff x="0" y="0"/>
          <a:chExt cx="0" cy="0"/>
        </a:xfrm>
      </p:grpSpPr>
      <p:sp>
        <p:nvSpPr>
          <p:cNvPr id="105" name="Google Shape;105;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8" name="Google Shape;108;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13" name="Google Shape;113;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0" name="Google Shape;50;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4"/>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4"/>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4" name="Google Shape;54;p4"/>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5" name="Google Shape;55;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7" name="Google Shape;57;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5"/>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2" name="Google Shape;62;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6"/>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67" name="Google Shape;67;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0" name="Shape 70"/>
        <p:cNvGrpSpPr/>
        <p:nvPr/>
      </p:nvGrpSpPr>
      <p:grpSpPr>
        <a:xfrm>
          <a:off x="0" y="0"/>
          <a:ext cx="0" cy="0"/>
          <a:chOff x="0" y="0"/>
          <a:chExt cx="0" cy="0"/>
        </a:xfrm>
      </p:grpSpPr>
      <p:sp>
        <p:nvSpPr>
          <p:cNvPr id="71" name="Google Shape;71;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3" name="Google Shape;73;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4" name="Google Shape;74;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5" name="Google Shape;75;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6" name="Google Shape;76;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8" name="Google Shape;78;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2" name="Google Shape;82;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87" name="Google Shape;87;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8" name="Google Shape;88;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0"/>
          <p:cNvSpPr/>
          <p:nvPr>
            <p:ph idx="2" type="pic"/>
          </p:nvPr>
        </p:nvSpPr>
        <p:spPr>
          <a:xfrm>
            <a:off x="447817" y="641350"/>
            <a:ext cx="11290800" cy="3651300"/>
          </a:xfrm>
          <a:prstGeom prst="rect">
            <a:avLst/>
          </a:prstGeom>
          <a:noFill/>
          <a:ln>
            <a:noFill/>
          </a:ln>
        </p:spPr>
      </p:sp>
      <p:sp>
        <p:nvSpPr>
          <p:cNvPr id="94" name="Google Shape;94;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95" name="Google Shape;95;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7" name="Google Shape;97;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3" name="Google Shape;33;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34" name="Google Shape;34;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5" name="Google Shape;35;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9" name="Google Shape;39;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3"/>
          <p:cNvSpPr txBox="1"/>
          <p:nvPr>
            <p:ph type="ctrTitle"/>
          </p:nvPr>
        </p:nvSpPr>
        <p:spPr>
          <a:xfrm>
            <a:off x="1349964" y="1108403"/>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PROJECT </a:t>
            </a:r>
            <a:endParaRPr/>
          </a:p>
        </p:txBody>
      </p:sp>
      <p:sp>
        <p:nvSpPr>
          <p:cNvPr id="119" name="Google Shape;119;p13"/>
          <p:cNvSpPr txBox="1"/>
          <p:nvPr/>
        </p:nvSpPr>
        <p:spPr>
          <a:xfrm>
            <a:off x="3117525" y="5320150"/>
            <a:ext cx="7980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1.</a:t>
            </a:r>
            <a:r>
              <a:rPr b="1" lang="en-US" sz="2000">
                <a:solidFill>
                  <a:srgbClr val="1482AB"/>
                </a:solidFill>
              </a:rPr>
              <a:t>kaviya G</a:t>
            </a:r>
            <a:r>
              <a:rPr b="1" lang="en-US" sz="2000">
                <a:solidFill>
                  <a:srgbClr val="1482AB"/>
                </a:solidFill>
                <a:latin typeface="Arial"/>
                <a:ea typeface="Arial"/>
                <a:cs typeface="Arial"/>
                <a:sym typeface="Arial"/>
              </a:rPr>
              <a:t> –III CSE- Vetri Vinayaha College of Engineering and Technology</a:t>
            </a:r>
            <a:endParaRPr/>
          </a:p>
        </p:txBody>
      </p:sp>
      <p:sp>
        <p:nvSpPr>
          <p:cNvPr id="120" name="Google Shape;120;p13"/>
          <p:cNvSpPr txBox="1"/>
          <p:nvPr>
            <p:ph idx="11" type="ftr"/>
          </p:nvPr>
        </p:nvSpPr>
        <p:spPr>
          <a:xfrm>
            <a:off x="581192" y="6423914"/>
            <a:ext cx="93675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98" name="Google Shape;198;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The final conclusion is using keylogger we are monitor the parental software and law enforcement without target’s user knowledge .</a:t>
            </a:r>
            <a:endParaRPr sz="2000"/>
          </a:p>
        </p:txBody>
      </p:sp>
      <p:sp>
        <p:nvSpPr>
          <p:cNvPr id="199" name="Google Shape;199;p22"/>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188595" lvl="0" marL="305435" rtl="0" algn="l">
              <a:lnSpc>
                <a:spcPct val="110000"/>
              </a:lnSpc>
              <a:spcBef>
                <a:spcPts val="1000"/>
              </a:spcBef>
              <a:spcAft>
                <a:spcPts val="0"/>
              </a:spcAft>
              <a:buSzPts val="1840"/>
              <a:buNone/>
            </a:pPr>
            <a:r>
              <a:t/>
            </a:r>
            <a:endParaRPr sz="2000"/>
          </a:p>
          <a:p>
            <a:pPr indent="-206121" lvl="0" marL="305435" rtl="0" algn="l">
              <a:lnSpc>
                <a:spcPct val="110000"/>
              </a:lnSpc>
              <a:spcBef>
                <a:spcPts val="940"/>
              </a:spcBef>
              <a:spcAft>
                <a:spcPts val="0"/>
              </a:spcAft>
              <a:buSzPts val="1564"/>
              <a:buNone/>
            </a:pPr>
            <a:r>
              <a:t/>
            </a:r>
            <a:endParaRPr/>
          </a:p>
        </p:txBody>
      </p:sp>
      <p:sp>
        <p:nvSpPr>
          <p:cNvPr id="205" name="Google Shape;205;p23"/>
          <p:cNvSpPr txBox="1"/>
          <p:nvPr>
            <p:ph idx="2" type="body"/>
          </p:nvPr>
        </p:nvSpPr>
        <p:spPr>
          <a:xfrm>
            <a:off x="667513" y="1391479"/>
            <a:ext cx="109434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944"/>
              <a:buChar char="◼"/>
            </a:pPr>
            <a:r>
              <a:rPr lang="en-US" sz="3200"/>
              <a:t>Parental Monitoring</a:t>
            </a:r>
            <a:endParaRPr/>
          </a:p>
          <a:p>
            <a:pPr indent="-306000" lvl="0" marL="306000" rtl="0" algn="l">
              <a:lnSpc>
                <a:spcPct val="110000"/>
              </a:lnSpc>
              <a:spcBef>
                <a:spcPts val="1240"/>
              </a:spcBef>
              <a:spcAft>
                <a:spcPts val="0"/>
              </a:spcAft>
              <a:buSzPts val="2944"/>
              <a:buChar char="◼"/>
            </a:pPr>
            <a:r>
              <a:rPr lang="en-US" sz="3200"/>
              <a:t>Employee Monitoring</a:t>
            </a:r>
            <a:endParaRPr/>
          </a:p>
          <a:p>
            <a:pPr indent="-306000" lvl="0" marL="306000" rtl="0" algn="l">
              <a:lnSpc>
                <a:spcPct val="110000"/>
              </a:lnSpc>
              <a:spcBef>
                <a:spcPts val="1240"/>
              </a:spcBef>
              <a:spcAft>
                <a:spcPts val="0"/>
              </a:spcAft>
              <a:buSzPts val="2944"/>
              <a:buChar char="◼"/>
            </a:pPr>
            <a:r>
              <a:rPr lang="en-US" sz="3200"/>
              <a:t>Law Enforcement and Investigations</a:t>
            </a:r>
            <a:endParaRPr/>
          </a:p>
          <a:p>
            <a:pPr indent="0" lvl="0" marL="0" rtl="0" algn="l">
              <a:lnSpc>
                <a:spcPct val="110000"/>
              </a:lnSpc>
              <a:spcBef>
                <a:spcPts val="1240"/>
              </a:spcBef>
              <a:spcAft>
                <a:spcPts val="0"/>
              </a:spcAft>
              <a:buSzPts val="2944"/>
              <a:buNone/>
            </a:pPr>
            <a:r>
              <a:t/>
            </a:r>
            <a:endParaRPr sz="3200"/>
          </a:p>
        </p:txBody>
      </p:sp>
      <p:sp>
        <p:nvSpPr>
          <p:cNvPr id="206" name="Google Shape;206;p23"/>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
        <p:nvSpPr>
          <p:cNvPr id="207" name="Google Shape;207;p23"/>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
        <p:nvSpPr>
          <p:cNvPr id="213" name="Google Shape;213;p24"/>
          <p:cNvSpPr txBox="1"/>
          <p:nvPr>
            <p:ph idx="11" type="ftr"/>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26" name="Google Shape;126;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
        <p:nvSpPr>
          <p:cNvPr id="127" name="Google Shape;127;p14"/>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33" name="Google Shape;133;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US" sz="3200">
                <a:solidFill>
                  <a:srgbClr val="0F0F0F"/>
                </a:solidFill>
              </a:rPr>
              <a:t>Example:</a:t>
            </a:r>
            <a:r>
              <a:rPr lang="en-US" sz="28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
        <p:nvSpPr>
          <p:cNvPr id="134" name="Google Shape;134;p15"/>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WHAT IS KEYLOGGER</a:t>
            </a:r>
            <a:endParaRPr sz="4400"/>
          </a:p>
        </p:txBody>
      </p:sp>
      <p:sp>
        <p:nvSpPr>
          <p:cNvPr id="140" name="Google Shape;140;p16"/>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t>Keylogger is one kind of surveillance technology that is used to monitor and capture keystrokes of a specific device</a:t>
            </a:r>
            <a:endParaRPr/>
          </a:p>
          <a:p>
            <a:pPr indent="-306000" lvl="0" marL="306000" rtl="0" algn="l">
              <a:lnSpc>
                <a:spcPct val="110000"/>
              </a:lnSpc>
              <a:spcBef>
                <a:spcPts val="1000"/>
              </a:spcBef>
              <a:spcAft>
                <a:spcPts val="0"/>
              </a:spcAft>
              <a:buSzPts val="1840"/>
              <a:buChar char="◼"/>
            </a:pPr>
            <a:r>
              <a:rPr lang="en-US" sz="2000"/>
              <a:t>It can work from both hardware and software </a:t>
            </a:r>
            <a:endParaRPr sz="2000"/>
          </a:p>
        </p:txBody>
      </p:sp>
      <p:sp>
        <p:nvSpPr>
          <p:cNvPr id="141" name="Google Shape;141;p16"/>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3F3F3F"/>
              </a:buClr>
              <a:buSzPct val="100000"/>
              <a:buFont typeface="Franklin Gothic"/>
              <a:buNone/>
            </a:pPr>
            <a:r>
              <a:rPr lang="en-US"/>
              <a:t>HARDWARE KEYLOGGER</a:t>
            </a:r>
            <a:endParaRPr/>
          </a:p>
        </p:txBody>
      </p:sp>
      <p:pic>
        <p:nvPicPr>
          <p:cNvPr id="147" name="Google Shape;147;p17"/>
          <p:cNvPicPr preferRelativeResize="0"/>
          <p:nvPr>
            <p:ph idx="1" type="body"/>
          </p:nvPr>
        </p:nvPicPr>
        <p:blipFill rotWithShape="1">
          <a:blip r:embed="rId3">
            <a:alphaModFix/>
          </a:blip>
          <a:srcRect b="0" l="0" r="0" t="0"/>
          <a:stretch/>
        </p:blipFill>
        <p:spPr>
          <a:xfrm>
            <a:off x="6636340" y="1658770"/>
            <a:ext cx="2448000" cy="1866900"/>
          </a:xfrm>
          <a:prstGeom prst="rect">
            <a:avLst/>
          </a:prstGeom>
          <a:noFill/>
          <a:ln>
            <a:noFill/>
          </a:ln>
        </p:spPr>
      </p:pic>
      <p:sp>
        <p:nvSpPr>
          <p:cNvPr id="148" name="Google Shape;148;p17"/>
          <p:cNvSpPr txBox="1"/>
          <p:nvPr>
            <p:ph idx="2" type="body"/>
          </p:nvPr>
        </p:nvSpPr>
        <p:spPr>
          <a:xfrm>
            <a:off x="718351" y="1658770"/>
            <a:ext cx="51948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Physical Placement</a:t>
            </a:r>
            <a:endParaRPr/>
          </a:p>
          <a:p>
            <a:pPr indent="-306000" lvl="0" marL="306000" rtl="0" algn="l">
              <a:lnSpc>
                <a:spcPct val="110000"/>
              </a:lnSpc>
              <a:spcBef>
                <a:spcPts val="940"/>
              </a:spcBef>
              <a:spcAft>
                <a:spcPts val="0"/>
              </a:spcAft>
              <a:buSzPts val="1564"/>
              <a:buChar char="◼"/>
            </a:pPr>
            <a:r>
              <a:rPr lang="en-US"/>
              <a:t>Stealth and Detection Avoidance</a:t>
            </a:r>
            <a:endParaRPr/>
          </a:p>
          <a:p>
            <a:pPr indent="-306000" lvl="0" marL="306000" rtl="0" algn="l">
              <a:lnSpc>
                <a:spcPct val="110000"/>
              </a:lnSpc>
              <a:spcBef>
                <a:spcPts val="940"/>
              </a:spcBef>
              <a:spcAft>
                <a:spcPts val="0"/>
              </a:spcAft>
              <a:buSzPts val="1564"/>
              <a:buChar char="◼"/>
            </a:pPr>
            <a:r>
              <a:rPr lang="en-US"/>
              <a:t>Versatility and Persistance </a:t>
            </a:r>
            <a:endParaRPr/>
          </a:p>
        </p:txBody>
      </p:sp>
      <p:sp>
        <p:nvSpPr>
          <p:cNvPr id="149" name="Google Shape;149;p17"/>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55" name="Google Shape;155;p18"/>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a:p>
        </p:txBody>
      </p:sp>
      <p:sp>
        <p:nvSpPr>
          <p:cNvPr id="156" name="Google Shape;156;p18"/>
          <p:cNvSpPr txBox="1"/>
          <p:nvPr>
            <p:ph idx="2" type="body"/>
          </p:nvPr>
        </p:nvSpPr>
        <p:spPr>
          <a:xfrm>
            <a:off x="596434" y="1391479"/>
            <a:ext cx="98916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In Proposed system we using keylogger files using python libraries and get the date from target user without their knowledge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p:txBody>
      </p:sp>
      <p:sp>
        <p:nvSpPr>
          <p:cNvPr id="157" name="Google Shape;157;p18"/>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
        <p:nvSpPr>
          <p:cNvPr id="158" name="Google Shape;158;p18"/>
          <p:cNvSpPr/>
          <p:nvPr/>
        </p:nvSpPr>
        <p:spPr>
          <a:xfrm>
            <a:off x="723899" y="268443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Software</a:t>
            </a:r>
            <a:endParaRPr sz="1800">
              <a:solidFill>
                <a:schemeClr val="dk1"/>
              </a:solidFill>
              <a:latin typeface="Libre Franklin"/>
              <a:ea typeface="Libre Franklin"/>
              <a:cs typeface="Libre Franklin"/>
              <a:sym typeface="Libre Franklin"/>
            </a:endParaRPr>
          </a:p>
        </p:txBody>
      </p:sp>
      <p:sp>
        <p:nvSpPr>
          <p:cNvPr id="159" name="Google Shape;159;p18"/>
          <p:cNvSpPr/>
          <p:nvPr/>
        </p:nvSpPr>
        <p:spPr>
          <a:xfrm>
            <a:off x="4489911" y="263871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Source Code</a:t>
            </a:r>
            <a:endParaRPr sz="1800">
              <a:solidFill>
                <a:schemeClr val="dk1"/>
              </a:solidFill>
              <a:latin typeface="Libre Franklin"/>
              <a:ea typeface="Libre Franklin"/>
              <a:cs typeface="Libre Franklin"/>
              <a:sym typeface="Libre Franklin"/>
            </a:endParaRPr>
          </a:p>
        </p:txBody>
      </p:sp>
      <p:sp>
        <p:nvSpPr>
          <p:cNvPr id="160" name="Google Shape;160;p18"/>
          <p:cNvSpPr/>
          <p:nvPr/>
        </p:nvSpPr>
        <p:spPr>
          <a:xfrm>
            <a:off x="729995" y="471662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Results are stored in Keylogger.txt file</a:t>
            </a:r>
            <a:endParaRPr sz="1800">
              <a:solidFill>
                <a:schemeClr val="lt1"/>
              </a:solidFill>
              <a:latin typeface="Libre Franklin"/>
              <a:ea typeface="Libre Franklin"/>
              <a:cs typeface="Libre Franklin"/>
              <a:sym typeface="Libre Franklin"/>
            </a:endParaRPr>
          </a:p>
        </p:txBody>
      </p:sp>
      <p:sp>
        <p:nvSpPr>
          <p:cNvPr id="161" name="Google Shape;161;p18"/>
          <p:cNvSpPr/>
          <p:nvPr/>
        </p:nvSpPr>
        <p:spPr>
          <a:xfrm>
            <a:off x="8369596" y="258969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Run the Code</a:t>
            </a:r>
            <a:endParaRPr sz="1800">
              <a:solidFill>
                <a:schemeClr val="dk1"/>
              </a:solidFill>
              <a:latin typeface="Libre Franklin"/>
              <a:ea typeface="Libre Franklin"/>
              <a:cs typeface="Libre Franklin"/>
              <a:sym typeface="Libre Franklin"/>
            </a:endParaRPr>
          </a:p>
        </p:txBody>
      </p:sp>
      <p:sp>
        <p:nvSpPr>
          <p:cNvPr id="162" name="Google Shape;162;p18"/>
          <p:cNvSpPr/>
          <p:nvPr/>
        </p:nvSpPr>
        <p:spPr>
          <a:xfrm>
            <a:off x="8455671" y="4685357"/>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To Start Keylogger</a:t>
            </a:r>
            <a:endParaRPr sz="1800">
              <a:solidFill>
                <a:schemeClr val="dk1"/>
              </a:solidFill>
              <a:latin typeface="Libre Franklin"/>
              <a:ea typeface="Libre Franklin"/>
              <a:cs typeface="Libre Franklin"/>
              <a:sym typeface="Libre Franklin"/>
            </a:endParaRPr>
          </a:p>
        </p:txBody>
      </p:sp>
      <p:sp>
        <p:nvSpPr>
          <p:cNvPr id="163" name="Google Shape;163;p18"/>
          <p:cNvSpPr/>
          <p:nvPr/>
        </p:nvSpPr>
        <p:spPr>
          <a:xfrm>
            <a:off x="4489911" y="4729735"/>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 Gathering keys from the user</a:t>
            </a:r>
            <a:endParaRPr sz="1800">
              <a:solidFill>
                <a:schemeClr val="dk1"/>
              </a:solidFill>
              <a:latin typeface="Libre Franklin"/>
              <a:ea typeface="Libre Franklin"/>
              <a:cs typeface="Libre Franklin"/>
              <a:sym typeface="Libre Franklin"/>
            </a:endParaRPr>
          </a:p>
        </p:txBody>
      </p:sp>
      <p:sp>
        <p:nvSpPr>
          <p:cNvPr id="164" name="Google Shape;164;p18"/>
          <p:cNvSpPr/>
          <p:nvPr/>
        </p:nvSpPr>
        <p:spPr>
          <a:xfrm rot="5400000">
            <a:off x="9307307" y="3813722"/>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5" name="Google Shape;165;p18"/>
          <p:cNvSpPr/>
          <p:nvPr/>
        </p:nvSpPr>
        <p:spPr>
          <a:xfrm>
            <a:off x="7193568" y="2800766"/>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6" name="Google Shape;166;p18"/>
          <p:cNvSpPr/>
          <p:nvPr/>
        </p:nvSpPr>
        <p:spPr>
          <a:xfrm>
            <a:off x="3427556" y="2849787"/>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7" name="Google Shape;167;p18"/>
          <p:cNvSpPr/>
          <p:nvPr/>
        </p:nvSpPr>
        <p:spPr>
          <a:xfrm rot="10800000">
            <a:off x="7229091" y="4927778"/>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8" name="Google Shape;168;p18"/>
          <p:cNvSpPr/>
          <p:nvPr/>
        </p:nvSpPr>
        <p:spPr>
          <a:xfrm rot="10800000">
            <a:off x="3395762" y="4896514"/>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REQUIREMENTS</a:t>
            </a:r>
            <a:endParaRPr sz="4400">
              <a:solidFill>
                <a:schemeClr val="accent1"/>
              </a:solidFill>
              <a:latin typeface="Calibri"/>
              <a:ea typeface="Calibri"/>
              <a:cs typeface="Calibri"/>
              <a:sym typeface="Calibri"/>
            </a:endParaRPr>
          </a:p>
        </p:txBody>
      </p:sp>
      <p:sp>
        <p:nvSpPr>
          <p:cNvPr id="174" name="Google Shape;174;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t/>
            </a:r>
            <a:endParaRPr sz="3200"/>
          </a:p>
          <a:p>
            <a:pPr indent="0" lvl="0" marL="0" rtl="0" algn="l">
              <a:lnSpc>
                <a:spcPct val="110000"/>
              </a:lnSpc>
              <a:spcBef>
                <a:spcPts val="1320"/>
              </a:spcBef>
              <a:spcAft>
                <a:spcPts val="0"/>
              </a:spcAft>
              <a:buSzPts val="3312"/>
              <a:buNone/>
            </a:pPr>
            <a:r>
              <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Python IDLE (Python 3.12.3 version)</a:t>
            </a:r>
            <a:endParaRPr/>
          </a:p>
          <a:p>
            <a:pPr indent="-305435" lvl="0" marL="305435" rtl="0" algn="l">
              <a:lnSpc>
                <a:spcPct val="110000"/>
              </a:lnSpc>
              <a:spcBef>
                <a:spcPts val="1320"/>
              </a:spcBef>
              <a:spcAft>
                <a:spcPts val="0"/>
              </a:spcAft>
              <a:buSzPts val="3312"/>
              <a:buChar char="◼"/>
            </a:pPr>
            <a:r>
              <a:rPr b="1" lang="en-US" sz="3600">
                <a:solidFill>
                  <a:srgbClr val="0F0F0F"/>
                </a:solidFill>
              </a:rPr>
              <a:t>Python Commands &amp; Libraires Files </a:t>
            </a:r>
            <a:endParaRPr/>
          </a:p>
          <a:p>
            <a:pPr indent="-305435" lvl="0" marL="305435" rtl="0" algn="l">
              <a:lnSpc>
                <a:spcPct val="110000"/>
              </a:lnSpc>
              <a:spcBef>
                <a:spcPts val="1320"/>
              </a:spcBef>
              <a:spcAft>
                <a:spcPts val="0"/>
              </a:spcAft>
              <a:buSzPts val="3312"/>
              <a:buChar char="◼"/>
            </a:pPr>
            <a:r>
              <a:rPr b="1" lang="en-US" sz="3600">
                <a:solidFill>
                  <a:srgbClr val="0F0F0F"/>
                </a:solidFill>
              </a:rPr>
              <a:t>pip install pynput</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pip install jsonlib</a:t>
            </a:r>
            <a:endParaRPr b="1" sz="3600">
              <a:solidFill>
                <a:srgbClr val="0F0F0F"/>
              </a:solidFill>
            </a:endParaRPr>
          </a:p>
          <a:p>
            <a:pPr indent="-95123" lvl="0" marL="305435" rtl="0" algn="l">
              <a:lnSpc>
                <a:spcPct val="110000"/>
              </a:lnSpc>
              <a:spcBef>
                <a:spcPts val="1320"/>
              </a:spcBef>
              <a:spcAft>
                <a:spcPts val="0"/>
              </a:spcAft>
              <a:buSzPts val="3312"/>
              <a:buNone/>
            </a:pPr>
            <a:r>
              <a:t/>
            </a:r>
            <a:endParaRPr b="1" sz="3600">
              <a:solidFill>
                <a:srgbClr val="0F0F0F"/>
              </a:solidFill>
            </a:endParaRPr>
          </a:p>
        </p:txBody>
      </p:sp>
      <p:sp>
        <p:nvSpPr>
          <p:cNvPr id="175" name="Google Shape;175;p19"/>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81" name="Google Shape;181;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p:txBody>
      </p:sp>
      <p:sp>
        <p:nvSpPr>
          <p:cNvPr id="182" name="Google Shape;182;p20"/>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83" name="Google Shape;183;p20"/>
          <p:cNvPicPr preferRelativeResize="0"/>
          <p:nvPr/>
        </p:nvPicPr>
        <p:blipFill rotWithShape="1">
          <a:blip r:embed="rId3">
            <a:alphaModFix/>
          </a:blip>
          <a:srcRect b="0" l="0" r="0" t="0"/>
          <a:stretch/>
        </p:blipFill>
        <p:spPr>
          <a:xfrm>
            <a:off x="283464" y="1232452"/>
            <a:ext cx="3731434" cy="4673324"/>
          </a:xfrm>
          <a:prstGeom prst="rect">
            <a:avLst/>
          </a:prstGeom>
          <a:noFill/>
          <a:ln>
            <a:noFill/>
          </a:ln>
        </p:spPr>
      </p:pic>
      <p:pic>
        <p:nvPicPr>
          <p:cNvPr id="184" name="Google Shape;184;p20"/>
          <p:cNvPicPr preferRelativeResize="0"/>
          <p:nvPr/>
        </p:nvPicPr>
        <p:blipFill rotWithShape="1">
          <a:blip r:embed="rId4">
            <a:alphaModFix/>
          </a:blip>
          <a:srcRect b="0" l="0" r="0" t="0"/>
          <a:stretch/>
        </p:blipFill>
        <p:spPr>
          <a:xfrm>
            <a:off x="4014898" y="1276864"/>
            <a:ext cx="3323973" cy="3235463"/>
          </a:xfrm>
          <a:prstGeom prst="rect">
            <a:avLst/>
          </a:prstGeom>
          <a:noFill/>
          <a:ln>
            <a:noFill/>
          </a:ln>
        </p:spPr>
      </p:pic>
      <p:pic>
        <p:nvPicPr>
          <p:cNvPr id="185" name="Google Shape;185;p20"/>
          <p:cNvPicPr preferRelativeResize="0"/>
          <p:nvPr/>
        </p:nvPicPr>
        <p:blipFill rotWithShape="1">
          <a:blip r:embed="rId5">
            <a:alphaModFix/>
          </a:blip>
          <a:srcRect b="0" l="0" r="0" t="0"/>
          <a:stretch/>
        </p:blipFill>
        <p:spPr>
          <a:xfrm>
            <a:off x="7712467" y="1232452"/>
            <a:ext cx="3524742" cy="357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91" name="Google Shape;191;p21"/>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92" name="Google Shape;192;p21"/>
          <p:cNvPicPr preferRelativeResize="0"/>
          <p:nvPr>
            <p:ph idx="1" type="body"/>
          </p:nvPr>
        </p:nvPicPr>
        <p:blipFill rotWithShape="1">
          <a:blip r:embed="rId3">
            <a:alphaModFix/>
          </a:blip>
          <a:srcRect b="0" l="0" r="0" t="0"/>
          <a:stretch/>
        </p:blipFill>
        <p:spPr>
          <a:xfrm>
            <a:off x="581025" y="2638353"/>
            <a:ext cx="11030100" cy="20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