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660"/>
  </p:normalViewPr>
  <p:slideViewPr>
    <p:cSldViewPr>
      <p:cViewPr>
        <p:scale>
          <a:sx n="66" d="100"/>
          <a:sy n="66" d="100"/>
        </p:scale>
        <p:origin x="576"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AppData\Local\Temp\Temp1_archive%20(4).zip\ds_salaries.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[ds_salaries.csv]Sheet1!PivotTable1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rgbClr val="00B0F0"/>
                </a:solidFill>
              </a:rPr>
              <a:t>SALARY</a:t>
            </a:r>
            <a:r>
              <a:rPr lang="en-US" baseline="0"/>
              <a:t> </a:t>
            </a:r>
            <a:r>
              <a:rPr lang="en-US" baseline="0">
                <a:solidFill>
                  <a:srgbClr val="00B0F0"/>
                </a:solidFill>
              </a:rPr>
              <a:t>ANALYSIS</a:t>
            </a:r>
            <a:endParaRPr lang="en-US">
              <a:solidFill>
                <a:srgbClr val="00B0F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
        <c:idx val="132"/>
        <c:spPr>
          <a:solidFill>
            <a:schemeClr val="accent1"/>
          </a:solidFill>
          <a:ln w="25400">
            <a:solidFill>
              <a:schemeClr val="lt1"/>
            </a:solidFill>
          </a:ln>
          <a:effectLst/>
          <a:sp3d contourW="25400">
            <a:contourClr>
              <a:schemeClr val="lt1"/>
            </a:contourClr>
          </a:sp3d>
        </c:spPr>
      </c:pivotFmt>
      <c:pivotFmt>
        <c:idx val="133"/>
        <c:spPr>
          <a:solidFill>
            <a:schemeClr val="accent1"/>
          </a:solidFill>
          <a:ln w="25400">
            <a:solidFill>
              <a:schemeClr val="lt1"/>
            </a:solidFill>
          </a:ln>
          <a:effectLst/>
          <a:sp3d contourW="25400">
            <a:contourClr>
              <a:schemeClr val="lt1"/>
            </a:contourClr>
          </a:sp3d>
        </c:spPr>
      </c:pivotFmt>
      <c:pivotFmt>
        <c:idx val="134"/>
        <c:spPr>
          <a:solidFill>
            <a:schemeClr val="accent1"/>
          </a:solidFill>
          <a:ln w="25400">
            <a:solidFill>
              <a:schemeClr val="lt1"/>
            </a:solidFill>
          </a:ln>
          <a:effectLst/>
          <a:sp3d contourW="25400">
            <a:contourClr>
              <a:schemeClr val="lt1"/>
            </a:contourClr>
          </a:sp3d>
        </c:spPr>
      </c:pivotFmt>
      <c:pivotFmt>
        <c:idx val="135"/>
        <c:spPr>
          <a:solidFill>
            <a:schemeClr val="accent1"/>
          </a:solidFill>
          <a:ln w="25400">
            <a:solidFill>
              <a:schemeClr val="lt1"/>
            </a:solidFill>
          </a:ln>
          <a:effectLst/>
          <a:sp3d contourW="25400">
            <a:contourClr>
              <a:schemeClr val="lt1"/>
            </a:contourClr>
          </a:sp3d>
        </c:spPr>
      </c:pivotFmt>
      <c:pivotFmt>
        <c:idx val="136"/>
        <c:spPr>
          <a:solidFill>
            <a:schemeClr val="accent1"/>
          </a:solidFill>
          <a:ln w="25400">
            <a:solidFill>
              <a:schemeClr val="lt1"/>
            </a:solidFill>
          </a:ln>
          <a:effectLst/>
          <a:sp3d contourW="25400">
            <a:contourClr>
              <a:schemeClr val="lt1"/>
            </a:contourClr>
          </a:sp3d>
        </c:spPr>
      </c:pivotFmt>
      <c:pivotFmt>
        <c:idx val="137"/>
        <c:spPr>
          <a:solidFill>
            <a:schemeClr val="accent1"/>
          </a:solidFill>
          <a:ln w="25400">
            <a:solidFill>
              <a:schemeClr val="lt1"/>
            </a:solidFill>
          </a:ln>
          <a:effectLst/>
          <a:sp3d contourW="25400">
            <a:contourClr>
              <a:schemeClr val="lt1"/>
            </a:contourClr>
          </a:sp3d>
        </c:spPr>
      </c:pivotFmt>
      <c:pivotFmt>
        <c:idx val="138"/>
        <c:spPr>
          <a:solidFill>
            <a:schemeClr val="accent1"/>
          </a:solidFill>
          <a:ln w="25400">
            <a:solidFill>
              <a:schemeClr val="lt1"/>
            </a:solidFill>
          </a:ln>
          <a:effectLst/>
          <a:sp3d contourW="25400">
            <a:contourClr>
              <a:schemeClr val="lt1"/>
            </a:contourClr>
          </a:sp3d>
        </c:spPr>
      </c:pivotFmt>
      <c:pivotFmt>
        <c:idx val="139"/>
        <c:spPr>
          <a:solidFill>
            <a:schemeClr val="accent1"/>
          </a:solidFill>
          <a:ln w="25400">
            <a:solidFill>
              <a:schemeClr val="lt1"/>
            </a:solidFill>
          </a:ln>
          <a:effectLst/>
          <a:sp3d contourW="25400">
            <a:contourClr>
              <a:schemeClr val="lt1"/>
            </a:contourClr>
          </a:sp3d>
        </c:spPr>
      </c:pivotFmt>
      <c:pivotFmt>
        <c:idx val="140"/>
        <c:spPr>
          <a:solidFill>
            <a:schemeClr val="accent1"/>
          </a:solidFill>
          <a:ln w="25400">
            <a:solidFill>
              <a:schemeClr val="lt1"/>
            </a:solidFill>
          </a:ln>
          <a:effectLst/>
          <a:sp3d contourW="25400">
            <a:contourClr>
              <a:schemeClr val="lt1"/>
            </a:contourClr>
          </a:sp3d>
        </c:spPr>
      </c:pivotFmt>
      <c:pivotFmt>
        <c:idx val="141"/>
        <c:spPr>
          <a:solidFill>
            <a:schemeClr val="accent1"/>
          </a:solidFill>
          <a:ln w="25400">
            <a:solidFill>
              <a:schemeClr val="lt1"/>
            </a:solidFill>
          </a:ln>
          <a:effectLst/>
          <a:sp3d contourW="25400">
            <a:contourClr>
              <a:schemeClr val="lt1"/>
            </a:contourClr>
          </a:sp3d>
        </c:spPr>
      </c:pivotFmt>
      <c:pivotFmt>
        <c:idx val="142"/>
        <c:spPr>
          <a:solidFill>
            <a:schemeClr val="accent1"/>
          </a:solidFill>
          <a:ln w="25400">
            <a:solidFill>
              <a:schemeClr val="lt1"/>
            </a:solidFill>
          </a:ln>
          <a:effectLst/>
          <a:sp3d contourW="25400">
            <a:contourClr>
              <a:schemeClr val="lt1"/>
            </a:contourClr>
          </a:sp3d>
        </c:spPr>
      </c:pivotFmt>
      <c:pivotFmt>
        <c:idx val="143"/>
        <c:spPr>
          <a:solidFill>
            <a:schemeClr val="accent1"/>
          </a:solidFill>
          <a:ln w="25400">
            <a:solidFill>
              <a:schemeClr val="lt1"/>
            </a:solidFill>
          </a:ln>
          <a:effectLst/>
          <a:sp3d contourW="25400">
            <a:contourClr>
              <a:schemeClr val="lt1"/>
            </a:contourClr>
          </a:sp3d>
        </c:spPr>
      </c:pivotFmt>
      <c:pivotFmt>
        <c:idx val="144"/>
        <c:spPr>
          <a:solidFill>
            <a:schemeClr val="accent1"/>
          </a:solidFill>
          <a:ln w="25400">
            <a:solidFill>
              <a:schemeClr val="lt1"/>
            </a:solidFill>
          </a:ln>
          <a:effectLst/>
          <a:sp3d contourW="25400">
            <a:contourClr>
              <a:schemeClr val="lt1"/>
            </a:contourClr>
          </a:sp3d>
        </c:spPr>
      </c:pivotFmt>
      <c:pivotFmt>
        <c:idx val="145"/>
        <c:spPr>
          <a:solidFill>
            <a:schemeClr val="accent1"/>
          </a:solidFill>
          <a:ln w="25400">
            <a:solidFill>
              <a:schemeClr val="lt1"/>
            </a:solidFill>
          </a:ln>
          <a:effectLst/>
          <a:sp3d contourW="25400">
            <a:contourClr>
              <a:schemeClr val="lt1"/>
            </a:contourClr>
          </a:sp3d>
        </c:spPr>
      </c:pivotFmt>
      <c:pivotFmt>
        <c:idx val="146"/>
        <c:spPr>
          <a:solidFill>
            <a:schemeClr val="accent1"/>
          </a:solidFill>
          <a:ln w="25400">
            <a:solidFill>
              <a:schemeClr val="lt1"/>
            </a:solidFill>
          </a:ln>
          <a:effectLst/>
          <a:sp3d contourW="25400">
            <a:contourClr>
              <a:schemeClr val="lt1"/>
            </a:contourClr>
          </a:sp3d>
        </c:spPr>
      </c:pivotFmt>
      <c:pivotFmt>
        <c:idx val="147"/>
        <c:spPr>
          <a:solidFill>
            <a:schemeClr val="accent1"/>
          </a:solidFill>
          <a:ln w="25400">
            <a:solidFill>
              <a:schemeClr val="lt1"/>
            </a:solidFill>
          </a:ln>
          <a:effectLst/>
          <a:sp3d contourW="25400">
            <a:contourClr>
              <a:schemeClr val="lt1"/>
            </a:contourClr>
          </a:sp3d>
        </c:spPr>
      </c:pivotFmt>
      <c:pivotFmt>
        <c:idx val="148"/>
        <c:spPr>
          <a:solidFill>
            <a:schemeClr val="accent1"/>
          </a:solidFill>
          <a:ln w="25400">
            <a:solidFill>
              <a:schemeClr val="lt1"/>
            </a:solidFill>
          </a:ln>
          <a:effectLst/>
          <a:sp3d contourW="25400">
            <a:contourClr>
              <a:schemeClr val="lt1"/>
            </a:contourClr>
          </a:sp3d>
        </c:spPr>
      </c:pivotFmt>
      <c:pivotFmt>
        <c:idx val="149"/>
        <c:spPr>
          <a:solidFill>
            <a:schemeClr val="accent1"/>
          </a:solidFill>
          <a:ln w="25400">
            <a:solidFill>
              <a:schemeClr val="lt1"/>
            </a:solidFill>
          </a:ln>
          <a:effectLst/>
          <a:sp3d contourW="25400">
            <a:contourClr>
              <a:schemeClr val="lt1"/>
            </a:contourClr>
          </a:sp3d>
        </c:spPr>
      </c:pivotFmt>
      <c:pivotFmt>
        <c:idx val="150"/>
        <c:spPr>
          <a:solidFill>
            <a:schemeClr val="accent1"/>
          </a:solidFill>
          <a:ln w="25400">
            <a:solidFill>
              <a:schemeClr val="lt1"/>
            </a:solidFill>
          </a:ln>
          <a:effectLst/>
          <a:sp3d contourW="25400">
            <a:contourClr>
              <a:schemeClr val="lt1"/>
            </a:contourClr>
          </a:sp3d>
        </c:spPr>
      </c:pivotFmt>
      <c:pivotFmt>
        <c:idx val="151"/>
        <c:spPr>
          <a:solidFill>
            <a:schemeClr val="accent1"/>
          </a:solidFill>
          <a:ln w="25400">
            <a:solidFill>
              <a:schemeClr val="lt1"/>
            </a:solidFill>
          </a:ln>
          <a:effectLst/>
          <a:sp3d contourW="25400">
            <a:contourClr>
              <a:schemeClr val="lt1"/>
            </a:contourClr>
          </a:sp3d>
        </c:spPr>
      </c:pivotFmt>
      <c:pivotFmt>
        <c:idx val="152"/>
        <c:spPr>
          <a:solidFill>
            <a:schemeClr val="accent1"/>
          </a:solidFill>
          <a:ln w="25400">
            <a:solidFill>
              <a:schemeClr val="lt1"/>
            </a:solidFill>
          </a:ln>
          <a:effectLst/>
          <a:sp3d contourW="25400">
            <a:contourClr>
              <a:schemeClr val="lt1"/>
            </a:contourClr>
          </a:sp3d>
        </c:spPr>
      </c:pivotFmt>
      <c:pivotFmt>
        <c:idx val="153"/>
        <c:spPr>
          <a:solidFill>
            <a:schemeClr val="accent1"/>
          </a:solidFill>
          <a:ln w="25400">
            <a:solidFill>
              <a:schemeClr val="lt1"/>
            </a:solidFill>
          </a:ln>
          <a:effectLst/>
          <a:sp3d contourW="25400">
            <a:contourClr>
              <a:schemeClr val="lt1"/>
            </a:contourClr>
          </a:sp3d>
        </c:spPr>
      </c:pivotFmt>
      <c:pivotFmt>
        <c:idx val="154"/>
        <c:spPr>
          <a:solidFill>
            <a:schemeClr val="accent1"/>
          </a:solidFill>
          <a:ln w="25400">
            <a:solidFill>
              <a:schemeClr val="lt1"/>
            </a:solidFill>
          </a:ln>
          <a:effectLst/>
          <a:sp3d contourW="25400">
            <a:contourClr>
              <a:schemeClr val="lt1"/>
            </a:contourClr>
          </a:sp3d>
        </c:spPr>
      </c:pivotFmt>
      <c:pivotFmt>
        <c:idx val="155"/>
        <c:spPr>
          <a:solidFill>
            <a:schemeClr val="accent1"/>
          </a:solidFill>
          <a:ln w="25400">
            <a:solidFill>
              <a:schemeClr val="lt1"/>
            </a:solidFill>
          </a:ln>
          <a:effectLst/>
          <a:sp3d contourW="25400">
            <a:contourClr>
              <a:schemeClr val="lt1"/>
            </a:contourClr>
          </a:sp3d>
        </c:spPr>
      </c:pivotFmt>
      <c:pivotFmt>
        <c:idx val="156"/>
        <c:spPr>
          <a:solidFill>
            <a:schemeClr val="accent1"/>
          </a:solidFill>
          <a:ln w="25400">
            <a:solidFill>
              <a:schemeClr val="lt1"/>
            </a:solidFill>
          </a:ln>
          <a:effectLst/>
          <a:sp3d contourW="25400">
            <a:contourClr>
              <a:schemeClr val="lt1"/>
            </a:contourClr>
          </a:sp3d>
        </c:spPr>
      </c:pivotFmt>
      <c:pivotFmt>
        <c:idx val="15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w="25400">
            <a:solidFill>
              <a:schemeClr val="lt1"/>
            </a:solidFill>
          </a:ln>
          <a:effectLst/>
          <a:sp3d contourW="25400">
            <a:contourClr>
              <a:schemeClr val="lt1"/>
            </a:contourClr>
          </a:sp3d>
        </c:spPr>
      </c:pivotFmt>
      <c:pivotFmt>
        <c:idx val="159"/>
        <c:spPr>
          <a:solidFill>
            <a:schemeClr val="accent1"/>
          </a:solidFill>
          <a:ln w="25400">
            <a:solidFill>
              <a:schemeClr val="lt1"/>
            </a:solidFill>
          </a:ln>
          <a:effectLst/>
          <a:sp3d contourW="25400">
            <a:contourClr>
              <a:schemeClr val="lt1"/>
            </a:contourClr>
          </a:sp3d>
        </c:spPr>
      </c:pivotFmt>
      <c:pivotFmt>
        <c:idx val="160"/>
        <c:spPr>
          <a:solidFill>
            <a:schemeClr val="accent1"/>
          </a:solidFill>
          <a:ln w="25400">
            <a:solidFill>
              <a:schemeClr val="lt1"/>
            </a:solidFill>
          </a:ln>
          <a:effectLst/>
          <a:sp3d contourW="25400">
            <a:contourClr>
              <a:schemeClr val="lt1"/>
            </a:contourClr>
          </a:sp3d>
        </c:spPr>
      </c:pivotFmt>
      <c:pivotFmt>
        <c:idx val="161"/>
        <c:spPr>
          <a:solidFill>
            <a:schemeClr val="accent1"/>
          </a:solidFill>
          <a:ln w="25400">
            <a:solidFill>
              <a:schemeClr val="lt1"/>
            </a:solidFill>
          </a:ln>
          <a:effectLst/>
          <a:sp3d contourW="25400">
            <a:contourClr>
              <a:schemeClr val="lt1"/>
            </a:contourClr>
          </a:sp3d>
        </c:spPr>
      </c:pivotFmt>
      <c:pivotFmt>
        <c:idx val="162"/>
        <c:spPr>
          <a:solidFill>
            <a:schemeClr val="accent1"/>
          </a:solidFill>
          <a:ln w="25400">
            <a:solidFill>
              <a:schemeClr val="lt1"/>
            </a:solidFill>
          </a:ln>
          <a:effectLst/>
          <a:sp3d contourW="25400">
            <a:contourClr>
              <a:schemeClr val="lt1"/>
            </a:contourClr>
          </a:sp3d>
        </c:spPr>
      </c:pivotFmt>
      <c:pivotFmt>
        <c:idx val="163"/>
        <c:spPr>
          <a:solidFill>
            <a:schemeClr val="accent1"/>
          </a:solidFill>
          <a:ln w="25400">
            <a:solidFill>
              <a:schemeClr val="lt1"/>
            </a:solidFill>
          </a:ln>
          <a:effectLst/>
          <a:sp3d contourW="25400">
            <a:contourClr>
              <a:schemeClr val="lt1"/>
            </a:contourClr>
          </a:sp3d>
        </c:spPr>
      </c:pivotFmt>
      <c:pivotFmt>
        <c:idx val="164"/>
        <c:spPr>
          <a:solidFill>
            <a:schemeClr val="accent1"/>
          </a:solidFill>
          <a:ln w="25400">
            <a:solidFill>
              <a:schemeClr val="lt1"/>
            </a:solidFill>
          </a:ln>
          <a:effectLst/>
          <a:sp3d contourW="25400">
            <a:contourClr>
              <a:schemeClr val="lt1"/>
            </a:contourClr>
          </a:sp3d>
        </c:spPr>
      </c:pivotFmt>
      <c:pivotFmt>
        <c:idx val="165"/>
        <c:spPr>
          <a:solidFill>
            <a:schemeClr val="accent1"/>
          </a:solidFill>
          <a:ln w="25400">
            <a:solidFill>
              <a:schemeClr val="lt1"/>
            </a:solidFill>
          </a:ln>
          <a:effectLst/>
          <a:sp3d contourW="25400">
            <a:contourClr>
              <a:schemeClr val="lt1"/>
            </a:contourClr>
          </a:sp3d>
        </c:spPr>
      </c:pivotFmt>
      <c:pivotFmt>
        <c:idx val="166"/>
        <c:spPr>
          <a:solidFill>
            <a:schemeClr val="accent1"/>
          </a:solidFill>
          <a:ln w="25400">
            <a:solidFill>
              <a:schemeClr val="lt1"/>
            </a:solidFill>
          </a:ln>
          <a:effectLst/>
          <a:sp3d contourW="25400">
            <a:contourClr>
              <a:schemeClr val="lt1"/>
            </a:contourClr>
          </a:sp3d>
        </c:spPr>
      </c:pivotFmt>
      <c:pivotFmt>
        <c:idx val="167"/>
        <c:spPr>
          <a:solidFill>
            <a:schemeClr val="accent1"/>
          </a:solidFill>
          <a:ln w="25400">
            <a:solidFill>
              <a:schemeClr val="lt1"/>
            </a:solidFill>
          </a:ln>
          <a:effectLst/>
          <a:sp3d contourW="25400">
            <a:contourClr>
              <a:schemeClr val="lt1"/>
            </a:contourClr>
          </a:sp3d>
        </c:spPr>
      </c:pivotFmt>
      <c:pivotFmt>
        <c:idx val="168"/>
        <c:spPr>
          <a:solidFill>
            <a:schemeClr val="accent1"/>
          </a:solidFill>
          <a:ln w="25400">
            <a:solidFill>
              <a:schemeClr val="lt1"/>
            </a:solidFill>
          </a:ln>
          <a:effectLst/>
          <a:sp3d contourW="25400">
            <a:contourClr>
              <a:schemeClr val="lt1"/>
            </a:contourClr>
          </a:sp3d>
        </c:spPr>
      </c:pivotFmt>
      <c:pivotFmt>
        <c:idx val="169"/>
        <c:spPr>
          <a:solidFill>
            <a:schemeClr val="accent1"/>
          </a:solidFill>
          <a:ln w="25400">
            <a:solidFill>
              <a:schemeClr val="lt1"/>
            </a:solidFill>
          </a:ln>
          <a:effectLst/>
          <a:sp3d contourW="25400">
            <a:contourClr>
              <a:schemeClr val="lt1"/>
            </a:contourClr>
          </a:sp3d>
        </c:spPr>
      </c:pivotFmt>
      <c:pivotFmt>
        <c:idx val="170"/>
        <c:spPr>
          <a:solidFill>
            <a:schemeClr val="accent1"/>
          </a:solidFill>
          <a:ln w="25400">
            <a:solidFill>
              <a:schemeClr val="lt1"/>
            </a:solidFill>
          </a:ln>
          <a:effectLst/>
          <a:sp3d contourW="25400">
            <a:contourClr>
              <a:schemeClr val="lt1"/>
            </a:contourClr>
          </a:sp3d>
        </c:spPr>
      </c:pivotFmt>
      <c:pivotFmt>
        <c:idx val="171"/>
        <c:spPr>
          <a:solidFill>
            <a:schemeClr val="accent1"/>
          </a:solidFill>
          <a:ln w="25400">
            <a:solidFill>
              <a:schemeClr val="lt1"/>
            </a:solidFill>
          </a:ln>
          <a:effectLst/>
          <a:sp3d contourW="25400">
            <a:contourClr>
              <a:schemeClr val="lt1"/>
            </a:contourClr>
          </a:sp3d>
        </c:spPr>
      </c:pivotFmt>
      <c:pivotFmt>
        <c:idx val="172"/>
        <c:spPr>
          <a:solidFill>
            <a:schemeClr val="accent1"/>
          </a:solidFill>
          <a:ln w="25400">
            <a:solidFill>
              <a:schemeClr val="lt1"/>
            </a:solidFill>
          </a:ln>
          <a:effectLst/>
          <a:sp3d contourW="25400">
            <a:contourClr>
              <a:schemeClr val="lt1"/>
            </a:contourClr>
          </a:sp3d>
        </c:spPr>
      </c:pivotFmt>
      <c:pivotFmt>
        <c:idx val="173"/>
        <c:spPr>
          <a:solidFill>
            <a:schemeClr val="accent1"/>
          </a:solidFill>
          <a:ln w="25400">
            <a:solidFill>
              <a:schemeClr val="lt1"/>
            </a:solidFill>
          </a:ln>
          <a:effectLst/>
          <a:sp3d contourW="25400">
            <a:contourClr>
              <a:schemeClr val="lt1"/>
            </a:contourClr>
          </a:sp3d>
        </c:spPr>
      </c:pivotFmt>
      <c:pivotFmt>
        <c:idx val="174"/>
        <c:spPr>
          <a:solidFill>
            <a:schemeClr val="accent1"/>
          </a:solidFill>
          <a:ln w="25400">
            <a:solidFill>
              <a:schemeClr val="lt1"/>
            </a:solidFill>
          </a:ln>
          <a:effectLst/>
          <a:sp3d contourW="25400">
            <a:contourClr>
              <a:schemeClr val="lt1"/>
            </a:contourClr>
          </a:sp3d>
        </c:spPr>
      </c:pivotFmt>
      <c:pivotFmt>
        <c:idx val="175"/>
        <c:spPr>
          <a:solidFill>
            <a:schemeClr val="accent1"/>
          </a:solidFill>
          <a:ln w="25400">
            <a:solidFill>
              <a:schemeClr val="lt1"/>
            </a:solidFill>
          </a:ln>
          <a:effectLst/>
          <a:sp3d contourW="25400">
            <a:contourClr>
              <a:schemeClr val="lt1"/>
            </a:contourClr>
          </a:sp3d>
        </c:spPr>
      </c:pivotFmt>
      <c:pivotFmt>
        <c:idx val="176"/>
        <c:spPr>
          <a:solidFill>
            <a:schemeClr val="accent1"/>
          </a:solidFill>
          <a:ln w="25400">
            <a:solidFill>
              <a:schemeClr val="lt1"/>
            </a:solidFill>
          </a:ln>
          <a:effectLst/>
          <a:sp3d contourW="25400">
            <a:contourClr>
              <a:schemeClr val="lt1"/>
            </a:contourClr>
          </a:sp3d>
        </c:spPr>
      </c:pivotFmt>
      <c:pivotFmt>
        <c:idx val="177"/>
        <c:spPr>
          <a:solidFill>
            <a:schemeClr val="accent1"/>
          </a:solidFill>
          <a:ln w="25400">
            <a:solidFill>
              <a:schemeClr val="lt1"/>
            </a:solidFill>
          </a:ln>
          <a:effectLst/>
          <a:sp3d contourW="25400">
            <a:contourClr>
              <a:schemeClr val="lt1"/>
            </a:contourClr>
          </a:sp3d>
        </c:spPr>
      </c:pivotFmt>
      <c:pivotFmt>
        <c:idx val="178"/>
        <c:spPr>
          <a:solidFill>
            <a:schemeClr val="accent1"/>
          </a:solidFill>
          <a:ln w="25400">
            <a:solidFill>
              <a:schemeClr val="lt1"/>
            </a:solidFill>
          </a:ln>
          <a:effectLst/>
          <a:sp3d contourW="25400">
            <a:contourClr>
              <a:schemeClr val="lt1"/>
            </a:contourClr>
          </a:sp3d>
        </c:spPr>
      </c:pivotFmt>
      <c:pivotFmt>
        <c:idx val="179"/>
        <c:spPr>
          <a:solidFill>
            <a:schemeClr val="accent1"/>
          </a:solidFill>
          <a:ln w="25400">
            <a:solidFill>
              <a:schemeClr val="lt1"/>
            </a:solidFill>
          </a:ln>
          <a:effectLst/>
          <a:sp3d contourW="25400">
            <a:contourClr>
              <a:schemeClr val="lt1"/>
            </a:contourClr>
          </a:sp3d>
        </c:spPr>
      </c:pivotFmt>
      <c:pivotFmt>
        <c:idx val="180"/>
        <c:spPr>
          <a:solidFill>
            <a:schemeClr val="accent1"/>
          </a:solidFill>
          <a:ln w="25400">
            <a:solidFill>
              <a:schemeClr val="lt1"/>
            </a:solidFill>
          </a:ln>
          <a:effectLst/>
          <a:sp3d contourW="25400">
            <a:contourClr>
              <a:schemeClr val="lt1"/>
            </a:contourClr>
          </a:sp3d>
        </c:spPr>
      </c:pivotFmt>
      <c:pivotFmt>
        <c:idx val="181"/>
        <c:spPr>
          <a:solidFill>
            <a:schemeClr val="accent1"/>
          </a:solidFill>
          <a:ln w="25400">
            <a:solidFill>
              <a:schemeClr val="lt1"/>
            </a:solidFill>
          </a:ln>
          <a:effectLst/>
          <a:sp3d contourW="25400">
            <a:contourClr>
              <a:schemeClr val="lt1"/>
            </a:contourClr>
          </a:sp3d>
        </c:spPr>
      </c:pivotFmt>
      <c:pivotFmt>
        <c:idx val="182"/>
        <c:spPr>
          <a:solidFill>
            <a:schemeClr val="accent1"/>
          </a:solidFill>
          <a:ln w="25400">
            <a:solidFill>
              <a:schemeClr val="lt1"/>
            </a:solidFill>
          </a:ln>
          <a:effectLst/>
          <a:sp3d contourW="25400">
            <a:contourClr>
              <a:schemeClr val="lt1"/>
            </a:contourClr>
          </a:sp3d>
        </c:spPr>
      </c:pivotFmt>
      <c:pivotFmt>
        <c:idx val="183"/>
        <c:spPr>
          <a:solidFill>
            <a:schemeClr val="accent1"/>
          </a:solidFill>
          <a:ln w="25400">
            <a:solidFill>
              <a:schemeClr val="lt1"/>
            </a:solidFill>
          </a:ln>
          <a:effectLst/>
          <a:sp3d contourW="25400">
            <a:contourClr>
              <a:schemeClr val="lt1"/>
            </a:contourClr>
          </a:sp3d>
        </c:spPr>
      </c:pivotFmt>
      <c:pivotFmt>
        <c:idx val="184"/>
        <c:spPr>
          <a:solidFill>
            <a:schemeClr val="accent1"/>
          </a:solidFill>
          <a:ln w="25400">
            <a:solidFill>
              <a:schemeClr val="lt1"/>
            </a:solidFill>
          </a:ln>
          <a:effectLst/>
          <a:sp3d contourW="25400">
            <a:contourClr>
              <a:schemeClr val="lt1"/>
            </a:contourClr>
          </a:sp3d>
        </c:spPr>
      </c:pivotFmt>
      <c:pivotFmt>
        <c:idx val="185"/>
        <c:spPr>
          <a:solidFill>
            <a:schemeClr val="accent1"/>
          </a:solidFill>
          <a:ln w="25400">
            <a:solidFill>
              <a:schemeClr val="lt1"/>
            </a:solidFill>
          </a:ln>
          <a:effectLst/>
          <a:sp3d contourW="25400">
            <a:contourClr>
              <a:schemeClr val="lt1"/>
            </a:contourClr>
          </a:sp3d>
        </c:spPr>
      </c:pivotFmt>
      <c:pivotFmt>
        <c:idx val="186"/>
        <c:spPr>
          <a:solidFill>
            <a:schemeClr val="accent1"/>
          </a:solidFill>
          <a:ln w="25400">
            <a:solidFill>
              <a:schemeClr val="lt1"/>
            </a:solidFill>
          </a:ln>
          <a:effectLst/>
          <a:sp3d contourW="25400">
            <a:contourClr>
              <a:schemeClr val="lt1"/>
            </a:contourClr>
          </a:sp3d>
        </c:spPr>
      </c:pivotFmt>
      <c:pivotFmt>
        <c:idx val="187"/>
        <c:spPr>
          <a:solidFill>
            <a:schemeClr val="accent1"/>
          </a:solidFill>
          <a:ln w="25400">
            <a:solidFill>
              <a:schemeClr val="lt1"/>
            </a:solidFill>
          </a:ln>
          <a:effectLst/>
          <a:sp3d contourW="25400">
            <a:contourClr>
              <a:schemeClr val="lt1"/>
            </a:contourClr>
          </a:sp3d>
        </c:spPr>
      </c:pivotFmt>
      <c:pivotFmt>
        <c:idx val="188"/>
        <c:spPr>
          <a:solidFill>
            <a:schemeClr val="accent1"/>
          </a:solidFill>
          <a:ln w="25400">
            <a:solidFill>
              <a:schemeClr val="lt1"/>
            </a:solidFill>
          </a:ln>
          <a:effectLst/>
          <a:sp3d contourW="25400">
            <a:contourClr>
              <a:schemeClr val="lt1"/>
            </a:contourClr>
          </a:sp3d>
        </c:spPr>
      </c:pivotFmt>
      <c:pivotFmt>
        <c:idx val="189"/>
        <c:spPr>
          <a:solidFill>
            <a:schemeClr val="accent1"/>
          </a:solidFill>
          <a:ln w="25400">
            <a:solidFill>
              <a:schemeClr val="lt1"/>
            </a:solidFill>
          </a:ln>
          <a:effectLst/>
          <a:sp3d contourW="25400">
            <a:contourClr>
              <a:schemeClr val="lt1"/>
            </a:contourClr>
          </a:sp3d>
        </c:spPr>
      </c:pivotFmt>
      <c:pivotFmt>
        <c:idx val="190"/>
        <c:spPr>
          <a:solidFill>
            <a:schemeClr val="accent1"/>
          </a:solidFill>
          <a:ln w="25400">
            <a:solidFill>
              <a:schemeClr val="lt1"/>
            </a:solidFill>
          </a:ln>
          <a:effectLst/>
          <a:sp3d contourW="25400">
            <a:contourClr>
              <a:schemeClr val="lt1"/>
            </a:contourClr>
          </a:sp3d>
        </c:spPr>
      </c:pivotFmt>
      <c:pivotFmt>
        <c:idx val="191"/>
        <c:spPr>
          <a:solidFill>
            <a:schemeClr val="accent1"/>
          </a:solidFill>
          <a:ln w="25400">
            <a:solidFill>
              <a:schemeClr val="lt1"/>
            </a:solidFill>
          </a:ln>
          <a:effectLst/>
          <a:sp3d contourW="25400">
            <a:contourClr>
              <a:schemeClr val="lt1"/>
            </a:contourClr>
          </a:sp3d>
        </c:spPr>
      </c:pivotFmt>
      <c:pivotFmt>
        <c:idx val="192"/>
        <c:spPr>
          <a:solidFill>
            <a:schemeClr val="accent1"/>
          </a:solidFill>
          <a:ln w="25400">
            <a:solidFill>
              <a:schemeClr val="lt1"/>
            </a:solidFill>
          </a:ln>
          <a:effectLst/>
          <a:sp3d contourW="25400">
            <a:contourClr>
              <a:schemeClr val="lt1"/>
            </a:contourClr>
          </a:sp3d>
        </c:spPr>
      </c:pivotFmt>
      <c:pivotFmt>
        <c:idx val="193"/>
        <c:spPr>
          <a:solidFill>
            <a:schemeClr val="accent1"/>
          </a:solidFill>
          <a:ln w="25400">
            <a:solidFill>
              <a:schemeClr val="lt1"/>
            </a:solidFill>
          </a:ln>
          <a:effectLst/>
          <a:sp3d contourW="25400">
            <a:contourClr>
              <a:schemeClr val="lt1"/>
            </a:contourClr>
          </a:sp3d>
        </c:spPr>
      </c:pivotFmt>
      <c:pivotFmt>
        <c:idx val="194"/>
        <c:spPr>
          <a:solidFill>
            <a:schemeClr val="accent1"/>
          </a:solidFill>
          <a:ln w="25400">
            <a:solidFill>
              <a:schemeClr val="lt1"/>
            </a:solidFill>
          </a:ln>
          <a:effectLst/>
          <a:sp3d contourW="25400">
            <a:contourClr>
              <a:schemeClr val="lt1"/>
            </a:contourClr>
          </a:sp3d>
        </c:spPr>
      </c:pivotFmt>
      <c:pivotFmt>
        <c:idx val="195"/>
        <c:spPr>
          <a:solidFill>
            <a:schemeClr val="accent1"/>
          </a:solidFill>
          <a:ln w="25400">
            <a:solidFill>
              <a:schemeClr val="lt1"/>
            </a:solidFill>
          </a:ln>
          <a:effectLst/>
          <a:sp3d contourW="25400">
            <a:contourClr>
              <a:schemeClr val="lt1"/>
            </a:contourClr>
          </a:sp3d>
        </c:spPr>
      </c:pivotFmt>
      <c:pivotFmt>
        <c:idx val="196"/>
        <c:spPr>
          <a:solidFill>
            <a:schemeClr val="accent1"/>
          </a:solidFill>
          <a:ln w="25400">
            <a:solidFill>
              <a:schemeClr val="lt1"/>
            </a:solidFill>
          </a:ln>
          <a:effectLst/>
          <a:sp3d contourW="25400">
            <a:contourClr>
              <a:schemeClr val="lt1"/>
            </a:contourClr>
          </a:sp3d>
        </c:spPr>
      </c:pivotFmt>
      <c:pivotFmt>
        <c:idx val="197"/>
        <c:spPr>
          <a:solidFill>
            <a:schemeClr val="accent1"/>
          </a:solidFill>
          <a:ln w="25400">
            <a:solidFill>
              <a:schemeClr val="lt1"/>
            </a:solidFill>
          </a:ln>
          <a:effectLst/>
          <a:sp3d contourW="25400">
            <a:contourClr>
              <a:schemeClr val="lt1"/>
            </a:contourClr>
          </a:sp3d>
        </c:spPr>
      </c:pivotFmt>
      <c:pivotFmt>
        <c:idx val="198"/>
        <c:spPr>
          <a:solidFill>
            <a:schemeClr val="accent1"/>
          </a:solidFill>
          <a:ln w="25400">
            <a:solidFill>
              <a:schemeClr val="lt1"/>
            </a:solidFill>
          </a:ln>
          <a:effectLst/>
          <a:sp3d contourW="25400">
            <a:contourClr>
              <a:schemeClr val="lt1"/>
            </a:contourClr>
          </a:sp3d>
        </c:spPr>
      </c:pivotFmt>
      <c:pivotFmt>
        <c:idx val="199"/>
        <c:spPr>
          <a:solidFill>
            <a:schemeClr val="accent1"/>
          </a:solidFill>
          <a:ln w="25400">
            <a:solidFill>
              <a:schemeClr val="lt1"/>
            </a:solidFill>
          </a:ln>
          <a:effectLst/>
          <a:sp3d contourW="25400">
            <a:contourClr>
              <a:schemeClr val="lt1"/>
            </a:contourClr>
          </a:sp3d>
        </c:spPr>
      </c:pivotFmt>
      <c:pivotFmt>
        <c:idx val="200"/>
        <c:spPr>
          <a:solidFill>
            <a:schemeClr val="accent1"/>
          </a:solidFill>
          <a:ln w="25400">
            <a:solidFill>
              <a:schemeClr val="lt1"/>
            </a:solidFill>
          </a:ln>
          <a:effectLst/>
          <a:sp3d contourW="25400">
            <a:contourClr>
              <a:schemeClr val="lt1"/>
            </a:contourClr>
          </a:sp3d>
        </c:spPr>
      </c:pivotFmt>
      <c:pivotFmt>
        <c:idx val="201"/>
        <c:spPr>
          <a:solidFill>
            <a:schemeClr val="accent1"/>
          </a:solidFill>
          <a:ln w="25400">
            <a:solidFill>
              <a:schemeClr val="lt1"/>
            </a:solidFill>
          </a:ln>
          <a:effectLst/>
          <a:sp3d contourW="25400">
            <a:contourClr>
              <a:schemeClr val="lt1"/>
            </a:contourClr>
          </a:sp3d>
        </c:spPr>
      </c:pivotFmt>
      <c:pivotFmt>
        <c:idx val="202"/>
        <c:spPr>
          <a:solidFill>
            <a:schemeClr val="accent1"/>
          </a:solidFill>
          <a:ln w="25400">
            <a:solidFill>
              <a:schemeClr val="lt1"/>
            </a:solidFill>
          </a:ln>
          <a:effectLst/>
          <a:sp3d contourW="25400">
            <a:contourClr>
              <a:schemeClr val="lt1"/>
            </a:contourClr>
          </a:sp3d>
        </c:spPr>
      </c:pivotFmt>
      <c:pivotFmt>
        <c:idx val="203"/>
        <c:spPr>
          <a:solidFill>
            <a:schemeClr val="accent1"/>
          </a:solidFill>
          <a:ln w="25400">
            <a:solidFill>
              <a:schemeClr val="lt1"/>
            </a:solidFill>
          </a:ln>
          <a:effectLst/>
          <a:sp3d contourW="25400">
            <a:contourClr>
              <a:schemeClr val="lt1"/>
            </a:contourClr>
          </a:sp3d>
        </c:spPr>
      </c:pivotFmt>
      <c:pivotFmt>
        <c:idx val="204"/>
        <c:spPr>
          <a:solidFill>
            <a:schemeClr val="accent1"/>
          </a:solidFill>
          <a:ln w="25400">
            <a:solidFill>
              <a:schemeClr val="lt1"/>
            </a:solidFill>
          </a:ln>
          <a:effectLst/>
          <a:sp3d contourW="25400">
            <a:contourClr>
              <a:schemeClr val="lt1"/>
            </a:contourClr>
          </a:sp3d>
        </c:spPr>
      </c:pivotFmt>
      <c:pivotFmt>
        <c:idx val="205"/>
        <c:spPr>
          <a:solidFill>
            <a:schemeClr val="accent1"/>
          </a:solidFill>
          <a:ln w="25400">
            <a:solidFill>
              <a:schemeClr val="lt1"/>
            </a:solidFill>
          </a:ln>
          <a:effectLst/>
          <a:sp3d contourW="25400">
            <a:contourClr>
              <a:schemeClr val="lt1"/>
            </a:contourClr>
          </a:sp3d>
        </c:spPr>
      </c:pivotFmt>
      <c:pivotFmt>
        <c:idx val="206"/>
        <c:spPr>
          <a:solidFill>
            <a:schemeClr val="accent1"/>
          </a:solidFill>
          <a:ln w="25400">
            <a:solidFill>
              <a:schemeClr val="lt1"/>
            </a:solidFill>
          </a:ln>
          <a:effectLst/>
          <a:sp3d contourW="25400">
            <a:contourClr>
              <a:schemeClr val="lt1"/>
            </a:contourClr>
          </a:sp3d>
        </c:spPr>
      </c:pivotFmt>
      <c:pivotFmt>
        <c:idx val="207"/>
        <c:spPr>
          <a:solidFill>
            <a:schemeClr val="accent1"/>
          </a:solidFill>
          <a:ln w="25400">
            <a:solidFill>
              <a:schemeClr val="lt1"/>
            </a:solidFill>
          </a:ln>
          <a:effectLst/>
          <a:sp3d contourW="25400">
            <a:contourClr>
              <a:schemeClr val="lt1"/>
            </a:contourClr>
          </a:sp3d>
        </c:spPr>
      </c:pivotFmt>
      <c:pivotFmt>
        <c:idx val="20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1"/>
          </a:solidFill>
          <a:ln w="25400">
            <a:solidFill>
              <a:schemeClr val="lt1"/>
            </a:solidFill>
          </a:ln>
          <a:effectLst/>
          <a:sp3d contourW="25400">
            <a:contourClr>
              <a:schemeClr val="lt1"/>
            </a:contourClr>
          </a:sp3d>
        </c:spPr>
      </c:pivotFmt>
      <c:pivotFmt>
        <c:idx val="210"/>
        <c:spPr>
          <a:solidFill>
            <a:schemeClr val="accent1"/>
          </a:solidFill>
          <a:ln w="25400">
            <a:solidFill>
              <a:schemeClr val="lt1"/>
            </a:solidFill>
          </a:ln>
          <a:effectLst/>
          <a:sp3d contourW="25400">
            <a:contourClr>
              <a:schemeClr val="lt1"/>
            </a:contourClr>
          </a:sp3d>
        </c:spPr>
      </c:pivotFmt>
      <c:pivotFmt>
        <c:idx val="211"/>
        <c:spPr>
          <a:solidFill>
            <a:schemeClr val="accent1"/>
          </a:solidFill>
          <a:ln w="25400">
            <a:solidFill>
              <a:schemeClr val="lt1"/>
            </a:solidFill>
          </a:ln>
          <a:effectLst/>
          <a:sp3d contourW="25400">
            <a:contourClr>
              <a:schemeClr val="lt1"/>
            </a:contourClr>
          </a:sp3d>
        </c:spPr>
      </c:pivotFmt>
      <c:pivotFmt>
        <c:idx val="212"/>
        <c:spPr>
          <a:solidFill>
            <a:schemeClr val="accent1"/>
          </a:solidFill>
          <a:ln w="25400">
            <a:solidFill>
              <a:schemeClr val="lt1"/>
            </a:solidFill>
          </a:ln>
          <a:effectLst/>
          <a:sp3d contourW="25400">
            <a:contourClr>
              <a:schemeClr val="lt1"/>
            </a:contourClr>
          </a:sp3d>
        </c:spPr>
      </c:pivotFmt>
      <c:pivotFmt>
        <c:idx val="213"/>
        <c:spPr>
          <a:solidFill>
            <a:schemeClr val="accent1"/>
          </a:solidFill>
          <a:ln w="25400">
            <a:solidFill>
              <a:schemeClr val="lt1"/>
            </a:solidFill>
          </a:ln>
          <a:effectLst/>
          <a:sp3d contourW="25400">
            <a:contourClr>
              <a:schemeClr val="lt1"/>
            </a:contourClr>
          </a:sp3d>
        </c:spPr>
      </c:pivotFmt>
      <c:pivotFmt>
        <c:idx val="214"/>
        <c:spPr>
          <a:solidFill>
            <a:schemeClr val="accent1"/>
          </a:solidFill>
          <a:ln w="25400">
            <a:solidFill>
              <a:schemeClr val="lt1"/>
            </a:solidFill>
          </a:ln>
          <a:effectLst/>
          <a:sp3d contourW="25400">
            <a:contourClr>
              <a:schemeClr val="lt1"/>
            </a:contourClr>
          </a:sp3d>
        </c:spPr>
      </c:pivotFmt>
      <c:pivotFmt>
        <c:idx val="215"/>
        <c:spPr>
          <a:solidFill>
            <a:schemeClr val="accent1"/>
          </a:solidFill>
          <a:ln w="25400">
            <a:solidFill>
              <a:schemeClr val="lt1"/>
            </a:solidFill>
          </a:ln>
          <a:effectLst/>
          <a:sp3d contourW="25400">
            <a:contourClr>
              <a:schemeClr val="lt1"/>
            </a:contourClr>
          </a:sp3d>
        </c:spPr>
      </c:pivotFmt>
      <c:pivotFmt>
        <c:idx val="216"/>
        <c:spPr>
          <a:solidFill>
            <a:schemeClr val="accent1"/>
          </a:solidFill>
          <a:ln w="25400">
            <a:solidFill>
              <a:schemeClr val="lt1"/>
            </a:solidFill>
          </a:ln>
          <a:effectLst/>
          <a:sp3d contourW="25400">
            <a:contourClr>
              <a:schemeClr val="lt1"/>
            </a:contourClr>
          </a:sp3d>
        </c:spPr>
      </c:pivotFmt>
      <c:pivotFmt>
        <c:idx val="217"/>
        <c:spPr>
          <a:solidFill>
            <a:schemeClr val="accent1"/>
          </a:solidFill>
          <a:ln w="25400">
            <a:solidFill>
              <a:schemeClr val="lt1"/>
            </a:solidFill>
          </a:ln>
          <a:effectLst/>
          <a:sp3d contourW="25400">
            <a:contourClr>
              <a:schemeClr val="lt1"/>
            </a:contourClr>
          </a:sp3d>
        </c:spPr>
      </c:pivotFmt>
      <c:pivotFmt>
        <c:idx val="218"/>
        <c:spPr>
          <a:solidFill>
            <a:schemeClr val="accent1"/>
          </a:solidFill>
          <a:ln w="25400">
            <a:solidFill>
              <a:schemeClr val="lt1"/>
            </a:solidFill>
          </a:ln>
          <a:effectLst/>
          <a:sp3d contourW="25400">
            <a:contourClr>
              <a:schemeClr val="lt1"/>
            </a:contourClr>
          </a:sp3d>
        </c:spPr>
      </c:pivotFmt>
      <c:pivotFmt>
        <c:idx val="219"/>
        <c:spPr>
          <a:solidFill>
            <a:schemeClr val="accent1"/>
          </a:solidFill>
          <a:ln w="25400">
            <a:solidFill>
              <a:schemeClr val="lt1"/>
            </a:solidFill>
          </a:ln>
          <a:effectLst/>
          <a:sp3d contourW="25400">
            <a:contourClr>
              <a:schemeClr val="lt1"/>
            </a:contourClr>
          </a:sp3d>
        </c:spPr>
      </c:pivotFmt>
      <c:pivotFmt>
        <c:idx val="220"/>
        <c:spPr>
          <a:solidFill>
            <a:schemeClr val="accent1"/>
          </a:solidFill>
          <a:ln w="25400">
            <a:solidFill>
              <a:schemeClr val="lt1"/>
            </a:solidFill>
          </a:ln>
          <a:effectLst/>
          <a:sp3d contourW="25400">
            <a:contourClr>
              <a:schemeClr val="lt1"/>
            </a:contourClr>
          </a:sp3d>
        </c:spPr>
      </c:pivotFmt>
      <c:pivotFmt>
        <c:idx val="221"/>
        <c:spPr>
          <a:solidFill>
            <a:schemeClr val="accent1"/>
          </a:solidFill>
          <a:ln w="25400">
            <a:solidFill>
              <a:schemeClr val="lt1"/>
            </a:solidFill>
          </a:ln>
          <a:effectLst/>
          <a:sp3d contourW="25400">
            <a:contourClr>
              <a:schemeClr val="lt1"/>
            </a:contourClr>
          </a:sp3d>
        </c:spPr>
      </c:pivotFmt>
      <c:pivotFmt>
        <c:idx val="222"/>
        <c:spPr>
          <a:solidFill>
            <a:schemeClr val="accent1"/>
          </a:solidFill>
          <a:ln w="25400">
            <a:solidFill>
              <a:schemeClr val="lt1"/>
            </a:solidFill>
          </a:ln>
          <a:effectLst/>
          <a:sp3d contourW="25400">
            <a:contourClr>
              <a:schemeClr val="lt1"/>
            </a:contourClr>
          </a:sp3d>
        </c:spPr>
      </c:pivotFmt>
      <c:pivotFmt>
        <c:idx val="223"/>
        <c:spPr>
          <a:solidFill>
            <a:schemeClr val="accent1"/>
          </a:solidFill>
          <a:ln w="25400">
            <a:solidFill>
              <a:schemeClr val="lt1"/>
            </a:solidFill>
          </a:ln>
          <a:effectLst/>
          <a:sp3d contourW="25400">
            <a:contourClr>
              <a:schemeClr val="lt1"/>
            </a:contourClr>
          </a:sp3d>
        </c:spPr>
      </c:pivotFmt>
      <c:pivotFmt>
        <c:idx val="224"/>
        <c:spPr>
          <a:solidFill>
            <a:schemeClr val="accent1"/>
          </a:solidFill>
          <a:ln w="25400">
            <a:solidFill>
              <a:schemeClr val="lt1"/>
            </a:solidFill>
          </a:ln>
          <a:effectLst/>
          <a:sp3d contourW="25400">
            <a:contourClr>
              <a:schemeClr val="lt1"/>
            </a:contourClr>
          </a:sp3d>
        </c:spPr>
      </c:pivotFmt>
      <c:pivotFmt>
        <c:idx val="225"/>
        <c:spPr>
          <a:solidFill>
            <a:schemeClr val="accent1"/>
          </a:solidFill>
          <a:ln w="25400">
            <a:solidFill>
              <a:schemeClr val="lt1"/>
            </a:solidFill>
          </a:ln>
          <a:effectLst/>
          <a:sp3d contourW="25400">
            <a:contourClr>
              <a:schemeClr val="lt1"/>
            </a:contourClr>
          </a:sp3d>
        </c:spPr>
      </c:pivotFmt>
      <c:pivotFmt>
        <c:idx val="226"/>
        <c:spPr>
          <a:solidFill>
            <a:schemeClr val="accent1"/>
          </a:solidFill>
          <a:ln w="25400">
            <a:solidFill>
              <a:schemeClr val="lt1"/>
            </a:solidFill>
          </a:ln>
          <a:effectLst/>
          <a:sp3d contourW="25400">
            <a:contourClr>
              <a:schemeClr val="lt1"/>
            </a:contourClr>
          </a:sp3d>
        </c:spPr>
      </c:pivotFmt>
      <c:pivotFmt>
        <c:idx val="227"/>
        <c:spPr>
          <a:solidFill>
            <a:schemeClr val="accent1"/>
          </a:solidFill>
          <a:ln w="25400">
            <a:solidFill>
              <a:schemeClr val="lt1"/>
            </a:solidFill>
          </a:ln>
          <a:effectLst/>
          <a:sp3d contourW="25400">
            <a:contourClr>
              <a:schemeClr val="lt1"/>
            </a:contourClr>
          </a:sp3d>
        </c:spPr>
      </c:pivotFmt>
      <c:pivotFmt>
        <c:idx val="228"/>
        <c:spPr>
          <a:solidFill>
            <a:schemeClr val="accent1"/>
          </a:solidFill>
          <a:ln w="25400">
            <a:solidFill>
              <a:schemeClr val="lt1"/>
            </a:solidFill>
          </a:ln>
          <a:effectLst/>
          <a:sp3d contourW="25400">
            <a:contourClr>
              <a:schemeClr val="lt1"/>
            </a:contourClr>
          </a:sp3d>
        </c:spPr>
      </c:pivotFmt>
      <c:pivotFmt>
        <c:idx val="229"/>
        <c:spPr>
          <a:solidFill>
            <a:schemeClr val="accent1"/>
          </a:solidFill>
          <a:ln w="25400">
            <a:solidFill>
              <a:schemeClr val="lt1"/>
            </a:solidFill>
          </a:ln>
          <a:effectLst/>
          <a:sp3d contourW="25400">
            <a:contourClr>
              <a:schemeClr val="lt1"/>
            </a:contourClr>
          </a:sp3d>
        </c:spPr>
      </c:pivotFmt>
      <c:pivotFmt>
        <c:idx val="230"/>
        <c:spPr>
          <a:solidFill>
            <a:schemeClr val="accent1"/>
          </a:solidFill>
          <a:ln w="25400">
            <a:solidFill>
              <a:schemeClr val="lt1"/>
            </a:solidFill>
          </a:ln>
          <a:effectLst/>
          <a:sp3d contourW="25400">
            <a:contourClr>
              <a:schemeClr val="lt1"/>
            </a:contourClr>
          </a:sp3d>
        </c:spPr>
      </c:pivotFmt>
      <c:pivotFmt>
        <c:idx val="231"/>
        <c:spPr>
          <a:solidFill>
            <a:schemeClr val="accent1"/>
          </a:solidFill>
          <a:ln w="25400">
            <a:solidFill>
              <a:schemeClr val="lt1"/>
            </a:solidFill>
          </a:ln>
          <a:effectLst/>
          <a:sp3d contourW="25400">
            <a:contourClr>
              <a:schemeClr val="lt1"/>
            </a:contourClr>
          </a:sp3d>
        </c:spPr>
      </c:pivotFmt>
      <c:pivotFmt>
        <c:idx val="232"/>
        <c:spPr>
          <a:solidFill>
            <a:schemeClr val="accent1"/>
          </a:solidFill>
          <a:ln w="25400">
            <a:solidFill>
              <a:schemeClr val="lt1"/>
            </a:solidFill>
          </a:ln>
          <a:effectLst/>
          <a:sp3d contourW="25400">
            <a:contourClr>
              <a:schemeClr val="lt1"/>
            </a:contourClr>
          </a:sp3d>
        </c:spPr>
      </c:pivotFmt>
      <c:pivotFmt>
        <c:idx val="233"/>
        <c:spPr>
          <a:solidFill>
            <a:schemeClr val="accent1"/>
          </a:solidFill>
          <a:ln w="25400">
            <a:solidFill>
              <a:schemeClr val="lt1"/>
            </a:solidFill>
          </a:ln>
          <a:effectLst/>
          <a:sp3d contourW="25400">
            <a:contourClr>
              <a:schemeClr val="lt1"/>
            </a:contourClr>
          </a:sp3d>
        </c:spPr>
      </c:pivotFmt>
      <c:pivotFmt>
        <c:idx val="234"/>
        <c:spPr>
          <a:solidFill>
            <a:schemeClr val="accent1"/>
          </a:solidFill>
          <a:ln w="25400">
            <a:solidFill>
              <a:schemeClr val="lt1"/>
            </a:solidFill>
          </a:ln>
          <a:effectLst/>
          <a:sp3d contourW="25400">
            <a:contourClr>
              <a:schemeClr val="lt1"/>
            </a:contourClr>
          </a:sp3d>
        </c:spPr>
      </c:pivotFmt>
      <c:pivotFmt>
        <c:idx val="235"/>
        <c:spPr>
          <a:solidFill>
            <a:schemeClr val="accent1"/>
          </a:solidFill>
          <a:ln w="25400">
            <a:solidFill>
              <a:schemeClr val="lt1"/>
            </a:solidFill>
          </a:ln>
          <a:effectLst/>
          <a:sp3d contourW="25400">
            <a:contourClr>
              <a:schemeClr val="lt1"/>
            </a:contourClr>
          </a:sp3d>
        </c:spPr>
      </c:pivotFmt>
      <c:pivotFmt>
        <c:idx val="236"/>
        <c:spPr>
          <a:solidFill>
            <a:schemeClr val="accent1"/>
          </a:solidFill>
          <a:ln w="25400">
            <a:solidFill>
              <a:schemeClr val="lt1"/>
            </a:solidFill>
          </a:ln>
          <a:effectLst/>
          <a:sp3d contourW="25400">
            <a:contourClr>
              <a:schemeClr val="lt1"/>
            </a:contourClr>
          </a:sp3d>
        </c:spPr>
      </c:pivotFmt>
      <c:pivotFmt>
        <c:idx val="237"/>
        <c:spPr>
          <a:solidFill>
            <a:schemeClr val="accent1"/>
          </a:solidFill>
          <a:ln w="25400">
            <a:solidFill>
              <a:schemeClr val="lt1"/>
            </a:solidFill>
          </a:ln>
          <a:effectLst/>
          <a:sp3d contourW="25400">
            <a:contourClr>
              <a:schemeClr val="lt1"/>
            </a:contourClr>
          </a:sp3d>
        </c:spPr>
      </c:pivotFmt>
      <c:pivotFmt>
        <c:idx val="238"/>
        <c:spPr>
          <a:solidFill>
            <a:schemeClr val="accent1"/>
          </a:solidFill>
          <a:ln w="25400">
            <a:solidFill>
              <a:schemeClr val="lt1"/>
            </a:solidFill>
          </a:ln>
          <a:effectLst/>
          <a:sp3d contourW="25400">
            <a:contourClr>
              <a:schemeClr val="lt1"/>
            </a:contourClr>
          </a:sp3d>
        </c:spPr>
      </c:pivotFmt>
      <c:pivotFmt>
        <c:idx val="239"/>
        <c:spPr>
          <a:solidFill>
            <a:schemeClr val="accent1"/>
          </a:solidFill>
          <a:ln w="25400">
            <a:solidFill>
              <a:schemeClr val="lt1"/>
            </a:solidFill>
          </a:ln>
          <a:effectLst/>
          <a:sp3d contourW="25400">
            <a:contourClr>
              <a:schemeClr val="lt1"/>
            </a:contourClr>
          </a:sp3d>
        </c:spPr>
      </c:pivotFmt>
      <c:pivotFmt>
        <c:idx val="240"/>
        <c:spPr>
          <a:solidFill>
            <a:schemeClr val="accent1"/>
          </a:solidFill>
          <a:ln w="25400">
            <a:solidFill>
              <a:schemeClr val="lt1"/>
            </a:solidFill>
          </a:ln>
          <a:effectLst/>
          <a:sp3d contourW="25400">
            <a:contourClr>
              <a:schemeClr val="lt1"/>
            </a:contourClr>
          </a:sp3d>
        </c:spPr>
      </c:pivotFmt>
      <c:pivotFmt>
        <c:idx val="241"/>
        <c:spPr>
          <a:solidFill>
            <a:schemeClr val="accent1"/>
          </a:solidFill>
          <a:ln w="25400">
            <a:solidFill>
              <a:schemeClr val="lt1"/>
            </a:solidFill>
          </a:ln>
          <a:effectLst/>
          <a:sp3d contourW="25400">
            <a:contourClr>
              <a:schemeClr val="lt1"/>
            </a:contourClr>
          </a:sp3d>
        </c:spPr>
      </c:pivotFmt>
      <c:pivotFmt>
        <c:idx val="242"/>
        <c:spPr>
          <a:solidFill>
            <a:schemeClr val="accent1"/>
          </a:solidFill>
          <a:ln w="25400">
            <a:solidFill>
              <a:schemeClr val="lt1"/>
            </a:solidFill>
          </a:ln>
          <a:effectLst/>
          <a:sp3d contourW="25400">
            <a:contourClr>
              <a:schemeClr val="lt1"/>
            </a:contourClr>
          </a:sp3d>
        </c:spPr>
      </c:pivotFmt>
      <c:pivotFmt>
        <c:idx val="243"/>
        <c:spPr>
          <a:solidFill>
            <a:schemeClr val="accent1"/>
          </a:solidFill>
          <a:ln w="25400">
            <a:solidFill>
              <a:schemeClr val="lt1"/>
            </a:solidFill>
          </a:ln>
          <a:effectLst/>
          <a:sp3d contourW="25400">
            <a:contourClr>
              <a:schemeClr val="lt1"/>
            </a:contourClr>
          </a:sp3d>
        </c:spPr>
      </c:pivotFmt>
      <c:pivotFmt>
        <c:idx val="244"/>
        <c:spPr>
          <a:solidFill>
            <a:schemeClr val="accent1"/>
          </a:solidFill>
          <a:ln w="25400">
            <a:solidFill>
              <a:schemeClr val="lt1"/>
            </a:solidFill>
          </a:ln>
          <a:effectLst/>
          <a:sp3d contourW="25400">
            <a:contourClr>
              <a:schemeClr val="lt1"/>
            </a:contourClr>
          </a:sp3d>
        </c:spPr>
      </c:pivotFmt>
      <c:pivotFmt>
        <c:idx val="245"/>
        <c:spPr>
          <a:solidFill>
            <a:schemeClr val="accent1"/>
          </a:solidFill>
          <a:ln w="25400">
            <a:solidFill>
              <a:schemeClr val="lt1"/>
            </a:solidFill>
          </a:ln>
          <a:effectLst/>
          <a:sp3d contourW="25400">
            <a:contourClr>
              <a:schemeClr val="lt1"/>
            </a:contourClr>
          </a:sp3d>
        </c:spPr>
      </c:pivotFmt>
      <c:pivotFmt>
        <c:idx val="246"/>
        <c:spPr>
          <a:solidFill>
            <a:schemeClr val="accent1"/>
          </a:solidFill>
          <a:ln w="25400">
            <a:solidFill>
              <a:schemeClr val="lt1"/>
            </a:solidFill>
          </a:ln>
          <a:effectLst/>
          <a:sp3d contourW="25400">
            <a:contourClr>
              <a:schemeClr val="lt1"/>
            </a:contourClr>
          </a:sp3d>
        </c:spPr>
      </c:pivotFmt>
      <c:pivotFmt>
        <c:idx val="247"/>
        <c:spPr>
          <a:solidFill>
            <a:schemeClr val="accent1"/>
          </a:solidFill>
          <a:ln w="25400">
            <a:solidFill>
              <a:schemeClr val="lt1"/>
            </a:solidFill>
          </a:ln>
          <a:effectLst/>
          <a:sp3d contourW="25400">
            <a:contourClr>
              <a:schemeClr val="lt1"/>
            </a:contourClr>
          </a:sp3d>
        </c:spPr>
      </c:pivotFmt>
      <c:pivotFmt>
        <c:idx val="248"/>
        <c:spPr>
          <a:solidFill>
            <a:schemeClr val="accent1"/>
          </a:solidFill>
          <a:ln w="25400">
            <a:solidFill>
              <a:schemeClr val="lt1"/>
            </a:solidFill>
          </a:ln>
          <a:effectLst/>
          <a:sp3d contourW="25400">
            <a:contourClr>
              <a:schemeClr val="lt1"/>
            </a:contourClr>
          </a:sp3d>
        </c:spPr>
      </c:pivotFmt>
      <c:pivotFmt>
        <c:idx val="249"/>
        <c:spPr>
          <a:solidFill>
            <a:schemeClr val="accent1"/>
          </a:solidFill>
          <a:ln w="25400">
            <a:solidFill>
              <a:schemeClr val="lt1"/>
            </a:solidFill>
          </a:ln>
          <a:effectLst/>
          <a:sp3d contourW="25400">
            <a:contourClr>
              <a:schemeClr val="lt1"/>
            </a:contourClr>
          </a:sp3d>
        </c:spPr>
      </c:pivotFmt>
      <c:pivotFmt>
        <c:idx val="250"/>
        <c:spPr>
          <a:solidFill>
            <a:schemeClr val="accent1"/>
          </a:solidFill>
          <a:ln w="25400">
            <a:solidFill>
              <a:schemeClr val="lt1"/>
            </a:solidFill>
          </a:ln>
          <a:effectLst/>
          <a:sp3d contourW="25400">
            <a:contourClr>
              <a:schemeClr val="lt1"/>
            </a:contourClr>
          </a:sp3d>
        </c:spPr>
      </c:pivotFmt>
      <c:pivotFmt>
        <c:idx val="251"/>
        <c:spPr>
          <a:solidFill>
            <a:schemeClr val="accent1"/>
          </a:solidFill>
          <a:ln w="25400">
            <a:solidFill>
              <a:schemeClr val="lt1"/>
            </a:solidFill>
          </a:ln>
          <a:effectLst/>
          <a:sp3d contourW="25400">
            <a:contourClr>
              <a:schemeClr val="lt1"/>
            </a:contourClr>
          </a:sp3d>
        </c:spPr>
      </c:pivotFmt>
      <c:pivotFmt>
        <c:idx val="252"/>
        <c:spPr>
          <a:solidFill>
            <a:schemeClr val="accent1"/>
          </a:solidFill>
          <a:ln w="25400">
            <a:solidFill>
              <a:schemeClr val="lt1"/>
            </a:solidFill>
          </a:ln>
          <a:effectLst/>
          <a:sp3d contourW="25400">
            <a:contourClr>
              <a:schemeClr val="lt1"/>
            </a:contourClr>
          </a:sp3d>
        </c:spPr>
      </c:pivotFmt>
      <c:pivotFmt>
        <c:idx val="253"/>
        <c:spPr>
          <a:solidFill>
            <a:schemeClr val="accent1"/>
          </a:solidFill>
          <a:ln w="25400">
            <a:solidFill>
              <a:schemeClr val="lt1"/>
            </a:solidFill>
          </a:ln>
          <a:effectLst/>
          <a:sp3d contourW="25400">
            <a:contourClr>
              <a:schemeClr val="lt1"/>
            </a:contourClr>
          </a:sp3d>
        </c:spPr>
      </c:pivotFmt>
      <c:pivotFmt>
        <c:idx val="254"/>
        <c:spPr>
          <a:solidFill>
            <a:schemeClr val="accent1"/>
          </a:solidFill>
          <a:ln w="25400">
            <a:solidFill>
              <a:schemeClr val="lt1"/>
            </a:solidFill>
          </a:ln>
          <a:effectLst/>
          <a:sp3d contourW="25400">
            <a:contourClr>
              <a:schemeClr val="lt1"/>
            </a:contourClr>
          </a:sp3d>
        </c:spPr>
      </c:pivotFmt>
      <c:pivotFmt>
        <c:idx val="255"/>
        <c:spPr>
          <a:solidFill>
            <a:schemeClr val="accent1"/>
          </a:solidFill>
          <a:ln w="25400">
            <a:solidFill>
              <a:schemeClr val="lt1"/>
            </a:solidFill>
          </a:ln>
          <a:effectLst/>
          <a:sp3d contourW="25400">
            <a:contourClr>
              <a:schemeClr val="lt1"/>
            </a:contourClr>
          </a:sp3d>
        </c:spPr>
      </c:pivotFmt>
      <c:pivotFmt>
        <c:idx val="256"/>
        <c:spPr>
          <a:solidFill>
            <a:schemeClr val="accent1"/>
          </a:solidFill>
          <a:ln w="25400">
            <a:solidFill>
              <a:schemeClr val="lt1"/>
            </a:solidFill>
          </a:ln>
          <a:effectLst/>
          <a:sp3d contourW="25400">
            <a:contourClr>
              <a:schemeClr val="lt1"/>
            </a:contourClr>
          </a:sp3d>
        </c:spPr>
      </c:pivotFmt>
      <c:pivotFmt>
        <c:idx val="257"/>
        <c:spPr>
          <a:solidFill>
            <a:schemeClr val="accent1"/>
          </a:solidFill>
          <a:ln w="25400">
            <a:solidFill>
              <a:schemeClr val="lt1"/>
            </a:solidFill>
          </a:ln>
          <a:effectLst/>
          <a:sp3d contourW="25400">
            <a:contourClr>
              <a:schemeClr val="lt1"/>
            </a:contourClr>
          </a:sp3d>
        </c:spPr>
      </c:pivotFmt>
      <c:pivotFmt>
        <c:idx val="258"/>
        <c:spPr>
          <a:solidFill>
            <a:schemeClr val="accent1"/>
          </a:solidFill>
          <a:ln w="25400">
            <a:solidFill>
              <a:schemeClr val="lt1"/>
            </a:solidFill>
          </a:ln>
          <a:effectLst/>
          <a:sp3d contourW="25400">
            <a:contourClr>
              <a:schemeClr val="lt1"/>
            </a:contourClr>
          </a:sp3d>
        </c:spPr>
      </c:pivotFmt>
      <c:pivotFmt>
        <c:idx val="2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1"/>
          </a:solidFill>
          <a:ln w="25400">
            <a:solidFill>
              <a:schemeClr val="lt1"/>
            </a:solidFill>
          </a:ln>
          <a:effectLst/>
          <a:sp3d contourW="25400">
            <a:contourClr>
              <a:schemeClr val="lt1"/>
            </a:contourClr>
          </a:sp3d>
        </c:spPr>
      </c:pivotFmt>
      <c:pivotFmt>
        <c:idx val="261"/>
        <c:spPr>
          <a:solidFill>
            <a:schemeClr val="accent1"/>
          </a:solidFill>
          <a:ln w="25400">
            <a:solidFill>
              <a:schemeClr val="lt1"/>
            </a:solidFill>
          </a:ln>
          <a:effectLst/>
          <a:sp3d contourW="25400">
            <a:contourClr>
              <a:schemeClr val="lt1"/>
            </a:contourClr>
          </a:sp3d>
        </c:spPr>
      </c:pivotFmt>
      <c:pivotFmt>
        <c:idx val="262"/>
        <c:spPr>
          <a:solidFill>
            <a:schemeClr val="accent1"/>
          </a:solidFill>
          <a:ln w="25400">
            <a:solidFill>
              <a:schemeClr val="lt1"/>
            </a:solidFill>
          </a:ln>
          <a:effectLst/>
          <a:sp3d contourW="25400">
            <a:contourClr>
              <a:schemeClr val="lt1"/>
            </a:contourClr>
          </a:sp3d>
        </c:spPr>
      </c:pivotFmt>
      <c:pivotFmt>
        <c:idx val="263"/>
        <c:spPr>
          <a:solidFill>
            <a:schemeClr val="accent1"/>
          </a:solidFill>
          <a:ln w="25400">
            <a:solidFill>
              <a:schemeClr val="lt1"/>
            </a:solidFill>
          </a:ln>
          <a:effectLst/>
          <a:sp3d contourW="25400">
            <a:contourClr>
              <a:schemeClr val="lt1"/>
            </a:contourClr>
          </a:sp3d>
        </c:spPr>
      </c:pivotFmt>
      <c:pivotFmt>
        <c:idx val="264"/>
        <c:spPr>
          <a:solidFill>
            <a:schemeClr val="accent1"/>
          </a:solidFill>
          <a:ln w="25400">
            <a:solidFill>
              <a:schemeClr val="lt1"/>
            </a:solidFill>
          </a:ln>
          <a:effectLst/>
          <a:sp3d contourW="25400">
            <a:contourClr>
              <a:schemeClr val="lt1"/>
            </a:contourClr>
          </a:sp3d>
        </c:spPr>
      </c:pivotFmt>
      <c:pivotFmt>
        <c:idx val="265"/>
        <c:spPr>
          <a:solidFill>
            <a:schemeClr val="accent1"/>
          </a:solidFill>
          <a:ln w="25400">
            <a:solidFill>
              <a:schemeClr val="lt1"/>
            </a:solidFill>
          </a:ln>
          <a:effectLst/>
          <a:sp3d contourW="25400">
            <a:contourClr>
              <a:schemeClr val="lt1"/>
            </a:contourClr>
          </a:sp3d>
        </c:spPr>
      </c:pivotFmt>
      <c:pivotFmt>
        <c:idx val="266"/>
        <c:spPr>
          <a:solidFill>
            <a:schemeClr val="accent1"/>
          </a:solidFill>
          <a:ln w="25400">
            <a:solidFill>
              <a:schemeClr val="lt1"/>
            </a:solidFill>
          </a:ln>
          <a:effectLst/>
          <a:sp3d contourW="25400">
            <a:contourClr>
              <a:schemeClr val="lt1"/>
            </a:contourClr>
          </a:sp3d>
        </c:spPr>
      </c:pivotFmt>
      <c:pivotFmt>
        <c:idx val="267"/>
        <c:spPr>
          <a:solidFill>
            <a:schemeClr val="accent1"/>
          </a:solidFill>
          <a:ln w="25400">
            <a:solidFill>
              <a:schemeClr val="lt1"/>
            </a:solidFill>
          </a:ln>
          <a:effectLst/>
          <a:sp3d contourW="25400">
            <a:contourClr>
              <a:schemeClr val="lt1"/>
            </a:contourClr>
          </a:sp3d>
        </c:spPr>
      </c:pivotFmt>
      <c:pivotFmt>
        <c:idx val="268"/>
        <c:spPr>
          <a:solidFill>
            <a:schemeClr val="accent1"/>
          </a:solidFill>
          <a:ln w="25400">
            <a:solidFill>
              <a:schemeClr val="lt1"/>
            </a:solidFill>
          </a:ln>
          <a:effectLst/>
          <a:sp3d contourW="25400">
            <a:contourClr>
              <a:schemeClr val="lt1"/>
            </a:contourClr>
          </a:sp3d>
        </c:spPr>
      </c:pivotFmt>
      <c:pivotFmt>
        <c:idx val="269"/>
        <c:spPr>
          <a:solidFill>
            <a:schemeClr val="accent1"/>
          </a:solidFill>
          <a:ln w="25400">
            <a:solidFill>
              <a:schemeClr val="lt1"/>
            </a:solidFill>
          </a:ln>
          <a:effectLst/>
          <a:sp3d contourW="25400">
            <a:contourClr>
              <a:schemeClr val="lt1"/>
            </a:contourClr>
          </a:sp3d>
        </c:spPr>
      </c:pivotFmt>
      <c:pivotFmt>
        <c:idx val="270"/>
        <c:spPr>
          <a:solidFill>
            <a:schemeClr val="accent1"/>
          </a:solidFill>
          <a:ln w="25400">
            <a:solidFill>
              <a:schemeClr val="lt1"/>
            </a:solidFill>
          </a:ln>
          <a:effectLst/>
          <a:sp3d contourW="25400">
            <a:contourClr>
              <a:schemeClr val="lt1"/>
            </a:contourClr>
          </a:sp3d>
        </c:spPr>
      </c:pivotFmt>
      <c:pivotFmt>
        <c:idx val="271"/>
        <c:spPr>
          <a:solidFill>
            <a:schemeClr val="accent1"/>
          </a:solidFill>
          <a:ln w="25400">
            <a:solidFill>
              <a:schemeClr val="lt1"/>
            </a:solidFill>
          </a:ln>
          <a:effectLst/>
          <a:sp3d contourW="25400">
            <a:contourClr>
              <a:schemeClr val="lt1"/>
            </a:contourClr>
          </a:sp3d>
        </c:spPr>
      </c:pivotFmt>
      <c:pivotFmt>
        <c:idx val="272"/>
        <c:spPr>
          <a:solidFill>
            <a:schemeClr val="accent1"/>
          </a:solidFill>
          <a:ln w="25400">
            <a:solidFill>
              <a:schemeClr val="lt1"/>
            </a:solidFill>
          </a:ln>
          <a:effectLst/>
          <a:sp3d contourW="25400">
            <a:contourClr>
              <a:schemeClr val="lt1"/>
            </a:contourClr>
          </a:sp3d>
        </c:spPr>
      </c:pivotFmt>
      <c:pivotFmt>
        <c:idx val="273"/>
        <c:spPr>
          <a:solidFill>
            <a:schemeClr val="accent1"/>
          </a:solidFill>
          <a:ln w="25400">
            <a:solidFill>
              <a:schemeClr val="lt1"/>
            </a:solidFill>
          </a:ln>
          <a:effectLst/>
          <a:sp3d contourW="25400">
            <a:contourClr>
              <a:schemeClr val="lt1"/>
            </a:contourClr>
          </a:sp3d>
        </c:spPr>
      </c:pivotFmt>
      <c:pivotFmt>
        <c:idx val="274"/>
        <c:spPr>
          <a:solidFill>
            <a:schemeClr val="accent1"/>
          </a:solidFill>
          <a:ln w="25400">
            <a:solidFill>
              <a:schemeClr val="lt1"/>
            </a:solidFill>
          </a:ln>
          <a:effectLst/>
          <a:sp3d contourW="25400">
            <a:contourClr>
              <a:schemeClr val="lt1"/>
            </a:contourClr>
          </a:sp3d>
        </c:spPr>
      </c:pivotFmt>
      <c:pivotFmt>
        <c:idx val="275"/>
        <c:spPr>
          <a:solidFill>
            <a:schemeClr val="accent1"/>
          </a:solidFill>
          <a:ln w="25400">
            <a:solidFill>
              <a:schemeClr val="lt1"/>
            </a:solidFill>
          </a:ln>
          <a:effectLst/>
          <a:sp3d contourW="25400">
            <a:contourClr>
              <a:schemeClr val="lt1"/>
            </a:contourClr>
          </a:sp3d>
        </c:spPr>
      </c:pivotFmt>
      <c:pivotFmt>
        <c:idx val="276"/>
        <c:spPr>
          <a:solidFill>
            <a:schemeClr val="accent1"/>
          </a:solidFill>
          <a:ln w="25400">
            <a:solidFill>
              <a:schemeClr val="lt1"/>
            </a:solidFill>
          </a:ln>
          <a:effectLst/>
          <a:sp3d contourW="25400">
            <a:contourClr>
              <a:schemeClr val="lt1"/>
            </a:contourClr>
          </a:sp3d>
        </c:spPr>
      </c:pivotFmt>
      <c:pivotFmt>
        <c:idx val="277"/>
        <c:spPr>
          <a:solidFill>
            <a:schemeClr val="accent1"/>
          </a:solidFill>
          <a:ln w="25400">
            <a:solidFill>
              <a:schemeClr val="lt1"/>
            </a:solidFill>
          </a:ln>
          <a:effectLst/>
          <a:sp3d contourW="25400">
            <a:contourClr>
              <a:schemeClr val="lt1"/>
            </a:contourClr>
          </a:sp3d>
        </c:spPr>
      </c:pivotFmt>
      <c:pivotFmt>
        <c:idx val="278"/>
        <c:spPr>
          <a:solidFill>
            <a:schemeClr val="accent1"/>
          </a:solidFill>
          <a:ln w="25400">
            <a:solidFill>
              <a:schemeClr val="lt1"/>
            </a:solidFill>
          </a:ln>
          <a:effectLst/>
          <a:sp3d contourW="25400">
            <a:contourClr>
              <a:schemeClr val="lt1"/>
            </a:contourClr>
          </a:sp3d>
        </c:spPr>
      </c:pivotFmt>
      <c:pivotFmt>
        <c:idx val="279"/>
        <c:spPr>
          <a:solidFill>
            <a:schemeClr val="accent1"/>
          </a:solidFill>
          <a:ln w="25400">
            <a:solidFill>
              <a:schemeClr val="lt1"/>
            </a:solidFill>
          </a:ln>
          <a:effectLst/>
          <a:sp3d contourW="25400">
            <a:contourClr>
              <a:schemeClr val="lt1"/>
            </a:contourClr>
          </a:sp3d>
        </c:spPr>
      </c:pivotFmt>
      <c:pivotFmt>
        <c:idx val="280"/>
        <c:spPr>
          <a:solidFill>
            <a:schemeClr val="accent1"/>
          </a:solidFill>
          <a:ln w="25400">
            <a:solidFill>
              <a:schemeClr val="lt1"/>
            </a:solidFill>
          </a:ln>
          <a:effectLst/>
          <a:sp3d contourW="25400">
            <a:contourClr>
              <a:schemeClr val="lt1"/>
            </a:contourClr>
          </a:sp3d>
        </c:spPr>
      </c:pivotFmt>
      <c:pivotFmt>
        <c:idx val="281"/>
        <c:spPr>
          <a:solidFill>
            <a:schemeClr val="accent1"/>
          </a:solidFill>
          <a:ln w="25400">
            <a:solidFill>
              <a:schemeClr val="lt1"/>
            </a:solidFill>
          </a:ln>
          <a:effectLst/>
          <a:sp3d contourW="25400">
            <a:contourClr>
              <a:schemeClr val="lt1"/>
            </a:contourClr>
          </a:sp3d>
        </c:spPr>
      </c:pivotFmt>
      <c:pivotFmt>
        <c:idx val="282"/>
        <c:spPr>
          <a:solidFill>
            <a:schemeClr val="accent1"/>
          </a:solidFill>
          <a:ln w="25400">
            <a:solidFill>
              <a:schemeClr val="lt1"/>
            </a:solidFill>
          </a:ln>
          <a:effectLst/>
          <a:sp3d contourW="25400">
            <a:contourClr>
              <a:schemeClr val="lt1"/>
            </a:contourClr>
          </a:sp3d>
        </c:spPr>
      </c:pivotFmt>
      <c:pivotFmt>
        <c:idx val="283"/>
        <c:spPr>
          <a:solidFill>
            <a:schemeClr val="accent1"/>
          </a:solidFill>
          <a:ln w="25400">
            <a:solidFill>
              <a:schemeClr val="lt1"/>
            </a:solidFill>
          </a:ln>
          <a:effectLst/>
          <a:sp3d contourW="25400">
            <a:contourClr>
              <a:schemeClr val="lt1"/>
            </a:contourClr>
          </a:sp3d>
        </c:spPr>
      </c:pivotFmt>
      <c:pivotFmt>
        <c:idx val="284"/>
        <c:spPr>
          <a:solidFill>
            <a:schemeClr val="accent1"/>
          </a:solidFill>
          <a:ln w="25400">
            <a:solidFill>
              <a:schemeClr val="lt1"/>
            </a:solidFill>
          </a:ln>
          <a:effectLst/>
          <a:sp3d contourW="25400">
            <a:contourClr>
              <a:schemeClr val="lt1"/>
            </a:contourClr>
          </a:sp3d>
        </c:spPr>
      </c:pivotFmt>
      <c:pivotFmt>
        <c:idx val="285"/>
        <c:spPr>
          <a:solidFill>
            <a:schemeClr val="accent1"/>
          </a:solidFill>
          <a:ln w="25400">
            <a:solidFill>
              <a:schemeClr val="lt1"/>
            </a:solidFill>
          </a:ln>
          <a:effectLst/>
          <a:sp3d contourW="25400">
            <a:contourClr>
              <a:schemeClr val="lt1"/>
            </a:contourClr>
          </a:sp3d>
        </c:spPr>
      </c:pivotFmt>
      <c:pivotFmt>
        <c:idx val="286"/>
        <c:spPr>
          <a:solidFill>
            <a:schemeClr val="accent1"/>
          </a:solidFill>
          <a:ln w="25400">
            <a:solidFill>
              <a:schemeClr val="lt1"/>
            </a:solidFill>
          </a:ln>
          <a:effectLst/>
          <a:sp3d contourW="25400">
            <a:contourClr>
              <a:schemeClr val="lt1"/>
            </a:contourClr>
          </a:sp3d>
        </c:spPr>
      </c:pivotFmt>
      <c:pivotFmt>
        <c:idx val="287"/>
        <c:spPr>
          <a:solidFill>
            <a:schemeClr val="accent1"/>
          </a:solidFill>
          <a:ln w="25400">
            <a:solidFill>
              <a:schemeClr val="lt1"/>
            </a:solidFill>
          </a:ln>
          <a:effectLst/>
          <a:sp3d contourW="25400">
            <a:contourClr>
              <a:schemeClr val="lt1"/>
            </a:contourClr>
          </a:sp3d>
        </c:spPr>
      </c:pivotFmt>
      <c:pivotFmt>
        <c:idx val="288"/>
        <c:spPr>
          <a:solidFill>
            <a:schemeClr val="accent1"/>
          </a:solidFill>
          <a:ln w="25400">
            <a:solidFill>
              <a:schemeClr val="lt1"/>
            </a:solidFill>
          </a:ln>
          <a:effectLst/>
          <a:sp3d contourW="25400">
            <a:contourClr>
              <a:schemeClr val="lt1"/>
            </a:contourClr>
          </a:sp3d>
        </c:spPr>
      </c:pivotFmt>
      <c:pivotFmt>
        <c:idx val="289"/>
        <c:spPr>
          <a:solidFill>
            <a:schemeClr val="accent1"/>
          </a:solidFill>
          <a:ln w="25400">
            <a:solidFill>
              <a:schemeClr val="lt1"/>
            </a:solidFill>
          </a:ln>
          <a:effectLst/>
          <a:sp3d contourW="25400">
            <a:contourClr>
              <a:schemeClr val="lt1"/>
            </a:contourClr>
          </a:sp3d>
        </c:spPr>
      </c:pivotFmt>
      <c:pivotFmt>
        <c:idx val="290"/>
        <c:spPr>
          <a:solidFill>
            <a:schemeClr val="accent1"/>
          </a:solidFill>
          <a:ln w="25400">
            <a:solidFill>
              <a:schemeClr val="lt1"/>
            </a:solidFill>
          </a:ln>
          <a:effectLst/>
          <a:sp3d contourW="25400">
            <a:contourClr>
              <a:schemeClr val="lt1"/>
            </a:contourClr>
          </a:sp3d>
        </c:spPr>
      </c:pivotFmt>
      <c:pivotFmt>
        <c:idx val="291"/>
        <c:spPr>
          <a:solidFill>
            <a:schemeClr val="accent1"/>
          </a:solidFill>
          <a:ln w="25400">
            <a:solidFill>
              <a:schemeClr val="lt1"/>
            </a:solidFill>
          </a:ln>
          <a:effectLst/>
          <a:sp3d contourW="25400">
            <a:contourClr>
              <a:schemeClr val="lt1"/>
            </a:contourClr>
          </a:sp3d>
        </c:spPr>
      </c:pivotFmt>
      <c:pivotFmt>
        <c:idx val="292"/>
        <c:spPr>
          <a:solidFill>
            <a:schemeClr val="accent1"/>
          </a:solidFill>
          <a:ln w="25400">
            <a:solidFill>
              <a:schemeClr val="lt1"/>
            </a:solidFill>
          </a:ln>
          <a:effectLst/>
          <a:sp3d contourW="25400">
            <a:contourClr>
              <a:schemeClr val="lt1"/>
            </a:contourClr>
          </a:sp3d>
        </c:spPr>
      </c:pivotFmt>
      <c:pivotFmt>
        <c:idx val="293"/>
        <c:spPr>
          <a:solidFill>
            <a:schemeClr val="accent1"/>
          </a:solidFill>
          <a:ln w="25400">
            <a:solidFill>
              <a:schemeClr val="lt1"/>
            </a:solidFill>
          </a:ln>
          <a:effectLst/>
          <a:sp3d contourW="25400">
            <a:contourClr>
              <a:schemeClr val="lt1"/>
            </a:contourClr>
          </a:sp3d>
        </c:spPr>
      </c:pivotFmt>
      <c:pivotFmt>
        <c:idx val="294"/>
        <c:spPr>
          <a:solidFill>
            <a:schemeClr val="accent1"/>
          </a:solidFill>
          <a:ln w="25400">
            <a:solidFill>
              <a:schemeClr val="lt1"/>
            </a:solidFill>
          </a:ln>
          <a:effectLst/>
          <a:sp3d contourW="25400">
            <a:contourClr>
              <a:schemeClr val="lt1"/>
            </a:contourClr>
          </a:sp3d>
        </c:spPr>
      </c:pivotFmt>
      <c:pivotFmt>
        <c:idx val="295"/>
        <c:spPr>
          <a:solidFill>
            <a:schemeClr val="accent1"/>
          </a:solidFill>
          <a:ln w="25400">
            <a:solidFill>
              <a:schemeClr val="lt1"/>
            </a:solidFill>
          </a:ln>
          <a:effectLst/>
          <a:sp3d contourW="25400">
            <a:contourClr>
              <a:schemeClr val="lt1"/>
            </a:contourClr>
          </a:sp3d>
        </c:spPr>
      </c:pivotFmt>
      <c:pivotFmt>
        <c:idx val="296"/>
        <c:spPr>
          <a:solidFill>
            <a:schemeClr val="accent1"/>
          </a:solidFill>
          <a:ln w="25400">
            <a:solidFill>
              <a:schemeClr val="lt1"/>
            </a:solidFill>
          </a:ln>
          <a:effectLst/>
          <a:sp3d contourW="25400">
            <a:contourClr>
              <a:schemeClr val="lt1"/>
            </a:contourClr>
          </a:sp3d>
        </c:spPr>
      </c:pivotFmt>
      <c:pivotFmt>
        <c:idx val="297"/>
        <c:spPr>
          <a:solidFill>
            <a:schemeClr val="accent1"/>
          </a:solidFill>
          <a:ln w="25400">
            <a:solidFill>
              <a:schemeClr val="lt1"/>
            </a:solidFill>
          </a:ln>
          <a:effectLst/>
          <a:sp3d contourW="25400">
            <a:contourClr>
              <a:schemeClr val="lt1"/>
            </a:contourClr>
          </a:sp3d>
        </c:spPr>
      </c:pivotFmt>
      <c:pivotFmt>
        <c:idx val="298"/>
        <c:spPr>
          <a:solidFill>
            <a:schemeClr val="accent1"/>
          </a:solidFill>
          <a:ln w="25400">
            <a:solidFill>
              <a:schemeClr val="lt1"/>
            </a:solidFill>
          </a:ln>
          <a:effectLst/>
          <a:sp3d contourW="25400">
            <a:contourClr>
              <a:schemeClr val="lt1"/>
            </a:contourClr>
          </a:sp3d>
        </c:spPr>
      </c:pivotFmt>
      <c:pivotFmt>
        <c:idx val="299"/>
        <c:spPr>
          <a:solidFill>
            <a:schemeClr val="accent1"/>
          </a:solidFill>
          <a:ln w="25400">
            <a:solidFill>
              <a:schemeClr val="lt1"/>
            </a:solidFill>
          </a:ln>
          <a:effectLst/>
          <a:sp3d contourW="25400">
            <a:contourClr>
              <a:schemeClr val="lt1"/>
            </a:contourClr>
          </a:sp3d>
        </c:spPr>
      </c:pivotFmt>
      <c:pivotFmt>
        <c:idx val="300"/>
        <c:spPr>
          <a:solidFill>
            <a:schemeClr val="accent1"/>
          </a:solidFill>
          <a:ln w="25400">
            <a:solidFill>
              <a:schemeClr val="lt1"/>
            </a:solidFill>
          </a:ln>
          <a:effectLst/>
          <a:sp3d contourW="25400">
            <a:contourClr>
              <a:schemeClr val="lt1"/>
            </a:contourClr>
          </a:sp3d>
        </c:spPr>
      </c:pivotFmt>
      <c:pivotFmt>
        <c:idx val="301"/>
        <c:spPr>
          <a:solidFill>
            <a:schemeClr val="accent1"/>
          </a:solidFill>
          <a:ln w="25400">
            <a:solidFill>
              <a:schemeClr val="lt1"/>
            </a:solidFill>
          </a:ln>
          <a:effectLst/>
          <a:sp3d contourW="25400">
            <a:contourClr>
              <a:schemeClr val="lt1"/>
            </a:contourClr>
          </a:sp3d>
        </c:spPr>
      </c:pivotFmt>
      <c:pivotFmt>
        <c:idx val="302"/>
        <c:spPr>
          <a:solidFill>
            <a:schemeClr val="accent1"/>
          </a:solidFill>
          <a:ln w="25400">
            <a:solidFill>
              <a:schemeClr val="lt1"/>
            </a:solidFill>
          </a:ln>
          <a:effectLst/>
          <a:sp3d contourW="25400">
            <a:contourClr>
              <a:schemeClr val="lt1"/>
            </a:contourClr>
          </a:sp3d>
        </c:spPr>
      </c:pivotFmt>
      <c:pivotFmt>
        <c:idx val="303"/>
        <c:spPr>
          <a:solidFill>
            <a:schemeClr val="accent1"/>
          </a:solidFill>
          <a:ln w="25400">
            <a:solidFill>
              <a:schemeClr val="lt1"/>
            </a:solidFill>
          </a:ln>
          <a:effectLst/>
          <a:sp3d contourW="25400">
            <a:contourClr>
              <a:schemeClr val="lt1"/>
            </a:contourClr>
          </a:sp3d>
        </c:spPr>
      </c:pivotFmt>
      <c:pivotFmt>
        <c:idx val="304"/>
        <c:spPr>
          <a:solidFill>
            <a:schemeClr val="accent1"/>
          </a:solidFill>
          <a:ln w="25400">
            <a:solidFill>
              <a:schemeClr val="lt1"/>
            </a:solidFill>
          </a:ln>
          <a:effectLst/>
          <a:sp3d contourW="25400">
            <a:contourClr>
              <a:schemeClr val="lt1"/>
            </a:contourClr>
          </a:sp3d>
        </c:spPr>
      </c:pivotFmt>
      <c:pivotFmt>
        <c:idx val="305"/>
        <c:spPr>
          <a:solidFill>
            <a:schemeClr val="accent1"/>
          </a:solidFill>
          <a:ln w="25400">
            <a:solidFill>
              <a:schemeClr val="lt1"/>
            </a:solidFill>
          </a:ln>
          <a:effectLst/>
          <a:sp3d contourW="25400">
            <a:contourClr>
              <a:schemeClr val="lt1"/>
            </a:contourClr>
          </a:sp3d>
        </c:spPr>
      </c:pivotFmt>
      <c:pivotFmt>
        <c:idx val="306"/>
        <c:spPr>
          <a:solidFill>
            <a:schemeClr val="accent1"/>
          </a:solidFill>
          <a:ln w="25400">
            <a:solidFill>
              <a:schemeClr val="lt1"/>
            </a:solidFill>
          </a:ln>
          <a:effectLst/>
          <a:sp3d contourW="25400">
            <a:contourClr>
              <a:schemeClr val="lt1"/>
            </a:contourClr>
          </a:sp3d>
        </c:spPr>
      </c:pivotFmt>
      <c:pivotFmt>
        <c:idx val="307"/>
        <c:spPr>
          <a:solidFill>
            <a:schemeClr val="accent1"/>
          </a:solidFill>
          <a:ln w="25400">
            <a:solidFill>
              <a:schemeClr val="lt1"/>
            </a:solidFill>
          </a:ln>
          <a:effectLst/>
          <a:sp3d contourW="25400">
            <a:contourClr>
              <a:schemeClr val="lt1"/>
            </a:contourClr>
          </a:sp3d>
        </c:spPr>
      </c:pivotFmt>
      <c:pivotFmt>
        <c:idx val="308"/>
        <c:spPr>
          <a:solidFill>
            <a:schemeClr val="accent1"/>
          </a:solidFill>
          <a:ln w="25400">
            <a:solidFill>
              <a:schemeClr val="lt1"/>
            </a:solidFill>
          </a:ln>
          <a:effectLst/>
          <a:sp3d contourW="25400">
            <a:contourClr>
              <a:schemeClr val="lt1"/>
            </a:contourClr>
          </a:sp3d>
        </c:spPr>
      </c:pivotFmt>
      <c:pivotFmt>
        <c:idx val="309"/>
        <c:spPr>
          <a:solidFill>
            <a:schemeClr val="accent1"/>
          </a:solidFill>
          <a:ln w="25400">
            <a:solidFill>
              <a:schemeClr val="lt1"/>
            </a:solidFill>
          </a:ln>
          <a:effectLst/>
          <a:sp3d contourW="25400">
            <a:contourClr>
              <a:schemeClr val="lt1"/>
            </a:contourClr>
          </a:sp3d>
        </c:spPr>
      </c:pivotFmt>
      <c:pivotFmt>
        <c:idx val="3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1"/>
          </a:solidFill>
          <a:ln w="25400">
            <a:solidFill>
              <a:schemeClr val="lt1"/>
            </a:solidFill>
          </a:ln>
          <a:effectLst/>
          <a:sp3d contourW="25400">
            <a:contourClr>
              <a:schemeClr val="lt1"/>
            </a:contourClr>
          </a:sp3d>
        </c:spPr>
      </c:pivotFmt>
      <c:pivotFmt>
        <c:idx val="312"/>
        <c:spPr>
          <a:solidFill>
            <a:schemeClr val="accent1"/>
          </a:solidFill>
          <a:ln w="25400">
            <a:solidFill>
              <a:schemeClr val="lt1"/>
            </a:solidFill>
          </a:ln>
          <a:effectLst/>
          <a:sp3d contourW="25400">
            <a:contourClr>
              <a:schemeClr val="lt1"/>
            </a:contourClr>
          </a:sp3d>
        </c:spPr>
      </c:pivotFmt>
      <c:pivotFmt>
        <c:idx val="313"/>
        <c:spPr>
          <a:solidFill>
            <a:schemeClr val="accent1"/>
          </a:solidFill>
          <a:ln w="25400">
            <a:solidFill>
              <a:schemeClr val="lt1"/>
            </a:solidFill>
          </a:ln>
          <a:effectLst/>
          <a:sp3d contourW="25400">
            <a:contourClr>
              <a:schemeClr val="lt1"/>
            </a:contourClr>
          </a:sp3d>
        </c:spPr>
      </c:pivotFmt>
      <c:pivotFmt>
        <c:idx val="314"/>
        <c:spPr>
          <a:solidFill>
            <a:schemeClr val="accent1"/>
          </a:solidFill>
          <a:ln w="25400">
            <a:solidFill>
              <a:schemeClr val="lt1"/>
            </a:solidFill>
          </a:ln>
          <a:effectLst/>
          <a:sp3d contourW="25400">
            <a:contourClr>
              <a:schemeClr val="lt1"/>
            </a:contourClr>
          </a:sp3d>
        </c:spPr>
      </c:pivotFmt>
      <c:pivotFmt>
        <c:idx val="315"/>
        <c:spPr>
          <a:solidFill>
            <a:schemeClr val="accent1"/>
          </a:solidFill>
          <a:ln w="25400">
            <a:solidFill>
              <a:schemeClr val="lt1"/>
            </a:solidFill>
          </a:ln>
          <a:effectLst/>
          <a:sp3d contourW="25400">
            <a:contourClr>
              <a:schemeClr val="lt1"/>
            </a:contourClr>
          </a:sp3d>
        </c:spPr>
      </c:pivotFmt>
      <c:pivotFmt>
        <c:idx val="316"/>
        <c:spPr>
          <a:solidFill>
            <a:schemeClr val="accent1"/>
          </a:solidFill>
          <a:ln w="25400">
            <a:solidFill>
              <a:schemeClr val="lt1"/>
            </a:solidFill>
          </a:ln>
          <a:effectLst/>
          <a:sp3d contourW="25400">
            <a:contourClr>
              <a:schemeClr val="lt1"/>
            </a:contourClr>
          </a:sp3d>
        </c:spPr>
      </c:pivotFmt>
      <c:pivotFmt>
        <c:idx val="317"/>
        <c:spPr>
          <a:solidFill>
            <a:schemeClr val="accent1"/>
          </a:solidFill>
          <a:ln w="25400">
            <a:solidFill>
              <a:schemeClr val="lt1"/>
            </a:solidFill>
          </a:ln>
          <a:effectLst/>
          <a:sp3d contourW="25400">
            <a:contourClr>
              <a:schemeClr val="lt1"/>
            </a:contourClr>
          </a:sp3d>
        </c:spPr>
      </c:pivotFmt>
      <c:pivotFmt>
        <c:idx val="318"/>
        <c:spPr>
          <a:solidFill>
            <a:schemeClr val="accent1"/>
          </a:solidFill>
          <a:ln w="25400">
            <a:solidFill>
              <a:schemeClr val="lt1"/>
            </a:solidFill>
          </a:ln>
          <a:effectLst/>
          <a:sp3d contourW="25400">
            <a:contourClr>
              <a:schemeClr val="lt1"/>
            </a:contourClr>
          </a:sp3d>
        </c:spPr>
      </c:pivotFmt>
      <c:pivotFmt>
        <c:idx val="319"/>
        <c:spPr>
          <a:solidFill>
            <a:schemeClr val="accent1"/>
          </a:solidFill>
          <a:ln w="25400">
            <a:solidFill>
              <a:schemeClr val="lt1"/>
            </a:solidFill>
          </a:ln>
          <a:effectLst/>
          <a:sp3d contourW="25400">
            <a:contourClr>
              <a:schemeClr val="lt1"/>
            </a:contourClr>
          </a:sp3d>
        </c:spPr>
      </c:pivotFmt>
      <c:pivotFmt>
        <c:idx val="320"/>
        <c:spPr>
          <a:solidFill>
            <a:schemeClr val="accent1"/>
          </a:solidFill>
          <a:ln w="25400">
            <a:solidFill>
              <a:schemeClr val="lt1"/>
            </a:solidFill>
          </a:ln>
          <a:effectLst/>
          <a:sp3d contourW="25400">
            <a:contourClr>
              <a:schemeClr val="lt1"/>
            </a:contourClr>
          </a:sp3d>
        </c:spPr>
      </c:pivotFmt>
      <c:pivotFmt>
        <c:idx val="321"/>
        <c:spPr>
          <a:solidFill>
            <a:schemeClr val="accent1"/>
          </a:solidFill>
          <a:ln w="25400">
            <a:solidFill>
              <a:schemeClr val="lt1"/>
            </a:solidFill>
          </a:ln>
          <a:effectLst/>
          <a:sp3d contourW="25400">
            <a:contourClr>
              <a:schemeClr val="lt1"/>
            </a:contourClr>
          </a:sp3d>
        </c:spPr>
      </c:pivotFmt>
      <c:pivotFmt>
        <c:idx val="322"/>
        <c:spPr>
          <a:solidFill>
            <a:schemeClr val="accent1"/>
          </a:solidFill>
          <a:ln w="25400">
            <a:solidFill>
              <a:schemeClr val="lt1"/>
            </a:solidFill>
          </a:ln>
          <a:effectLst/>
          <a:sp3d contourW="25400">
            <a:contourClr>
              <a:schemeClr val="lt1"/>
            </a:contourClr>
          </a:sp3d>
        </c:spPr>
      </c:pivotFmt>
      <c:pivotFmt>
        <c:idx val="323"/>
        <c:spPr>
          <a:solidFill>
            <a:schemeClr val="accent1"/>
          </a:solidFill>
          <a:ln w="25400">
            <a:solidFill>
              <a:schemeClr val="lt1"/>
            </a:solidFill>
          </a:ln>
          <a:effectLst/>
          <a:sp3d contourW="25400">
            <a:contourClr>
              <a:schemeClr val="lt1"/>
            </a:contourClr>
          </a:sp3d>
        </c:spPr>
      </c:pivotFmt>
      <c:pivotFmt>
        <c:idx val="324"/>
        <c:spPr>
          <a:solidFill>
            <a:schemeClr val="accent1"/>
          </a:solidFill>
          <a:ln w="25400">
            <a:solidFill>
              <a:schemeClr val="lt1"/>
            </a:solidFill>
          </a:ln>
          <a:effectLst/>
          <a:sp3d contourW="25400">
            <a:contourClr>
              <a:schemeClr val="lt1"/>
            </a:contourClr>
          </a:sp3d>
        </c:spPr>
      </c:pivotFmt>
      <c:pivotFmt>
        <c:idx val="325"/>
        <c:spPr>
          <a:solidFill>
            <a:schemeClr val="accent1"/>
          </a:solidFill>
          <a:ln w="25400">
            <a:solidFill>
              <a:schemeClr val="lt1"/>
            </a:solidFill>
          </a:ln>
          <a:effectLst/>
          <a:sp3d contourW="25400">
            <a:contourClr>
              <a:schemeClr val="lt1"/>
            </a:contourClr>
          </a:sp3d>
        </c:spPr>
      </c:pivotFmt>
      <c:pivotFmt>
        <c:idx val="326"/>
        <c:spPr>
          <a:solidFill>
            <a:schemeClr val="accent1"/>
          </a:solidFill>
          <a:ln w="25400">
            <a:solidFill>
              <a:schemeClr val="lt1"/>
            </a:solidFill>
          </a:ln>
          <a:effectLst/>
          <a:sp3d contourW="25400">
            <a:contourClr>
              <a:schemeClr val="lt1"/>
            </a:contourClr>
          </a:sp3d>
        </c:spPr>
      </c:pivotFmt>
      <c:pivotFmt>
        <c:idx val="327"/>
        <c:spPr>
          <a:solidFill>
            <a:schemeClr val="accent1"/>
          </a:solidFill>
          <a:ln w="25400">
            <a:solidFill>
              <a:schemeClr val="lt1"/>
            </a:solidFill>
          </a:ln>
          <a:effectLst/>
          <a:sp3d contourW="25400">
            <a:contourClr>
              <a:schemeClr val="lt1"/>
            </a:contourClr>
          </a:sp3d>
        </c:spPr>
      </c:pivotFmt>
      <c:pivotFmt>
        <c:idx val="328"/>
        <c:spPr>
          <a:solidFill>
            <a:schemeClr val="accent1"/>
          </a:solidFill>
          <a:ln w="25400">
            <a:solidFill>
              <a:schemeClr val="lt1"/>
            </a:solidFill>
          </a:ln>
          <a:effectLst/>
          <a:sp3d contourW="25400">
            <a:contourClr>
              <a:schemeClr val="lt1"/>
            </a:contourClr>
          </a:sp3d>
        </c:spPr>
      </c:pivotFmt>
      <c:pivotFmt>
        <c:idx val="329"/>
        <c:spPr>
          <a:solidFill>
            <a:schemeClr val="accent1"/>
          </a:solidFill>
          <a:ln w="25400">
            <a:solidFill>
              <a:schemeClr val="lt1"/>
            </a:solidFill>
          </a:ln>
          <a:effectLst/>
          <a:sp3d contourW="25400">
            <a:contourClr>
              <a:schemeClr val="lt1"/>
            </a:contourClr>
          </a:sp3d>
        </c:spPr>
      </c:pivotFmt>
      <c:pivotFmt>
        <c:idx val="330"/>
        <c:spPr>
          <a:solidFill>
            <a:schemeClr val="accent1"/>
          </a:solidFill>
          <a:ln w="25400">
            <a:solidFill>
              <a:schemeClr val="lt1"/>
            </a:solidFill>
          </a:ln>
          <a:effectLst/>
          <a:sp3d contourW="25400">
            <a:contourClr>
              <a:schemeClr val="lt1"/>
            </a:contourClr>
          </a:sp3d>
        </c:spPr>
      </c:pivotFmt>
      <c:pivotFmt>
        <c:idx val="331"/>
        <c:spPr>
          <a:solidFill>
            <a:schemeClr val="accent1"/>
          </a:solidFill>
          <a:ln w="25400">
            <a:solidFill>
              <a:schemeClr val="lt1"/>
            </a:solidFill>
          </a:ln>
          <a:effectLst/>
          <a:sp3d contourW="25400">
            <a:contourClr>
              <a:schemeClr val="lt1"/>
            </a:contourClr>
          </a:sp3d>
        </c:spPr>
      </c:pivotFmt>
      <c:pivotFmt>
        <c:idx val="332"/>
        <c:spPr>
          <a:solidFill>
            <a:schemeClr val="accent1"/>
          </a:solidFill>
          <a:ln w="25400">
            <a:solidFill>
              <a:schemeClr val="lt1"/>
            </a:solidFill>
          </a:ln>
          <a:effectLst/>
          <a:sp3d contourW="25400">
            <a:contourClr>
              <a:schemeClr val="lt1"/>
            </a:contourClr>
          </a:sp3d>
        </c:spPr>
      </c:pivotFmt>
      <c:pivotFmt>
        <c:idx val="333"/>
        <c:spPr>
          <a:solidFill>
            <a:schemeClr val="accent1"/>
          </a:solidFill>
          <a:ln w="25400">
            <a:solidFill>
              <a:schemeClr val="lt1"/>
            </a:solidFill>
          </a:ln>
          <a:effectLst/>
          <a:sp3d contourW="25400">
            <a:contourClr>
              <a:schemeClr val="lt1"/>
            </a:contourClr>
          </a:sp3d>
        </c:spPr>
      </c:pivotFmt>
      <c:pivotFmt>
        <c:idx val="334"/>
        <c:spPr>
          <a:solidFill>
            <a:schemeClr val="accent1"/>
          </a:solidFill>
          <a:ln w="25400">
            <a:solidFill>
              <a:schemeClr val="lt1"/>
            </a:solidFill>
          </a:ln>
          <a:effectLst/>
          <a:sp3d contourW="25400">
            <a:contourClr>
              <a:schemeClr val="lt1"/>
            </a:contourClr>
          </a:sp3d>
        </c:spPr>
      </c:pivotFmt>
      <c:pivotFmt>
        <c:idx val="335"/>
        <c:spPr>
          <a:solidFill>
            <a:schemeClr val="accent1"/>
          </a:solidFill>
          <a:ln w="25400">
            <a:solidFill>
              <a:schemeClr val="lt1"/>
            </a:solidFill>
          </a:ln>
          <a:effectLst/>
          <a:sp3d contourW="25400">
            <a:contourClr>
              <a:schemeClr val="lt1"/>
            </a:contourClr>
          </a:sp3d>
        </c:spPr>
      </c:pivotFmt>
      <c:pivotFmt>
        <c:idx val="336"/>
        <c:spPr>
          <a:solidFill>
            <a:schemeClr val="accent1"/>
          </a:solidFill>
          <a:ln w="25400">
            <a:solidFill>
              <a:schemeClr val="lt1"/>
            </a:solidFill>
          </a:ln>
          <a:effectLst/>
          <a:sp3d contourW="25400">
            <a:contourClr>
              <a:schemeClr val="lt1"/>
            </a:contourClr>
          </a:sp3d>
        </c:spPr>
      </c:pivotFmt>
      <c:pivotFmt>
        <c:idx val="337"/>
        <c:spPr>
          <a:solidFill>
            <a:schemeClr val="accent1"/>
          </a:solidFill>
          <a:ln w="25400">
            <a:solidFill>
              <a:schemeClr val="lt1"/>
            </a:solidFill>
          </a:ln>
          <a:effectLst/>
          <a:sp3d contourW="25400">
            <a:contourClr>
              <a:schemeClr val="lt1"/>
            </a:contourClr>
          </a:sp3d>
        </c:spPr>
      </c:pivotFmt>
      <c:pivotFmt>
        <c:idx val="338"/>
        <c:spPr>
          <a:solidFill>
            <a:schemeClr val="accent1"/>
          </a:solidFill>
          <a:ln w="25400">
            <a:solidFill>
              <a:schemeClr val="lt1"/>
            </a:solidFill>
          </a:ln>
          <a:effectLst/>
          <a:sp3d contourW="25400">
            <a:contourClr>
              <a:schemeClr val="lt1"/>
            </a:contourClr>
          </a:sp3d>
        </c:spPr>
      </c:pivotFmt>
      <c:pivotFmt>
        <c:idx val="339"/>
        <c:spPr>
          <a:solidFill>
            <a:schemeClr val="accent1"/>
          </a:solidFill>
          <a:ln w="25400">
            <a:solidFill>
              <a:schemeClr val="lt1"/>
            </a:solidFill>
          </a:ln>
          <a:effectLst/>
          <a:sp3d contourW="25400">
            <a:contourClr>
              <a:schemeClr val="lt1"/>
            </a:contourClr>
          </a:sp3d>
        </c:spPr>
      </c:pivotFmt>
      <c:pivotFmt>
        <c:idx val="340"/>
        <c:spPr>
          <a:solidFill>
            <a:schemeClr val="accent1"/>
          </a:solidFill>
          <a:ln w="25400">
            <a:solidFill>
              <a:schemeClr val="lt1"/>
            </a:solidFill>
          </a:ln>
          <a:effectLst/>
          <a:sp3d contourW="25400">
            <a:contourClr>
              <a:schemeClr val="lt1"/>
            </a:contourClr>
          </a:sp3d>
        </c:spPr>
      </c:pivotFmt>
      <c:pivotFmt>
        <c:idx val="341"/>
        <c:spPr>
          <a:solidFill>
            <a:schemeClr val="accent1"/>
          </a:solidFill>
          <a:ln w="25400">
            <a:solidFill>
              <a:schemeClr val="lt1"/>
            </a:solidFill>
          </a:ln>
          <a:effectLst/>
          <a:sp3d contourW="25400">
            <a:contourClr>
              <a:schemeClr val="lt1"/>
            </a:contourClr>
          </a:sp3d>
        </c:spPr>
      </c:pivotFmt>
      <c:pivotFmt>
        <c:idx val="342"/>
        <c:spPr>
          <a:solidFill>
            <a:schemeClr val="accent1"/>
          </a:solidFill>
          <a:ln w="25400">
            <a:solidFill>
              <a:schemeClr val="lt1"/>
            </a:solidFill>
          </a:ln>
          <a:effectLst/>
          <a:sp3d contourW="25400">
            <a:contourClr>
              <a:schemeClr val="lt1"/>
            </a:contourClr>
          </a:sp3d>
        </c:spPr>
      </c:pivotFmt>
      <c:pivotFmt>
        <c:idx val="343"/>
        <c:spPr>
          <a:solidFill>
            <a:schemeClr val="accent1"/>
          </a:solidFill>
          <a:ln w="25400">
            <a:solidFill>
              <a:schemeClr val="lt1"/>
            </a:solidFill>
          </a:ln>
          <a:effectLst/>
          <a:sp3d contourW="25400">
            <a:contourClr>
              <a:schemeClr val="lt1"/>
            </a:contourClr>
          </a:sp3d>
        </c:spPr>
      </c:pivotFmt>
      <c:pivotFmt>
        <c:idx val="344"/>
        <c:spPr>
          <a:solidFill>
            <a:schemeClr val="accent1"/>
          </a:solidFill>
          <a:ln w="25400">
            <a:solidFill>
              <a:schemeClr val="lt1"/>
            </a:solidFill>
          </a:ln>
          <a:effectLst/>
          <a:sp3d contourW="25400">
            <a:contourClr>
              <a:schemeClr val="lt1"/>
            </a:contourClr>
          </a:sp3d>
        </c:spPr>
      </c:pivotFmt>
      <c:pivotFmt>
        <c:idx val="345"/>
        <c:spPr>
          <a:solidFill>
            <a:schemeClr val="accent1"/>
          </a:solidFill>
          <a:ln w="25400">
            <a:solidFill>
              <a:schemeClr val="lt1"/>
            </a:solidFill>
          </a:ln>
          <a:effectLst/>
          <a:sp3d contourW="25400">
            <a:contourClr>
              <a:schemeClr val="lt1"/>
            </a:contourClr>
          </a:sp3d>
        </c:spPr>
      </c:pivotFmt>
      <c:pivotFmt>
        <c:idx val="346"/>
        <c:spPr>
          <a:solidFill>
            <a:schemeClr val="accent1"/>
          </a:solidFill>
          <a:ln w="25400">
            <a:solidFill>
              <a:schemeClr val="lt1"/>
            </a:solidFill>
          </a:ln>
          <a:effectLst/>
          <a:sp3d contourW="25400">
            <a:contourClr>
              <a:schemeClr val="lt1"/>
            </a:contourClr>
          </a:sp3d>
        </c:spPr>
      </c:pivotFmt>
      <c:pivotFmt>
        <c:idx val="347"/>
        <c:spPr>
          <a:solidFill>
            <a:schemeClr val="accent1"/>
          </a:solidFill>
          <a:ln w="25400">
            <a:solidFill>
              <a:schemeClr val="lt1"/>
            </a:solidFill>
          </a:ln>
          <a:effectLst/>
          <a:sp3d contourW="25400">
            <a:contourClr>
              <a:schemeClr val="lt1"/>
            </a:contourClr>
          </a:sp3d>
        </c:spPr>
      </c:pivotFmt>
      <c:pivotFmt>
        <c:idx val="348"/>
        <c:spPr>
          <a:solidFill>
            <a:schemeClr val="accent1"/>
          </a:solidFill>
          <a:ln w="25400">
            <a:solidFill>
              <a:schemeClr val="lt1"/>
            </a:solidFill>
          </a:ln>
          <a:effectLst/>
          <a:sp3d contourW="25400">
            <a:contourClr>
              <a:schemeClr val="lt1"/>
            </a:contourClr>
          </a:sp3d>
        </c:spPr>
      </c:pivotFmt>
      <c:pivotFmt>
        <c:idx val="349"/>
        <c:spPr>
          <a:solidFill>
            <a:schemeClr val="accent1"/>
          </a:solidFill>
          <a:ln w="25400">
            <a:solidFill>
              <a:schemeClr val="lt1"/>
            </a:solidFill>
          </a:ln>
          <a:effectLst/>
          <a:sp3d contourW="25400">
            <a:contourClr>
              <a:schemeClr val="lt1"/>
            </a:contourClr>
          </a:sp3d>
        </c:spPr>
      </c:pivotFmt>
      <c:pivotFmt>
        <c:idx val="350"/>
        <c:spPr>
          <a:solidFill>
            <a:schemeClr val="accent1"/>
          </a:solidFill>
          <a:ln w="25400">
            <a:solidFill>
              <a:schemeClr val="lt1"/>
            </a:solidFill>
          </a:ln>
          <a:effectLst/>
          <a:sp3d contourW="25400">
            <a:contourClr>
              <a:schemeClr val="lt1"/>
            </a:contourClr>
          </a:sp3d>
        </c:spPr>
      </c:pivotFmt>
      <c:pivotFmt>
        <c:idx val="351"/>
        <c:spPr>
          <a:solidFill>
            <a:schemeClr val="accent1"/>
          </a:solidFill>
          <a:ln w="25400">
            <a:solidFill>
              <a:schemeClr val="lt1"/>
            </a:solidFill>
          </a:ln>
          <a:effectLst/>
          <a:sp3d contourW="25400">
            <a:contourClr>
              <a:schemeClr val="lt1"/>
            </a:contourClr>
          </a:sp3d>
        </c:spPr>
      </c:pivotFmt>
      <c:pivotFmt>
        <c:idx val="352"/>
        <c:spPr>
          <a:solidFill>
            <a:schemeClr val="accent1"/>
          </a:solidFill>
          <a:ln w="25400">
            <a:solidFill>
              <a:schemeClr val="lt1"/>
            </a:solidFill>
          </a:ln>
          <a:effectLst/>
          <a:sp3d contourW="25400">
            <a:contourClr>
              <a:schemeClr val="lt1"/>
            </a:contourClr>
          </a:sp3d>
        </c:spPr>
      </c:pivotFmt>
      <c:pivotFmt>
        <c:idx val="353"/>
        <c:spPr>
          <a:solidFill>
            <a:schemeClr val="accent1"/>
          </a:solidFill>
          <a:ln w="25400">
            <a:solidFill>
              <a:schemeClr val="lt1"/>
            </a:solidFill>
          </a:ln>
          <a:effectLst/>
          <a:sp3d contourW="25400">
            <a:contourClr>
              <a:schemeClr val="lt1"/>
            </a:contourClr>
          </a:sp3d>
        </c:spPr>
      </c:pivotFmt>
      <c:pivotFmt>
        <c:idx val="354"/>
        <c:spPr>
          <a:solidFill>
            <a:schemeClr val="accent1"/>
          </a:solidFill>
          <a:ln w="25400">
            <a:solidFill>
              <a:schemeClr val="lt1"/>
            </a:solidFill>
          </a:ln>
          <a:effectLst/>
          <a:sp3d contourW="25400">
            <a:contourClr>
              <a:schemeClr val="lt1"/>
            </a:contourClr>
          </a:sp3d>
        </c:spPr>
      </c:pivotFmt>
      <c:pivotFmt>
        <c:idx val="355"/>
        <c:spPr>
          <a:solidFill>
            <a:schemeClr val="accent1"/>
          </a:solidFill>
          <a:ln w="25400">
            <a:solidFill>
              <a:schemeClr val="lt1"/>
            </a:solidFill>
          </a:ln>
          <a:effectLst/>
          <a:sp3d contourW="25400">
            <a:contourClr>
              <a:schemeClr val="lt1"/>
            </a:contourClr>
          </a:sp3d>
        </c:spPr>
      </c:pivotFmt>
      <c:pivotFmt>
        <c:idx val="356"/>
        <c:spPr>
          <a:solidFill>
            <a:schemeClr val="accent1"/>
          </a:solidFill>
          <a:ln w="25400">
            <a:solidFill>
              <a:schemeClr val="lt1"/>
            </a:solidFill>
          </a:ln>
          <a:effectLst/>
          <a:sp3d contourW="25400">
            <a:contourClr>
              <a:schemeClr val="lt1"/>
            </a:contourClr>
          </a:sp3d>
        </c:spPr>
      </c:pivotFmt>
      <c:pivotFmt>
        <c:idx val="357"/>
        <c:spPr>
          <a:solidFill>
            <a:schemeClr val="accent1"/>
          </a:solidFill>
          <a:ln w="25400">
            <a:solidFill>
              <a:schemeClr val="lt1"/>
            </a:solidFill>
          </a:ln>
          <a:effectLst/>
          <a:sp3d contourW="25400">
            <a:contourClr>
              <a:schemeClr val="lt1"/>
            </a:contourClr>
          </a:sp3d>
        </c:spPr>
      </c:pivotFmt>
      <c:pivotFmt>
        <c:idx val="358"/>
        <c:spPr>
          <a:solidFill>
            <a:schemeClr val="accent1"/>
          </a:solidFill>
          <a:ln w="25400">
            <a:solidFill>
              <a:schemeClr val="lt1"/>
            </a:solidFill>
          </a:ln>
          <a:effectLst/>
          <a:sp3d contourW="25400">
            <a:contourClr>
              <a:schemeClr val="lt1"/>
            </a:contourClr>
          </a:sp3d>
        </c:spPr>
      </c:pivotFmt>
      <c:pivotFmt>
        <c:idx val="359"/>
        <c:spPr>
          <a:solidFill>
            <a:schemeClr val="accent1"/>
          </a:solidFill>
          <a:ln w="25400">
            <a:solidFill>
              <a:schemeClr val="lt1"/>
            </a:solidFill>
          </a:ln>
          <a:effectLst/>
          <a:sp3d contourW="25400">
            <a:contourClr>
              <a:schemeClr val="lt1"/>
            </a:contourClr>
          </a:sp3d>
        </c:spPr>
      </c:pivotFmt>
      <c:pivotFmt>
        <c:idx val="360"/>
        <c:spPr>
          <a:solidFill>
            <a:schemeClr val="accent1"/>
          </a:solidFill>
          <a:ln w="25400">
            <a:solidFill>
              <a:schemeClr val="lt1"/>
            </a:solidFill>
          </a:ln>
          <a:effectLst/>
          <a:sp3d contourW="25400">
            <a:contourClr>
              <a:schemeClr val="lt1"/>
            </a:contourClr>
          </a:sp3d>
        </c:spPr>
      </c:pivotFmt>
      <c:pivotFmt>
        <c:idx val="36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2"/>
        <c:spPr>
          <a:solidFill>
            <a:schemeClr val="accent1"/>
          </a:solidFill>
          <a:ln w="25400">
            <a:solidFill>
              <a:schemeClr val="lt1"/>
            </a:solidFill>
          </a:ln>
          <a:effectLst/>
          <a:sp3d contourW="25400">
            <a:contourClr>
              <a:schemeClr val="lt1"/>
            </a:contourClr>
          </a:sp3d>
        </c:spPr>
      </c:pivotFmt>
      <c:pivotFmt>
        <c:idx val="363"/>
        <c:spPr>
          <a:solidFill>
            <a:schemeClr val="accent1"/>
          </a:solidFill>
          <a:ln w="25400">
            <a:solidFill>
              <a:schemeClr val="lt1"/>
            </a:solidFill>
          </a:ln>
          <a:effectLst/>
          <a:sp3d contourW="25400">
            <a:contourClr>
              <a:schemeClr val="lt1"/>
            </a:contourClr>
          </a:sp3d>
        </c:spPr>
      </c:pivotFmt>
      <c:pivotFmt>
        <c:idx val="364"/>
        <c:spPr>
          <a:solidFill>
            <a:schemeClr val="accent1"/>
          </a:solidFill>
          <a:ln w="25400">
            <a:solidFill>
              <a:schemeClr val="lt1"/>
            </a:solidFill>
          </a:ln>
          <a:effectLst/>
          <a:sp3d contourW="25400">
            <a:contourClr>
              <a:schemeClr val="lt1"/>
            </a:contourClr>
          </a:sp3d>
        </c:spPr>
      </c:pivotFmt>
      <c:pivotFmt>
        <c:idx val="365"/>
        <c:spPr>
          <a:solidFill>
            <a:schemeClr val="accent1"/>
          </a:solidFill>
          <a:ln w="25400">
            <a:solidFill>
              <a:schemeClr val="lt1"/>
            </a:solidFill>
          </a:ln>
          <a:effectLst/>
          <a:sp3d contourW="25400">
            <a:contourClr>
              <a:schemeClr val="lt1"/>
            </a:contourClr>
          </a:sp3d>
        </c:spPr>
      </c:pivotFmt>
      <c:pivotFmt>
        <c:idx val="366"/>
        <c:spPr>
          <a:solidFill>
            <a:schemeClr val="accent1"/>
          </a:solidFill>
          <a:ln w="25400">
            <a:solidFill>
              <a:schemeClr val="lt1"/>
            </a:solidFill>
          </a:ln>
          <a:effectLst/>
          <a:sp3d contourW="25400">
            <a:contourClr>
              <a:schemeClr val="lt1"/>
            </a:contourClr>
          </a:sp3d>
        </c:spPr>
      </c:pivotFmt>
      <c:pivotFmt>
        <c:idx val="367"/>
        <c:spPr>
          <a:solidFill>
            <a:schemeClr val="accent1"/>
          </a:solidFill>
          <a:ln w="25400">
            <a:solidFill>
              <a:schemeClr val="lt1"/>
            </a:solidFill>
          </a:ln>
          <a:effectLst/>
          <a:sp3d contourW="25400">
            <a:contourClr>
              <a:schemeClr val="lt1"/>
            </a:contourClr>
          </a:sp3d>
        </c:spPr>
      </c:pivotFmt>
      <c:pivotFmt>
        <c:idx val="368"/>
        <c:spPr>
          <a:solidFill>
            <a:schemeClr val="accent1"/>
          </a:solidFill>
          <a:ln w="25400">
            <a:solidFill>
              <a:schemeClr val="lt1"/>
            </a:solidFill>
          </a:ln>
          <a:effectLst/>
          <a:sp3d contourW="25400">
            <a:contourClr>
              <a:schemeClr val="lt1"/>
            </a:contourClr>
          </a:sp3d>
        </c:spPr>
      </c:pivotFmt>
      <c:pivotFmt>
        <c:idx val="369"/>
        <c:spPr>
          <a:solidFill>
            <a:schemeClr val="accent1"/>
          </a:solidFill>
          <a:ln w="25400">
            <a:solidFill>
              <a:schemeClr val="lt1"/>
            </a:solidFill>
          </a:ln>
          <a:effectLst/>
          <a:sp3d contourW="25400">
            <a:contourClr>
              <a:schemeClr val="lt1"/>
            </a:contourClr>
          </a:sp3d>
        </c:spPr>
      </c:pivotFmt>
      <c:pivotFmt>
        <c:idx val="370"/>
        <c:spPr>
          <a:solidFill>
            <a:schemeClr val="accent1"/>
          </a:solidFill>
          <a:ln w="25400">
            <a:solidFill>
              <a:schemeClr val="lt1"/>
            </a:solidFill>
          </a:ln>
          <a:effectLst/>
          <a:sp3d contourW="25400">
            <a:contourClr>
              <a:schemeClr val="lt1"/>
            </a:contourClr>
          </a:sp3d>
        </c:spPr>
      </c:pivotFmt>
      <c:pivotFmt>
        <c:idx val="371"/>
        <c:spPr>
          <a:solidFill>
            <a:schemeClr val="accent1"/>
          </a:solidFill>
          <a:ln w="25400">
            <a:solidFill>
              <a:schemeClr val="lt1"/>
            </a:solidFill>
          </a:ln>
          <a:effectLst/>
          <a:sp3d contourW="25400">
            <a:contourClr>
              <a:schemeClr val="lt1"/>
            </a:contourClr>
          </a:sp3d>
        </c:spPr>
      </c:pivotFmt>
      <c:pivotFmt>
        <c:idx val="372"/>
        <c:spPr>
          <a:solidFill>
            <a:schemeClr val="accent1"/>
          </a:solidFill>
          <a:ln w="25400">
            <a:solidFill>
              <a:schemeClr val="lt1"/>
            </a:solidFill>
          </a:ln>
          <a:effectLst/>
          <a:sp3d contourW="25400">
            <a:contourClr>
              <a:schemeClr val="lt1"/>
            </a:contourClr>
          </a:sp3d>
        </c:spPr>
      </c:pivotFmt>
      <c:pivotFmt>
        <c:idx val="373"/>
        <c:spPr>
          <a:solidFill>
            <a:schemeClr val="accent1"/>
          </a:solidFill>
          <a:ln w="25400">
            <a:solidFill>
              <a:schemeClr val="lt1"/>
            </a:solidFill>
          </a:ln>
          <a:effectLst/>
          <a:sp3d contourW="25400">
            <a:contourClr>
              <a:schemeClr val="lt1"/>
            </a:contourClr>
          </a:sp3d>
        </c:spPr>
      </c:pivotFmt>
      <c:pivotFmt>
        <c:idx val="374"/>
        <c:spPr>
          <a:solidFill>
            <a:schemeClr val="accent1"/>
          </a:solidFill>
          <a:ln w="25400">
            <a:solidFill>
              <a:schemeClr val="lt1"/>
            </a:solidFill>
          </a:ln>
          <a:effectLst/>
          <a:sp3d contourW="25400">
            <a:contourClr>
              <a:schemeClr val="lt1"/>
            </a:contourClr>
          </a:sp3d>
        </c:spPr>
      </c:pivotFmt>
      <c:pivotFmt>
        <c:idx val="375"/>
        <c:spPr>
          <a:solidFill>
            <a:schemeClr val="accent1"/>
          </a:solidFill>
          <a:ln w="25400">
            <a:solidFill>
              <a:schemeClr val="lt1"/>
            </a:solidFill>
          </a:ln>
          <a:effectLst/>
          <a:sp3d contourW="25400">
            <a:contourClr>
              <a:schemeClr val="lt1"/>
            </a:contourClr>
          </a:sp3d>
        </c:spPr>
      </c:pivotFmt>
      <c:pivotFmt>
        <c:idx val="376"/>
        <c:spPr>
          <a:solidFill>
            <a:schemeClr val="accent1"/>
          </a:solidFill>
          <a:ln w="25400">
            <a:solidFill>
              <a:schemeClr val="lt1"/>
            </a:solidFill>
          </a:ln>
          <a:effectLst/>
          <a:sp3d contourW="25400">
            <a:contourClr>
              <a:schemeClr val="lt1"/>
            </a:contourClr>
          </a:sp3d>
        </c:spPr>
      </c:pivotFmt>
      <c:pivotFmt>
        <c:idx val="377"/>
        <c:spPr>
          <a:solidFill>
            <a:schemeClr val="accent1"/>
          </a:solidFill>
          <a:ln w="25400">
            <a:solidFill>
              <a:schemeClr val="lt1"/>
            </a:solidFill>
          </a:ln>
          <a:effectLst/>
          <a:sp3d contourW="25400">
            <a:contourClr>
              <a:schemeClr val="lt1"/>
            </a:contourClr>
          </a:sp3d>
        </c:spPr>
      </c:pivotFmt>
      <c:pivotFmt>
        <c:idx val="378"/>
        <c:spPr>
          <a:solidFill>
            <a:schemeClr val="accent1"/>
          </a:solidFill>
          <a:ln w="25400">
            <a:solidFill>
              <a:schemeClr val="lt1"/>
            </a:solidFill>
          </a:ln>
          <a:effectLst/>
          <a:sp3d contourW="25400">
            <a:contourClr>
              <a:schemeClr val="lt1"/>
            </a:contourClr>
          </a:sp3d>
        </c:spPr>
      </c:pivotFmt>
      <c:pivotFmt>
        <c:idx val="379"/>
        <c:spPr>
          <a:solidFill>
            <a:schemeClr val="accent1"/>
          </a:solidFill>
          <a:ln w="25400">
            <a:solidFill>
              <a:schemeClr val="lt1"/>
            </a:solidFill>
          </a:ln>
          <a:effectLst/>
          <a:sp3d contourW="25400">
            <a:contourClr>
              <a:schemeClr val="lt1"/>
            </a:contourClr>
          </a:sp3d>
        </c:spPr>
      </c:pivotFmt>
      <c:pivotFmt>
        <c:idx val="380"/>
        <c:spPr>
          <a:solidFill>
            <a:schemeClr val="accent1"/>
          </a:solidFill>
          <a:ln w="25400">
            <a:solidFill>
              <a:schemeClr val="lt1"/>
            </a:solidFill>
          </a:ln>
          <a:effectLst/>
          <a:sp3d contourW="25400">
            <a:contourClr>
              <a:schemeClr val="lt1"/>
            </a:contourClr>
          </a:sp3d>
        </c:spPr>
      </c:pivotFmt>
      <c:pivotFmt>
        <c:idx val="381"/>
        <c:spPr>
          <a:solidFill>
            <a:schemeClr val="accent1"/>
          </a:solidFill>
          <a:ln w="25400">
            <a:solidFill>
              <a:schemeClr val="lt1"/>
            </a:solidFill>
          </a:ln>
          <a:effectLst/>
          <a:sp3d contourW="25400">
            <a:contourClr>
              <a:schemeClr val="lt1"/>
            </a:contourClr>
          </a:sp3d>
        </c:spPr>
      </c:pivotFmt>
      <c:pivotFmt>
        <c:idx val="382"/>
        <c:spPr>
          <a:solidFill>
            <a:schemeClr val="accent1"/>
          </a:solidFill>
          <a:ln w="25400">
            <a:solidFill>
              <a:schemeClr val="lt1"/>
            </a:solidFill>
          </a:ln>
          <a:effectLst/>
          <a:sp3d contourW="25400">
            <a:contourClr>
              <a:schemeClr val="lt1"/>
            </a:contourClr>
          </a:sp3d>
        </c:spPr>
      </c:pivotFmt>
      <c:pivotFmt>
        <c:idx val="383"/>
        <c:spPr>
          <a:solidFill>
            <a:schemeClr val="accent1"/>
          </a:solidFill>
          <a:ln w="25400">
            <a:solidFill>
              <a:schemeClr val="lt1"/>
            </a:solidFill>
          </a:ln>
          <a:effectLst/>
          <a:sp3d contourW="25400">
            <a:contourClr>
              <a:schemeClr val="lt1"/>
            </a:contourClr>
          </a:sp3d>
        </c:spPr>
      </c:pivotFmt>
      <c:pivotFmt>
        <c:idx val="384"/>
        <c:spPr>
          <a:solidFill>
            <a:schemeClr val="accent1"/>
          </a:solidFill>
          <a:ln w="25400">
            <a:solidFill>
              <a:schemeClr val="lt1"/>
            </a:solidFill>
          </a:ln>
          <a:effectLst/>
          <a:sp3d contourW="25400">
            <a:contourClr>
              <a:schemeClr val="lt1"/>
            </a:contourClr>
          </a:sp3d>
        </c:spPr>
      </c:pivotFmt>
      <c:pivotFmt>
        <c:idx val="385"/>
        <c:spPr>
          <a:solidFill>
            <a:schemeClr val="accent1"/>
          </a:solidFill>
          <a:ln w="25400">
            <a:solidFill>
              <a:schemeClr val="lt1"/>
            </a:solidFill>
          </a:ln>
          <a:effectLst/>
          <a:sp3d contourW="25400">
            <a:contourClr>
              <a:schemeClr val="lt1"/>
            </a:contourClr>
          </a:sp3d>
        </c:spPr>
      </c:pivotFmt>
      <c:pivotFmt>
        <c:idx val="386"/>
        <c:spPr>
          <a:solidFill>
            <a:schemeClr val="accent1"/>
          </a:solidFill>
          <a:ln w="25400">
            <a:solidFill>
              <a:schemeClr val="lt1"/>
            </a:solidFill>
          </a:ln>
          <a:effectLst/>
          <a:sp3d contourW="25400">
            <a:contourClr>
              <a:schemeClr val="lt1"/>
            </a:contourClr>
          </a:sp3d>
        </c:spPr>
      </c:pivotFmt>
      <c:pivotFmt>
        <c:idx val="387"/>
        <c:spPr>
          <a:solidFill>
            <a:schemeClr val="accent1"/>
          </a:solidFill>
          <a:ln w="25400">
            <a:solidFill>
              <a:schemeClr val="lt1"/>
            </a:solidFill>
          </a:ln>
          <a:effectLst/>
          <a:sp3d contourW="25400">
            <a:contourClr>
              <a:schemeClr val="lt1"/>
            </a:contourClr>
          </a:sp3d>
        </c:spPr>
      </c:pivotFmt>
      <c:pivotFmt>
        <c:idx val="388"/>
        <c:spPr>
          <a:solidFill>
            <a:schemeClr val="accent1"/>
          </a:solidFill>
          <a:ln w="25400">
            <a:solidFill>
              <a:schemeClr val="lt1"/>
            </a:solidFill>
          </a:ln>
          <a:effectLst/>
          <a:sp3d contourW="25400">
            <a:contourClr>
              <a:schemeClr val="lt1"/>
            </a:contourClr>
          </a:sp3d>
        </c:spPr>
      </c:pivotFmt>
      <c:pivotFmt>
        <c:idx val="389"/>
        <c:spPr>
          <a:solidFill>
            <a:schemeClr val="accent1"/>
          </a:solidFill>
          <a:ln w="25400">
            <a:solidFill>
              <a:schemeClr val="lt1"/>
            </a:solidFill>
          </a:ln>
          <a:effectLst/>
          <a:sp3d contourW="25400">
            <a:contourClr>
              <a:schemeClr val="lt1"/>
            </a:contourClr>
          </a:sp3d>
        </c:spPr>
      </c:pivotFmt>
      <c:pivotFmt>
        <c:idx val="390"/>
        <c:spPr>
          <a:solidFill>
            <a:schemeClr val="accent1"/>
          </a:solidFill>
          <a:ln w="25400">
            <a:solidFill>
              <a:schemeClr val="lt1"/>
            </a:solidFill>
          </a:ln>
          <a:effectLst/>
          <a:sp3d contourW="25400">
            <a:contourClr>
              <a:schemeClr val="lt1"/>
            </a:contourClr>
          </a:sp3d>
        </c:spPr>
      </c:pivotFmt>
      <c:pivotFmt>
        <c:idx val="391"/>
        <c:spPr>
          <a:solidFill>
            <a:schemeClr val="accent1"/>
          </a:solidFill>
          <a:ln w="25400">
            <a:solidFill>
              <a:schemeClr val="lt1"/>
            </a:solidFill>
          </a:ln>
          <a:effectLst/>
          <a:sp3d contourW="25400">
            <a:contourClr>
              <a:schemeClr val="lt1"/>
            </a:contourClr>
          </a:sp3d>
        </c:spPr>
      </c:pivotFmt>
      <c:pivotFmt>
        <c:idx val="392"/>
        <c:spPr>
          <a:solidFill>
            <a:schemeClr val="accent1"/>
          </a:solidFill>
          <a:ln w="25400">
            <a:solidFill>
              <a:schemeClr val="lt1"/>
            </a:solidFill>
          </a:ln>
          <a:effectLst/>
          <a:sp3d contourW="25400">
            <a:contourClr>
              <a:schemeClr val="lt1"/>
            </a:contourClr>
          </a:sp3d>
        </c:spPr>
      </c:pivotFmt>
      <c:pivotFmt>
        <c:idx val="393"/>
        <c:spPr>
          <a:solidFill>
            <a:schemeClr val="accent1"/>
          </a:solidFill>
          <a:ln w="25400">
            <a:solidFill>
              <a:schemeClr val="lt1"/>
            </a:solidFill>
          </a:ln>
          <a:effectLst/>
          <a:sp3d contourW="25400">
            <a:contourClr>
              <a:schemeClr val="lt1"/>
            </a:contourClr>
          </a:sp3d>
        </c:spPr>
      </c:pivotFmt>
      <c:pivotFmt>
        <c:idx val="394"/>
        <c:spPr>
          <a:solidFill>
            <a:schemeClr val="accent1"/>
          </a:solidFill>
          <a:ln w="25400">
            <a:solidFill>
              <a:schemeClr val="lt1"/>
            </a:solidFill>
          </a:ln>
          <a:effectLst/>
          <a:sp3d contourW="25400">
            <a:contourClr>
              <a:schemeClr val="lt1"/>
            </a:contourClr>
          </a:sp3d>
        </c:spPr>
      </c:pivotFmt>
      <c:pivotFmt>
        <c:idx val="395"/>
        <c:spPr>
          <a:solidFill>
            <a:schemeClr val="accent1"/>
          </a:solidFill>
          <a:ln w="25400">
            <a:solidFill>
              <a:schemeClr val="lt1"/>
            </a:solidFill>
          </a:ln>
          <a:effectLst/>
          <a:sp3d contourW="25400">
            <a:contourClr>
              <a:schemeClr val="lt1"/>
            </a:contourClr>
          </a:sp3d>
        </c:spPr>
      </c:pivotFmt>
      <c:pivotFmt>
        <c:idx val="396"/>
        <c:spPr>
          <a:solidFill>
            <a:schemeClr val="accent1"/>
          </a:solidFill>
          <a:ln w="25400">
            <a:solidFill>
              <a:schemeClr val="lt1"/>
            </a:solidFill>
          </a:ln>
          <a:effectLst/>
          <a:sp3d contourW="25400">
            <a:contourClr>
              <a:schemeClr val="lt1"/>
            </a:contourClr>
          </a:sp3d>
        </c:spPr>
      </c:pivotFmt>
      <c:pivotFmt>
        <c:idx val="397"/>
        <c:spPr>
          <a:solidFill>
            <a:schemeClr val="accent1"/>
          </a:solidFill>
          <a:ln w="25400">
            <a:solidFill>
              <a:schemeClr val="lt1"/>
            </a:solidFill>
          </a:ln>
          <a:effectLst/>
          <a:sp3d contourW="25400">
            <a:contourClr>
              <a:schemeClr val="lt1"/>
            </a:contourClr>
          </a:sp3d>
        </c:spPr>
      </c:pivotFmt>
      <c:pivotFmt>
        <c:idx val="398"/>
        <c:spPr>
          <a:solidFill>
            <a:schemeClr val="accent1"/>
          </a:solidFill>
          <a:ln w="25400">
            <a:solidFill>
              <a:schemeClr val="lt1"/>
            </a:solidFill>
          </a:ln>
          <a:effectLst/>
          <a:sp3d contourW="25400">
            <a:contourClr>
              <a:schemeClr val="lt1"/>
            </a:contourClr>
          </a:sp3d>
        </c:spPr>
      </c:pivotFmt>
      <c:pivotFmt>
        <c:idx val="399"/>
        <c:spPr>
          <a:solidFill>
            <a:schemeClr val="accent1"/>
          </a:solidFill>
          <a:ln w="25400">
            <a:solidFill>
              <a:schemeClr val="lt1"/>
            </a:solidFill>
          </a:ln>
          <a:effectLst/>
          <a:sp3d contourW="25400">
            <a:contourClr>
              <a:schemeClr val="lt1"/>
            </a:contourClr>
          </a:sp3d>
        </c:spPr>
      </c:pivotFmt>
      <c:pivotFmt>
        <c:idx val="400"/>
        <c:spPr>
          <a:solidFill>
            <a:schemeClr val="accent1"/>
          </a:solidFill>
          <a:ln w="25400">
            <a:solidFill>
              <a:schemeClr val="lt1"/>
            </a:solidFill>
          </a:ln>
          <a:effectLst/>
          <a:sp3d contourW="25400">
            <a:contourClr>
              <a:schemeClr val="lt1"/>
            </a:contourClr>
          </a:sp3d>
        </c:spPr>
      </c:pivotFmt>
      <c:pivotFmt>
        <c:idx val="401"/>
        <c:spPr>
          <a:solidFill>
            <a:schemeClr val="accent1"/>
          </a:solidFill>
          <a:ln w="25400">
            <a:solidFill>
              <a:schemeClr val="lt1"/>
            </a:solidFill>
          </a:ln>
          <a:effectLst/>
          <a:sp3d contourW="25400">
            <a:contourClr>
              <a:schemeClr val="lt1"/>
            </a:contourClr>
          </a:sp3d>
        </c:spPr>
      </c:pivotFmt>
      <c:pivotFmt>
        <c:idx val="402"/>
        <c:spPr>
          <a:solidFill>
            <a:schemeClr val="accent1"/>
          </a:solidFill>
          <a:ln w="25400">
            <a:solidFill>
              <a:schemeClr val="lt1"/>
            </a:solidFill>
          </a:ln>
          <a:effectLst/>
          <a:sp3d contourW="25400">
            <a:contourClr>
              <a:schemeClr val="lt1"/>
            </a:contourClr>
          </a:sp3d>
        </c:spPr>
      </c:pivotFmt>
      <c:pivotFmt>
        <c:idx val="403"/>
        <c:spPr>
          <a:solidFill>
            <a:schemeClr val="accent1"/>
          </a:solidFill>
          <a:ln w="25400">
            <a:solidFill>
              <a:schemeClr val="lt1"/>
            </a:solidFill>
          </a:ln>
          <a:effectLst/>
          <a:sp3d contourW="25400">
            <a:contourClr>
              <a:schemeClr val="lt1"/>
            </a:contourClr>
          </a:sp3d>
        </c:spPr>
      </c:pivotFmt>
      <c:pivotFmt>
        <c:idx val="404"/>
        <c:spPr>
          <a:solidFill>
            <a:schemeClr val="accent1"/>
          </a:solidFill>
          <a:ln w="25400">
            <a:solidFill>
              <a:schemeClr val="lt1"/>
            </a:solidFill>
          </a:ln>
          <a:effectLst/>
          <a:sp3d contourW="25400">
            <a:contourClr>
              <a:schemeClr val="lt1"/>
            </a:contourClr>
          </a:sp3d>
        </c:spPr>
      </c:pivotFmt>
      <c:pivotFmt>
        <c:idx val="405"/>
        <c:spPr>
          <a:solidFill>
            <a:schemeClr val="accent1"/>
          </a:solidFill>
          <a:ln w="25400">
            <a:solidFill>
              <a:schemeClr val="lt1"/>
            </a:solidFill>
          </a:ln>
          <a:effectLst/>
          <a:sp3d contourW="25400">
            <a:contourClr>
              <a:schemeClr val="lt1"/>
            </a:contourClr>
          </a:sp3d>
        </c:spPr>
      </c:pivotFmt>
      <c:pivotFmt>
        <c:idx val="406"/>
        <c:spPr>
          <a:solidFill>
            <a:schemeClr val="accent1"/>
          </a:solidFill>
          <a:ln w="25400">
            <a:solidFill>
              <a:schemeClr val="lt1"/>
            </a:solidFill>
          </a:ln>
          <a:effectLst/>
          <a:sp3d contourW="25400">
            <a:contourClr>
              <a:schemeClr val="lt1"/>
            </a:contourClr>
          </a:sp3d>
        </c:spPr>
      </c:pivotFmt>
      <c:pivotFmt>
        <c:idx val="407"/>
        <c:spPr>
          <a:solidFill>
            <a:schemeClr val="accent1"/>
          </a:solidFill>
          <a:ln w="25400">
            <a:solidFill>
              <a:schemeClr val="lt1"/>
            </a:solidFill>
          </a:ln>
          <a:effectLst/>
          <a:sp3d contourW="25400">
            <a:contourClr>
              <a:schemeClr val="lt1"/>
            </a:contourClr>
          </a:sp3d>
        </c:spPr>
      </c:pivotFmt>
      <c:pivotFmt>
        <c:idx val="408"/>
        <c:spPr>
          <a:solidFill>
            <a:schemeClr val="accent1"/>
          </a:solidFill>
          <a:ln w="25400">
            <a:solidFill>
              <a:schemeClr val="lt1"/>
            </a:solidFill>
          </a:ln>
          <a:effectLst/>
          <a:sp3d contourW="25400">
            <a:contourClr>
              <a:schemeClr val="lt1"/>
            </a:contourClr>
          </a:sp3d>
        </c:spPr>
      </c:pivotFmt>
      <c:pivotFmt>
        <c:idx val="409"/>
        <c:spPr>
          <a:solidFill>
            <a:schemeClr val="accent1"/>
          </a:solidFill>
          <a:ln w="25400">
            <a:solidFill>
              <a:schemeClr val="lt1"/>
            </a:solidFill>
          </a:ln>
          <a:effectLst/>
          <a:sp3d contourW="25400">
            <a:contourClr>
              <a:schemeClr val="lt1"/>
            </a:contourClr>
          </a:sp3d>
        </c:spPr>
      </c:pivotFmt>
      <c:pivotFmt>
        <c:idx val="410"/>
        <c:spPr>
          <a:solidFill>
            <a:schemeClr val="accent1"/>
          </a:solidFill>
          <a:ln w="25400">
            <a:solidFill>
              <a:schemeClr val="lt1"/>
            </a:solidFill>
          </a:ln>
          <a:effectLst/>
          <a:sp3d contourW="25400">
            <a:contourClr>
              <a:schemeClr val="lt1"/>
            </a:contourClr>
          </a:sp3d>
        </c:spPr>
      </c:pivotFmt>
      <c:pivotFmt>
        <c:idx val="41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8F-43F1-9AD8-13242E850DB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8F-43F1-9AD8-13242E850DB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8F-43F1-9AD8-13242E850DB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8F-43F1-9AD8-13242E850DB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8F-43F1-9AD8-13242E850DB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8F-43F1-9AD8-13242E850DB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8F-43F1-9AD8-13242E850DB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8F-43F1-9AD8-13242E850DB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8F-43F1-9AD8-13242E850DB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8F-43F1-9AD8-13242E850DBF}"/>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278F-43F1-9AD8-13242E850DBF}"/>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278F-43F1-9AD8-13242E850DBF}"/>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278F-43F1-9AD8-13242E850DBF}"/>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278F-43F1-9AD8-13242E850DBF}"/>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278F-43F1-9AD8-13242E850DBF}"/>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278F-43F1-9AD8-13242E850DBF}"/>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1-278F-43F1-9AD8-13242E850DBF}"/>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3-278F-43F1-9AD8-13242E850DBF}"/>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5-278F-43F1-9AD8-13242E850DBF}"/>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7-278F-43F1-9AD8-13242E850DBF}"/>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9-278F-43F1-9AD8-13242E850DBF}"/>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8F-43F1-9AD8-13242E850DBF}"/>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8F-43F1-9AD8-13242E850DBF}"/>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8F-43F1-9AD8-13242E850DBF}"/>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8F-43F1-9AD8-13242E850DBF}"/>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8F-43F1-9AD8-13242E850DBF}"/>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8F-43F1-9AD8-13242E850DBF}"/>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8F-43F1-9AD8-13242E850DBF}"/>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8F-43F1-9AD8-13242E850DBF}"/>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8F-43F1-9AD8-13242E850DBF}"/>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8F-43F1-9AD8-13242E850DBF}"/>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F-278F-43F1-9AD8-13242E850DBF}"/>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1-278F-43F1-9AD8-13242E850DBF}"/>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3-278F-43F1-9AD8-13242E850DBF}"/>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5-278F-43F1-9AD8-13242E850DBF}"/>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7-278F-43F1-9AD8-13242E850DBF}"/>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9-278F-43F1-9AD8-13242E850DBF}"/>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B-278F-43F1-9AD8-13242E850DBF}"/>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D-278F-43F1-9AD8-13242E850DBF}"/>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F-278F-43F1-9AD8-13242E850DBF}"/>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1-278F-43F1-9AD8-13242E850DBF}"/>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3-278F-43F1-9AD8-13242E850DBF}"/>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5-278F-43F1-9AD8-13242E850DBF}"/>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7-278F-43F1-9AD8-13242E850DBF}"/>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9-278F-43F1-9AD8-13242E850DBF}"/>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B-278F-43F1-9AD8-13242E850DBF}"/>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D-278F-43F1-9AD8-13242E850DBF}"/>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F-278F-43F1-9AD8-13242E850DBF}"/>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1-278F-43F1-9AD8-13242E850DBF}"/>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3-278F-43F1-9AD8-13242E850DBF}"/>
              </c:ext>
            </c:extLst>
          </c:dPt>
          <c:cat>
            <c:strRef>
              <c:f>Sheet1!$A$5:$A$55</c:f>
              <c:strCache>
                <c:ptCount val="50"/>
                <c:pt idx="0">
                  <c:v>3D Computer Vision Researcher</c:v>
                </c:pt>
                <c:pt idx="1">
                  <c:v>AI Scientist</c:v>
                </c:pt>
                <c:pt idx="2">
                  <c:v>Analytics Engineer</c:v>
                </c:pt>
                <c:pt idx="3">
                  <c:v>Applied Data Scientist</c:v>
                </c:pt>
                <c:pt idx="4">
                  <c:v>Applied Machine Learning Scientist</c:v>
                </c:pt>
                <c:pt idx="5">
                  <c:v>BI Data Analyst</c:v>
                </c:pt>
                <c:pt idx="6">
                  <c:v>Big Data Architect</c:v>
                </c:pt>
                <c:pt idx="7">
                  <c:v>Big Data Engineer</c:v>
                </c:pt>
                <c:pt idx="8">
                  <c:v>Business Data Analyst</c:v>
                </c:pt>
                <c:pt idx="9">
                  <c:v>Cloud Data Engineer</c:v>
                </c:pt>
                <c:pt idx="10">
                  <c:v>Computer Vision Engineer</c:v>
                </c:pt>
                <c:pt idx="11">
                  <c:v>Computer Vision Software Engineer</c:v>
                </c:pt>
                <c:pt idx="12">
                  <c:v>Data Analyst</c:v>
                </c:pt>
                <c:pt idx="13">
                  <c:v>Data Analytics Engineer</c:v>
                </c:pt>
                <c:pt idx="14">
                  <c:v>Data Analytics Lead</c:v>
                </c:pt>
                <c:pt idx="15">
                  <c:v>Data Analytics Manager</c:v>
                </c:pt>
                <c:pt idx="16">
                  <c:v>Data Architect</c:v>
                </c:pt>
                <c:pt idx="17">
                  <c:v>Data Engineer</c:v>
                </c:pt>
                <c:pt idx="18">
                  <c:v>Data Engineering Manager</c:v>
                </c:pt>
                <c:pt idx="19">
                  <c:v>Data Science Consultant</c:v>
                </c:pt>
                <c:pt idx="20">
                  <c:v>Data Science Engineer</c:v>
                </c:pt>
                <c:pt idx="21">
                  <c:v>Data Science Manager</c:v>
                </c:pt>
                <c:pt idx="22">
                  <c:v>Data Scientist</c:v>
                </c:pt>
                <c:pt idx="23">
                  <c:v>Data Specialist</c:v>
                </c:pt>
                <c:pt idx="24">
                  <c:v>Director of Data Engineering</c:v>
                </c:pt>
                <c:pt idx="25">
                  <c:v>Director of Data Science</c:v>
                </c:pt>
                <c:pt idx="26">
                  <c:v>ETL Developer</c:v>
                </c:pt>
                <c:pt idx="27">
                  <c:v>Finance Data Analyst</c:v>
                </c:pt>
                <c:pt idx="28">
                  <c:v>Financial Data Analyst</c:v>
                </c:pt>
                <c:pt idx="29">
                  <c:v>Head of Data</c:v>
                </c:pt>
                <c:pt idx="30">
                  <c:v>Head of Data Science</c:v>
                </c:pt>
                <c:pt idx="31">
                  <c:v>Head of Machine Learning</c:v>
                </c:pt>
                <c:pt idx="32">
                  <c:v>Lead Data Analyst</c:v>
                </c:pt>
                <c:pt idx="33">
                  <c:v>Lead Data Engineer</c:v>
                </c:pt>
                <c:pt idx="34">
                  <c:v>Lead Data Scientist</c:v>
                </c:pt>
                <c:pt idx="35">
                  <c:v>Lead Machine Learning Engineer</c:v>
                </c:pt>
                <c:pt idx="36">
                  <c:v>Machine Learning Developer</c:v>
                </c:pt>
                <c:pt idx="37">
                  <c:v>Machine Learning Engineer</c:v>
                </c:pt>
                <c:pt idx="38">
                  <c:v>Machine Learning Infrastructure Engineer</c:v>
                </c:pt>
                <c:pt idx="39">
                  <c:v>Machine Learning Manager</c:v>
                </c:pt>
                <c:pt idx="40">
                  <c:v>Machine Learning Scientist</c:v>
                </c:pt>
                <c:pt idx="41">
                  <c:v>Marketing Data Analyst</c:v>
                </c:pt>
                <c:pt idx="42">
                  <c:v>ML Engineer</c:v>
                </c:pt>
                <c:pt idx="43">
                  <c:v>NLP Engineer</c:v>
                </c:pt>
                <c:pt idx="44">
                  <c:v>Principal Data Analyst</c:v>
                </c:pt>
                <c:pt idx="45">
                  <c:v>Principal Data Engineer</c:v>
                </c:pt>
                <c:pt idx="46">
                  <c:v>Principal Data Scientist</c:v>
                </c:pt>
                <c:pt idx="47">
                  <c:v>Product Data Analyst</c:v>
                </c:pt>
                <c:pt idx="48">
                  <c:v>Research Scientist</c:v>
                </c:pt>
                <c:pt idx="49">
                  <c:v>Staff Data Scientist</c:v>
                </c:pt>
              </c:strCache>
            </c:strRef>
          </c:cat>
          <c:val>
            <c:numRef>
              <c:f>Sheet1!$B$5:$B$55</c:f>
              <c:numCache>
                <c:formatCode>General</c:formatCode>
                <c:ptCount val="50"/>
                <c:pt idx="1">
                  <c:v>187000</c:v>
                </c:pt>
                <c:pt idx="3">
                  <c:v>177000</c:v>
                </c:pt>
                <c:pt idx="6">
                  <c:v>125000</c:v>
                </c:pt>
                <c:pt idx="7">
                  <c:v>160000</c:v>
                </c:pt>
                <c:pt idx="8">
                  <c:v>90000</c:v>
                </c:pt>
                <c:pt idx="10">
                  <c:v>162000</c:v>
                </c:pt>
                <c:pt idx="11">
                  <c:v>81000</c:v>
                </c:pt>
                <c:pt idx="12">
                  <c:v>1705634</c:v>
                </c:pt>
                <c:pt idx="13">
                  <c:v>177000</c:v>
                </c:pt>
                <c:pt idx="15">
                  <c:v>250400</c:v>
                </c:pt>
                <c:pt idx="16">
                  <c:v>170000</c:v>
                </c:pt>
                <c:pt idx="17">
                  <c:v>2142794</c:v>
                </c:pt>
                <c:pt idx="18">
                  <c:v>303000</c:v>
                </c:pt>
                <c:pt idx="19">
                  <c:v>144000</c:v>
                </c:pt>
                <c:pt idx="21">
                  <c:v>450983</c:v>
                </c:pt>
                <c:pt idx="22">
                  <c:v>2869700</c:v>
                </c:pt>
                <c:pt idx="24">
                  <c:v>282500</c:v>
                </c:pt>
                <c:pt idx="25">
                  <c:v>168000</c:v>
                </c:pt>
                <c:pt idx="29">
                  <c:v>317000</c:v>
                </c:pt>
                <c:pt idx="34">
                  <c:v>3000000</c:v>
                </c:pt>
                <c:pt idx="36">
                  <c:v>100000</c:v>
                </c:pt>
                <c:pt idx="37">
                  <c:v>1329646</c:v>
                </c:pt>
                <c:pt idx="38">
                  <c:v>53000</c:v>
                </c:pt>
                <c:pt idx="40">
                  <c:v>225000</c:v>
                </c:pt>
                <c:pt idx="44">
                  <c:v>245000</c:v>
                </c:pt>
                <c:pt idx="45">
                  <c:v>185000</c:v>
                </c:pt>
                <c:pt idx="46">
                  <c:v>235000</c:v>
                </c:pt>
                <c:pt idx="48">
                  <c:v>231900</c:v>
                </c:pt>
              </c:numCache>
            </c:numRef>
          </c:val>
          <c:extLst>
            <c:ext xmlns:c16="http://schemas.microsoft.com/office/drawing/2014/chart" uri="{C3380CC4-5D6E-409C-BE32-E72D297353CC}">
              <c16:uniqueId val="{00000064-278F-43F1-9AD8-13242E850DBF}"/>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66-278F-43F1-9AD8-13242E850DB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68-278F-43F1-9AD8-13242E850DB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6A-278F-43F1-9AD8-13242E850DB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6C-278F-43F1-9AD8-13242E850DB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6E-278F-43F1-9AD8-13242E850DB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70-278F-43F1-9AD8-13242E850DB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2-278F-43F1-9AD8-13242E850DB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4-278F-43F1-9AD8-13242E850DB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6-278F-43F1-9AD8-13242E850DB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8-278F-43F1-9AD8-13242E850DBF}"/>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A-278F-43F1-9AD8-13242E850DBF}"/>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C-278F-43F1-9AD8-13242E850DBF}"/>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E-278F-43F1-9AD8-13242E850DBF}"/>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0-278F-43F1-9AD8-13242E850DBF}"/>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2-278F-43F1-9AD8-13242E850DBF}"/>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4-278F-43F1-9AD8-13242E850DBF}"/>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6-278F-43F1-9AD8-13242E850DBF}"/>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8-278F-43F1-9AD8-13242E850DBF}"/>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A-278F-43F1-9AD8-13242E850DBF}"/>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C-278F-43F1-9AD8-13242E850DBF}"/>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E-278F-43F1-9AD8-13242E850DBF}"/>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0-278F-43F1-9AD8-13242E850DBF}"/>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2-278F-43F1-9AD8-13242E850DBF}"/>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4-278F-43F1-9AD8-13242E850DBF}"/>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6-278F-43F1-9AD8-13242E850DBF}"/>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8-278F-43F1-9AD8-13242E850DBF}"/>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A-278F-43F1-9AD8-13242E850DBF}"/>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C-278F-43F1-9AD8-13242E850DBF}"/>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E-278F-43F1-9AD8-13242E850DBF}"/>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0-278F-43F1-9AD8-13242E850DBF}"/>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2-278F-43F1-9AD8-13242E850DBF}"/>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4-278F-43F1-9AD8-13242E850DBF}"/>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6-278F-43F1-9AD8-13242E850DBF}"/>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8-278F-43F1-9AD8-13242E850DBF}"/>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A-278F-43F1-9AD8-13242E850DBF}"/>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C-278F-43F1-9AD8-13242E850DBF}"/>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E-278F-43F1-9AD8-13242E850DBF}"/>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0-278F-43F1-9AD8-13242E850DBF}"/>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2-278F-43F1-9AD8-13242E850DBF}"/>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4-278F-43F1-9AD8-13242E850DBF}"/>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6-278F-43F1-9AD8-13242E850DBF}"/>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8-278F-43F1-9AD8-13242E850DBF}"/>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A-278F-43F1-9AD8-13242E850DBF}"/>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C-278F-43F1-9AD8-13242E850DBF}"/>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E-278F-43F1-9AD8-13242E850DBF}"/>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0-278F-43F1-9AD8-13242E850DBF}"/>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2-278F-43F1-9AD8-13242E850DBF}"/>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4-278F-43F1-9AD8-13242E850DBF}"/>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6-278F-43F1-9AD8-13242E850DBF}"/>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8-278F-43F1-9AD8-13242E850DBF}"/>
              </c:ext>
            </c:extLst>
          </c:dPt>
          <c:cat>
            <c:strRef>
              <c:f>Sheet1!$A$5:$A$55</c:f>
              <c:strCache>
                <c:ptCount val="50"/>
                <c:pt idx="0">
                  <c:v>3D Computer Vision Researcher</c:v>
                </c:pt>
                <c:pt idx="1">
                  <c:v>AI Scientist</c:v>
                </c:pt>
                <c:pt idx="2">
                  <c:v>Analytics Engineer</c:v>
                </c:pt>
                <c:pt idx="3">
                  <c:v>Applied Data Scientist</c:v>
                </c:pt>
                <c:pt idx="4">
                  <c:v>Applied Machine Learning Scientist</c:v>
                </c:pt>
                <c:pt idx="5">
                  <c:v>BI Data Analyst</c:v>
                </c:pt>
                <c:pt idx="6">
                  <c:v>Big Data Architect</c:v>
                </c:pt>
                <c:pt idx="7">
                  <c:v>Big Data Engineer</c:v>
                </c:pt>
                <c:pt idx="8">
                  <c:v>Business Data Analyst</c:v>
                </c:pt>
                <c:pt idx="9">
                  <c:v>Cloud Data Engineer</c:v>
                </c:pt>
                <c:pt idx="10">
                  <c:v>Computer Vision Engineer</c:v>
                </c:pt>
                <c:pt idx="11">
                  <c:v>Computer Vision Software Engineer</c:v>
                </c:pt>
                <c:pt idx="12">
                  <c:v>Data Analyst</c:v>
                </c:pt>
                <c:pt idx="13">
                  <c:v>Data Analytics Engineer</c:v>
                </c:pt>
                <c:pt idx="14">
                  <c:v>Data Analytics Lead</c:v>
                </c:pt>
                <c:pt idx="15">
                  <c:v>Data Analytics Manager</c:v>
                </c:pt>
                <c:pt idx="16">
                  <c:v>Data Architect</c:v>
                </c:pt>
                <c:pt idx="17">
                  <c:v>Data Engineer</c:v>
                </c:pt>
                <c:pt idx="18">
                  <c:v>Data Engineering Manager</c:v>
                </c:pt>
                <c:pt idx="19">
                  <c:v>Data Science Consultant</c:v>
                </c:pt>
                <c:pt idx="20">
                  <c:v>Data Science Engineer</c:v>
                </c:pt>
                <c:pt idx="21">
                  <c:v>Data Science Manager</c:v>
                </c:pt>
                <c:pt idx="22">
                  <c:v>Data Scientist</c:v>
                </c:pt>
                <c:pt idx="23">
                  <c:v>Data Specialist</c:v>
                </c:pt>
                <c:pt idx="24">
                  <c:v>Director of Data Engineering</c:v>
                </c:pt>
                <c:pt idx="25">
                  <c:v>Director of Data Science</c:v>
                </c:pt>
                <c:pt idx="26">
                  <c:v>ETL Developer</c:v>
                </c:pt>
                <c:pt idx="27">
                  <c:v>Finance Data Analyst</c:v>
                </c:pt>
                <c:pt idx="28">
                  <c:v>Financial Data Analyst</c:v>
                </c:pt>
                <c:pt idx="29">
                  <c:v>Head of Data</c:v>
                </c:pt>
                <c:pt idx="30">
                  <c:v>Head of Data Science</c:v>
                </c:pt>
                <c:pt idx="31">
                  <c:v>Head of Machine Learning</c:v>
                </c:pt>
                <c:pt idx="32">
                  <c:v>Lead Data Analyst</c:v>
                </c:pt>
                <c:pt idx="33">
                  <c:v>Lead Data Engineer</c:v>
                </c:pt>
                <c:pt idx="34">
                  <c:v>Lead Data Scientist</c:v>
                </c:pt>
                <c:pt idx="35">
                  <c:v>Lead Machine Learning Engineer</c:v>
                </c:pt>
                <c:pt idx="36">
                  <c:v>Machine Learning Developer</c:v>
                </c:pt>
                <c:pt idx="37">
                  <c:v>Machine Learning Engineer</c:v>
                </c:pt>
                <c:pt idx="38">
                  <c:v>Machine Learning Infrastructure Engineer</c:v>
                </c:pt>
                <c:pt idx="39">
                  <c:v>Machine Learning Manager</c:v>
                </c:pt>
                <c:pt idx="40">
                  <c:v>Machine Learning Scientist</c:v>
                </c:pt>
                <c:pt idx="41">
                  <c:v>Marketing Data Analyst</c:v>
                </c:pt>
                <c:pt idx="42">
                  <c:v>ML Engineer</c:v>
                </c:pt>
                <c:pt idx="43">
                  <c:v>NLP Engineer</c:v>
                </c:pt>
                <c:pt idx="44">
                  <c:v>Principal Data Analyst</c:v>
                </c:pt>
                <c:pt idx="45">
                  <c:v>Principal Data Engineer</c:v>
                </c:pt>
                <c:pt idx="46">
                  <c:v>Principal Data Scientist</c:v>
                </c:pt>
                <c:pt idx="47">
                  <c:v>Product Data Analyst</c:v>
                </c:pt>
                <c:pt idx="48">
                  <c:v>Research Scientist</c:v>
                </c:pt>
                <c:pt idx="49">
                  <c:v>Staff Data Scientist</c:v>
                </c:pt>
              </c:strCache>
            </c:strRef>
          </c:cat>
          <c:val>
            <c:numRef>
              <c:f>Sheet1!$C$5:$C$55</c:f>
              <c:numCache>
                <c:formatCode>General</c:formatCode>
                <c:ptCount val="50"/>
                <c:pt idx="1">
                  <c:v>12000</c:v>
                </c:pt>
                <c:pt idx="2">
                  <c:v>135000</c:v>
                </c:pt>
                <c:pt idx="3">
                  <c:v>148000</c:v>
                </c:pt>
                <c:pt idx="4">
                  <c:v>67400</c:v>
                </c:pt>
                <c:pt idx="5">
                  <c:v>64272</c:v>
                </c:pt>
                <c:pt idx="7">
                  <c:v>18000</c:v>
                </c:pt>
                <c:pt idx="8">
                  <c:v>50000</c:v>
                </c:pt>
                <c:pt idx="9">
                  <c:v>120000</c:v>
                </c:pt>
                <c:pt idx="10">
                  <c:v>10000</c:v>
                </c:pt>
                <c:pt idx="12">
                  <c:v>1775321</c:v>
                </c:pt>
                <c:pt idx="13">
                  <c:v>50000</c:v>
                </c:pt>
                <c:pt idx="16">
                  <c:v>90700</c:v>
                </c:pt>
                <c:pt idx="17">
                  <c:v>2311920</c:v>
                </c:pt>
                <c:pt idx="18">
                  <c:v>121999</c:v>
                </c:pt>
                <c:pt idx="19">
                  <c:v>124000</c:v>
                </c:pt>
                <c:pt idx="20">
                  <c:v>60000</c:v>
                </c:pt>
                <c:pt idx="22">
                  <c:v>1528140</c:v>
                </c:pt>
                <c:pt idx="26">
                  <c:v>100000</c:v>
                </c:pt>
                <c:pt idx="27">
                  <c:v>45000</c:v>
                </c:pt>
                <c:pt idx="32">
                  <c:v>87000</c:v>
                </c:pt>
                <c:pt idx="33">
                  <c:v>125000</c:v>
                </c:pt>
                <c:pt idx="35">
                  <c:v>80000</c:v>
                </c:pt>
                <c:pt idx="36">
                  <c:v>100000</c:v>
                </c:pt>
                <c:pt idx="37">
                  <c:v>467544</c:v>
                </c:pt>
                <c:pt idx="40">
                  <c:v>12000</c:v>
                </c:pt>
                <c:pt idx="41">
                  <c:v>75000</c:v>
                </c:pt>
                <c:pt idx="42">
                  <c:v>34000</c:v>
                </c:pt>
                <c:pt idx="47">
                  <c:v>20000</c:v>
                </c:pt>
                <c:pt idx="48">
                  <c:v>255000</c:v>
                </c:pt>
                <c:pt idx="49">
                  <c:v>105000</c:v>
                </c:pt>
              </c:numCache>
            </c:numRef>
          </c:val>
          <c:extLst>
            <c:ext xmlns:c16="http://schemas.microsoft.com/office/drawing/2014/chart" uri="{C3380CC4-5D6E-409C-BE32-E72D297353CC}">
              <c16:uniqueId val="{000000C9-278F-43F1-9AD8-13242E850DBF}"/>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CB-278F-43F1-9AD8-13242E850DB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CD-278F-43F1-9AD8-13242E850DB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CF-278F-43F1-9AD8-13242E850DB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D1-278F-43F1-9AD8-13242E850DB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D3-278F-43F1-9AD8-13242E850DB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D5-278F-43F1-9AD8-13242E850DB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7-278F-43F1-9AD8-13242E850DB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9-278F-43F1-9AD8-13242E850DB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B-278F-43F1-9AD8-13242E850DB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D-278F-43F1-9AD8-13242E850DBF}"/>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F-278F-43F1-9AD8-13242E850DBF}"/>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1-278F-43F1-9AD8-13242E850DBF}"/>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3-278F-43F1-9AD8-13242E850DBF}"/>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5-278F-43F1-9AD8-13242E850DBF}"/>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7-278F-43F1-9AD8-13242E850DBF}"/>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9-278F-43F1-9AD8-13242E850DBF}"/>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B-278F-43F1-9AD8-13242E850DBF}"/>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D-278F-43F1-9AD8-13242E850DBF}"/>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F-278F-43F1-9AD8-13242E850DBF}"/>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1-278F-43F1-9AD8-13242E850DBF}"/>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3-278F-43F1-9AD8-13242E850DBF}"/>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5-278F-43F1-9AD8-13242E850DBF}"/>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7-278F-43F1-9AD8-13242E850DBF}"/>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9-278F-43F1-9AD8-13242E850DBF}"/>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B-278F-43F1-9AD8-13242E850DBF}"/>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D-278F-43F1-9AD8-13242E850DBF}"/>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F-278F-43F1-9AD8-13242E850DBF}"/>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1-278F-43F1-9AD8-13242E850DBF}"/>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3-278F-43F1-9AD8-13242E850DBF}"/>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5-278F-43F1-9AD8-13242E850DBF}"/>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7-278F-43F1-9AD8-13242E850DBF}"/>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9-278F-43F1-9AD8-13242E850DBF}"/>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B-278F-43F1-9AD8-13242E850DBF}"/>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D-278F-43F1-9AD8-13242E850DBF}"/>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F-278F-43F1-9AD8-13242E850DBF}"/>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1-278F-43F1-9AD8-13242E850DBF}"/>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3-278F-43F1-9AD8-13242E850DBF}"/>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5-278F-43F1-9AD8-13242E850DBF}"/>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7-278F-43F1-9AD8-13242E850DBF}"/>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9-278F-43F1-9AD8-13242E850DBF}"/>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B-278F-43F1-9AD8-13242E850DBF}"/>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D-278F-43F1-9AD8-13242E850DBF}"/>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F-278F-43F1-9AD8-13242E850DBF}"/>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1-278F-43F1-9AD8-13242E850DBF}"/>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3-278F-43F1-9AD8-13242E850DBF}"/>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5-278F-43F1-9AD8-13242E850DBF}"/>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7-278F-43F1-9AD8-13242E850DBF}"/>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9-278F-43F1-9AD8-13242E850DBF}"/>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B-278F-43F1-9AD8-13242E850DBF}"/>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D-278F-43F1-9AD8-13242E850DBF}"/>
              </c:ext>
            </c:extLst>
          </c:dPt>
          <c:cat>
            <c:strRef>
              <c:f>Sheet1!$A$5:$A$55</c:f>
              <c:strCache>
                <c:ptCount val="50"/>
                <c:pt idx="0">
                  <c:v>3D Computer Vision Researcher</c:v>
                </c:pt>
                <c:pt idx="1">
                  <c:v>AI Scientist</c:v>
                </c:pt>
                <c:pt idx="2">
                  <c:v>Analytics Engineer</c:v>
                </c:pt>
                <c:pt idx="3">
                  <c:v>Applied Data Scientist</c:v>
                </c:pt>
                <c:pt idx="4">
                  <c:v>Applied Machine Learning Scientist</c:v>
                </c:pt>
                <c:pt idx="5">
                  <c:v>BI Data Analyst</c:v>
                </c:pt>
                <c:pt idx="6">
                  <c:v>Big Data Architect</c:v>
                </c:pt>
                <c:pt idx="7">
                  <c:v>Big Data Engineer</c:v>
                </c:pt>
                <c:pt idx="8">
                  <c:v>Business Data Analyst</c:v>
                </c:pt>
                <c:pt idx="9">
                  <c:v>Cloud Data Engineer</c:v>
                </c:pt>
                <c:pt idx="10">
                  <c:v>Computer Vision Engineer</c:v>
                </c:pt>
                <c:pt idx="11">
                  <c:v>Computer Vision Software Engineer</c:v>
                </c:pt>
                <c:pt idx="12">
                  <c:v>Data Analyst</c:v>
                </c:pt>
                <c:pt idx="13">
                  <c:v>Data Analytics Engineer</c:v>
                </c:pt>
                <c:pt idx="14">
                  <c:v>Data Analytics Lead</c:v>
                </c:pt>
                <c:pt idx="15">
                  <c:v>Data Analytics Manager</c:v>
                </c:pt>
                <c:pt idx="16">
                  <c:v>Data Architect</c:v>
                </c:pt>
                <c:pt idx="17">
                  <c:v>Data Engineer</c:v>
                </c:pt>
                <c:pt idx="18">
                  <c:v>Data Engineering Manager</c:v>
                </c:pt>
                <c:pt idx="19">
                  <c:v>Data Science Consultant</c:v>
                </c:pt>
                <c:pt idx="20">
                  <c:v>Data Science Engineer</c:v>
                </c:pt>
                <c:pt idx="21">
                  <c:v>Data Science Manager</c:v>
                </c:pt>
                <c:pt idx="22">
                  <c:v>Data Scientist</c:v>
                </c:pt>
                <c:pt idx="23">
                  <c:v>Data Specialist</c:v>
                </c:pt>
                <c:pt idx="24">
                  <c:v>Director of Data Engineering</c:v>
                </c:pt>
                <c:pt idx="25">
                  <c:v>Director of Data Science</c:v>
                </c:pt>
                <c:pt idx="26">
                  <c:v>ETL Developer</c:v>
                </c:pt>
                <c:pt idx="27">
                  <c:v>Finance Data Analyst</c:v>
                </c:pt>
                <c:pt idx="28">
                  <c:v>Financial Data Analyst</c:v>
                </c:pt>
                <c:pt idx="29">
                  <c:v>Head of Data</c:v>
                </c:pt>
                <c:pt idx="30">
                  <c:v>Head of Data Science</c:v>
                </c:pt>
                <c:pt idx="31">
                  <c:v>Head of Machine Learning</c:v>
                </c:pt>
                <c:pt idx="32">
                  <c:v>Lead Data Analyst</c:v>
                </c:pt>
                <c:pt idx="33">
                  <c:v>Lead Data Engineer</c:v>
                </c:pt>
                <c:pt idx="34">
                  <c:v>Lead Data Scientist</c:v>
                </c:pt>
                <c:pt idx="35">
                  <c:v>Lead Machine Learning Engineer</c:v>
                </c:pt>
                <c:pt idx="36">
                  <c:v>Machine Learning Developer</c:v>
                </c:pt>
                <c:pt idx="37">
                  <c:v>Machine Learning Engineer</c:v>
                </c:pt>
                <c:pt idx="38">
                  <c:v>Machine Learning Infrastructure Engineer</c:v>
                </c:pt>
                <c:pt idx="39">
                  <c:v>Machine Learning Manager</c:v>
                </c:pt>
                <c:pt idx="40">
                  <c:v>Machine Learning Scientist</c:v>
                </c:pt>
                <c:pt idx="41">
                  <c:v>Marketing Data Analyst</c:v>
                </c:pt>
                <c:pt idx="42">
                  <c:v>ML Engineer</c:v>
                </c:pt>
                <c:pt idx="43">
                  <c:v>NLP Engineer</c:v>
                </c:pt>
                <c:pt idx="44">
                  <c:v>Principal Data Analyst</c:v>
                </c:pt>
                <c:pt idx="45">
                  <c:v>Principal Data Engineer</c:v>
                </c:pt>
                <c:pt idx="46">
                  <c:v>Principal Data Scientist</c:v>
                </c:pt>
                <c:pt idx="47">
                  <c:v>Product Data Analyst</c:v>
                </c:pt>
                <c:pt idx="48">
                  <c:v>Research Scientist</c:v>
                </c:pt>
                <c:pt idx="49">
                  <c:v>Staff Data Scientist</c:v>
                </c:pt>
              </c:strCache>
            </c:strRef>
          </c:cat>
          <c:val>
            <c:numRef>
              <c:f>Sheet1!$D$5:$D$55</c:f>
              <c:numCache>
                <c:formatCode>General</c:formatCode>
                <c:ptCount val="50"/>
                <c:pt idx="7">
                  <c:v>85000</c:v>
                </c:pt>
                <c:pt idx="10">
                  <c:v>24000</c:v>
                </c:pt>
                <c:pt idx="12">
                  <c:v>1348720</c:v>
                </c:pt>
                <c:pt idx="15">
                  <c:v>349280</c:v>
                </c:pt>
                <c:pt idx="16">
                  <c:v>144854</c:v>
                </c:pt>
                <c:pt idx="17">
                  <c:v>1475700</c:v>
                </c:pt>
                <c:pt idx="19">
                  <c:v>103000</c:v>
                </c:pt>
                <c:pt idx="21">
                  <c:v>342200</c:v>
                </c:pt>
                <c:pt idx="22">
                  <c:v>1429950</c:v>
                </c:pt>
                <c:pt idx="25">
                  <c:v>250000</c:v>
                </c:pt>
                <c:pt idx="29">
                  <c:v>30000</c:v>
                </c:pt>
                <c:pt idx="33">
                  <c:v>75000</c:v>
                </c:pt>
                <c:pt idx="37">
                  <c:v>215000</c:v>
                </c:pt>
                <c:pt idx="38">
                  <c:v>44000</c:v>
                </c:pt>
                <c:pt idx="48">
                  <c:v>69999</c:v>
                </c:pt>
              </c:numCache>
            </c:numRef>
          </c:val>
          <c:extLst>
            <c:ext xmlns:c16="http://schemas.microsoft.com/office/drawing/2014/chart" uri="{C3380CC4-5D6E-409C-BE32-E72D297353CC}">
              <c16:uniqueId val="{0000012E-278F-43F1-9AD8-13242E850DBF}"/>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130-278F-43F1-9AD8-13242E850DB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132-278F-43F1-9AD8-13242E850DB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134-278F-43F1-9AD8-13242E850DB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136-278F-43F1-9AD8-13242E850DB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138-278F-43F1-9AD8-13242E850DB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13A-278F-43F1-9AD8-13242E850DB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C-278F-43F1-9AD8-13242E850DB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E-278F-43F1-9AD8-13242E850DB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0-278F-43F1-9AD8-13242E850DB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2-278F-43F1-9AD8-13242E850DBF}"/>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4-278F-43F1-9AD8-13242E850DBF}"/>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6-278F-43F1-9AD8-13242E850DBF}"/>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8-278F-43F1-9AD8-13242E850DBF}"/>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A-278F-43F1-9AD8-13242E850DBF}"/>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C-278F-43F1-9AD8-13242E850DBF}"/>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E-278F-43F1-9AD8-13242E850DBF}"/>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0-278F-43F1-9AD8-13242E850DBF}"/>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2-278F-43F1-9AD8-13242E850DBF}"/>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4-278F-43F1-9AD8-13242E850DBF}"/>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6-278F-43F1-9AD8-13242E850DBF}"/>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8-278F-43F1-9AD8-13242E850DBF}"/>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A-278F-43F1-9AD8-13242E850DBF}"/>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C-278F-43F1-9AD8-13242E850DBF}"/>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E-278F-43F1-9AD8-13242E850DBF}"/>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0-278F-43F1-9AD8-13242E850DBF}"/>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2-278F-43F1-9AD8-13242E850DBF}"/>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4-278F-43F1-9AD8-13242E850DBF}"/>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6-278F-43F1-9AD8-13242E850DBF}"/>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8-278F-43F1-9AD8-13242E850DBF}"/>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A-278F-43F1-9AD8-13242E850DBF}"/>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C-278F-43F1-9AD8-13242E850DBF}"/>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E-278F-43F1-9AD8-13242E850DBF}"/>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0-278F-43F1-9AD8-13242E850DBF}"/>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2-278F-43F1-9AD8-13242E850DBF}"/>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4-278F-43F1-9AD8-13242E850DBF}"/>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6-278F-43F1-9AD8-13242E850DBF}"/>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8-278F-43F1-9AD8-13242E850DBF}"/>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A-278F-43F1-9AD8-13242E850DBF}"/>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C-278F-43F1-9AD8-13242E850DBF}"/>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E-278F-43F1-9AD8-13242E850DBF}"/>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0-278F-43F1-9AD8-13242E850DBF}"/>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2-278F-43F1-9AD8-13242E850DBF}"/>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4-278F-43F1-9AD8-13242E850DBF}"/>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6-278F-43F1-9AD8-13242E850DBF}"/>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8-278F-43F1-9AD8-13242E850DBF}"/>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A-278F-43F1-9AD8-13242E850DBF}"/>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C-278F-43F1-9AD8-13242E850DBF}"/>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E-278F-43F1-9AD8-13242E850DBF}"/>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0-278F-43F1-9AD8-13242E850DBF}"/>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2-278F-43F1-9AD8-13242E850DBF}"/>
              </c:ext>
            </c:extLst>
          </c:dPt>
          <c:cat>
            <c:strRef>
              <c:f>Sheet1!$A$5:$A$55</c:f>
              <c:strCache>
                <c:ptCount val="50"/>
                <c:pt idx="0">
                  <c:v>3D Computer Vision Researcher</c:v>
                </c:pt>
                <c:pt idx="1">
                  <c:v>AI Scientist</c:v>
                </c:pt>
                <c:pt idx="2">
                  <c:v>Analytics Engineer</c:v>
                </c:pt>
                <c:pt idx="3">
                  <c:v>Applied Data Scientist</c:v>
                </c:pt>
                <c:pt idx="4">
                  <c:v>Applied Machine Learning Scientist</c:v>
                </c:pt>
                <c:pt idx="5">
                  <c:v>BI Data Analyst</c:v>
                </c:pt>
                <c:pt idx="6">
                  <c:v>Big Data Architect</c:v>
                </c:pt>
                <c:pt idx="7">
                  <c:v>Big Data Engineer</c:v>
                </c:pt>
                <c:pt idx="8">
                  <c:v>Business Data Analyst</c:v>
                </c:pt>
                <c:pt idx="9">
                  <c:v>Cloud Data Engineer</c:v>
                </c:pt>
                <c:pt idx="10">
                  <c:v>Computer Vision Engineer</c:v>
                </c:pt>
                <c:pt idx="11">
                  <c:v>Computer Vision Software Engineer</c:v>
                </c:pt>
                <c:pt idx="12">
                  <c:v>Data Analyst</c:v>
                </c:pt>
                <c:pt idx="13">
                  <c:v>Data Analytics Engineer</c:v>
                </c:pt>
                <c:pt idx="14">
                  <c:v>Data Analytics Lead</c:v>
                </c:pt>
                <c:pt idx="15">
                  <c:v>Data Analytics Manager</c:v>
                </c:pt>
                <c:pt idx="16">
                  <c:v>Data Architect</c:v>
                </c:pt>
                <c:pt idx="17">
                  <c:v>Data Engineer</c:v>
                </c:pt>
                <c:pt idx="18">
                  <c:v>Data Engineering Manager</c:v>
                </c:pt>
                <c:pt idx="19">
                  <c:v>Data Science Consultant</c:v>
                </c:pt>
                <c:pt idx="20">
                  <c:v>Data Science Engineer</c:v>
                </c:pt>
                <c:pt idx="21">
                  <c:v>Data Science Manager</c:v>
                </c:pt>
                <c:pt idx="22">
                  <c:v>Data Scientist</c:v>
                </c:pt>
                <c:pt idx="23">
                  <c:v>Data Specialist</c:v>
                </c:pt>
                <c:pt idx="24">
                  <c:v>Director of Data Engineering</c:v>
                </c:pt>
                <c:pt idx="25">
                  <c:v>Director of Data Science</c:v>
                </c:pt>
                <c:pt idx="26">
                  <c:v>ETL Developer</c:v>
                </c:pt>
                <c:pt idx="27">
                  <c:v>Finance Data Analyst</c:v>
                </c:pt>
                <c:pt idx="28">
                  <c:v>Financial Data Analyst</c:v>
                </c:pt>
                <c:pt idx="29">
                  <c:v>Head of Data</c:v>
                </c:pt>
                <c:pt idx="30">
                  <c:v>Head of Data Science</c:v>
                </c:pt>
                <c:pt idx="31">
                  <c:v>Head of Machine Learning</c:v>
                </c:pt>
                <c:pt idx="32">
                  <c:v>Lead Data Analyst</c:v>
                </c:pt>
                <c:pt idx="33">
                  <c:v>Lead Data Engineer</c:v>
                </c:pt>
                <c:pt idx="34">
                  <c:v>Lead Data Scientist</c:v>
                </c:pt>
                <c:pt idx="35">
                  <c:v>Lead Machine Learning Engineer</c:v>
                </c:pt>
                <c:pt idx="36">
                  <c:v>Machine Learning Developer</c:v>
                </c:pt>
                <c:pt idx="37">
                  <c:v>Machine Learning Engineer</c:v>
                </c:pt>
                <c:pt idx="38">
                  <c:v>Machine Learning Infrastructure Engineer</c:v>
                </c:pt>
                <c:pt idx="39">
                  <c:v>Machine Learning Manager</c:v>
                </c:pt>
                <c:pt idx="40">
                  <c:v>Machine Learning Scientist</c:v>
                </c:pt>
                <c:pt idx="41">
                  <c:v>Marketing Data Analyst</c:v>
                </c:pt>
                <c:pt idx="42">
                  <c:v>ML Engineer</c:v>
                </c:pt>
                <c:pt idx="43">
                  <c:v>NLP Engineer</c:v>
                </c:pt>
                <c:pt idx="44">
                  <c:v>Principal Data Analyst</c:v>
                </c:pt>
                <c:pt idx="45">
                  <c:v>Principal Data Engineer</c:v>
                </c:pt>
                <c:pt idx="46">
                  <c:v>Principal Data Scientist</c:v>
                </c:pt>
                <c:pt idx="47">
                  <c:v>Product Data Analyst</c:v>
                </c:pt>
                <c:pt idx="48">
                  <c:v>Research Scientist</c:v>
                </c:pt>
                <c:pt idx="49">
                  <c:v>Staff Data Scientist</c:v>
                </c:pt>
              </c:strCache>
            </c:strRef>
          </c:cat>
          <c:val>
            <c:numRef>
              <c:f>Sheet1!$E$5:$E$55</c:f>
              <c:numCache>
                <c:formatCode>General</c:formatCode>
                <c:ptCount val="50"/>
                <c:pt idx="0">
                  <c:v>400000</c:v>
                </c:pt>
                <c:pt idx="1">
                  <c:v>1835000</c:v>
                </c:pt>
                <c:pt idx="2">
                  <c:v>565000</c:v>
                </c:pt>
                <c:pt idx="3">
                  <c:v>537000</c:v>
                </c:pt>
                <c:pt idx="4">
                  <c:v>498000</c:v>
                </c:pt>
                <c:pt idx="5">
                  <c:v>11348000</c:v>
                </c:pt>
                <c:pt idx="7">
                  <c:v>3377000</c:v>
                </c:pt>
                <c:pt idx="8">
                  <c:v>1635000</c:v>
                </c:pt>
                <c:pt idx="9">
                  <c:v>160000</c:v>
                </c:pt>
                <c:pt idx="10">
                  <c:v>305000</c:v>
                </c:pt>
                <c:pt idx="11">
                  <c:v>220000</c:v>
                </c:pt>
                <c:pt idx="12">
                  <c:v>4541006</c:v>
                </c:pt>
                <c:pt idx="13">
                  <c:v>20000</c:v>
                </c:pt>
                <c:pt idx="14">
                  <c:v>405000</c:v>
                </c:pt>
                <c:pt idx="15">
                  <c:v>290260</c:v>
                </c:pt>
                <c:pt idx="16">
                  <c:v>1551059</c:v>
                </c:pt>
                <c:pt idx="17">
                  <c:v>17725379</c:v>
                </c:pt>
                <c:pt idx="18">
                  <c:v>174000</c:v>
                </c:pt>
                <c:pt idx="19">
                  <c:v>488000</c:v>
                </c:pt>
                <c:pt idx="20">
                  <c:v>193500</c:v>
                </c:pt>
                <c:pt idx="21">
                  <c:v>11958000</c:v>
                </c:pt>
                <c:pt idx="22">
                  <c:v>66865860</c:v>
                </c:pt>
                <c:pt idx="23">
                  <c:v>165000</c:v>
                </c:pt>
                <c:pt idx="25">
                  <c:v>935000</c:v>
                </c:pt>
                <c:pt idx="28">
                  <c:v>550000</c:v>
                </c:pt>
                <c:pt idx="29">
                  <c:v>435000</c:v>
                </c:pt>
                <c:pt idx="30">
                  <c:v>586875</c:v>
                </c:pt>
                <c:pt idx="31">
                  <c:v>6000000</c:v>
                </c:pt>
                <c:pt idx="32">
                  <c:v>1620000</c:v>
                </c:pt>
                <c:pt idx="33">
                  <c:v>642000</c:v>
                </c:pt>
                <c:pt idx="34">
                  <c:v>305000</c:v>
                </c:pt>
                <c:pt idx="36">
                  <c:v>100000</c:v>
                </c:pt>
                <c:pt idx="37">
                  <c:v>9169243</c:v>
                </c:pt>
                <c:pt idx="38">
                  <c:v>195000</c:v>
                </c:pt>
                <c:pt idx="39">
                  <c:v>157000</c:v>
                </c:pt>
                <c:pt idx="40">
                  <c:v>1030300</c:v>
                </c:pt>
                <c:pt idx="42">
                  <c:v>16026000</c:v>
                </c:pt>
                <c:pt idx="43">
                  <c:v>240000</c:v>
                </c:pt>
                <c:pt idx="45">
                  <c:v>800000</c:v>
                </c:pt>
                <c:pt idx="46">
                  <c:v>1212000</c:v>
                </c:pt>
                <c:pt idx="47">
                  <c:v>450000</c:v>
                </c:pt>
                <c:pt idx="48">
                  <c:v>1211000</c:v>
                </c:pt>
              </c:numCache>
            </c:numRef>
          </c:val>
          <c:extLst>
            <c:ext xmlns:c16="http://schemas.microsoft.com/office/drawing/2014/chart" uri="{C3380CC4-5D6E-409C-BE32-E72D297353CC}">
              <c16:uniqueId val="{00000193-278F-43F1-9AD8-13242E850DB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jpg" /><Relationship Id="rId1" Type="http://schemas.openxmlformats.org/officeDocument/2006/relationships/slideLayout" Target="../slideLayouts/slideLayout4.xml" /><Relationship Id="rId4" Type="http://schemas.openxmlformats.org/officeDocument/2006/relationships/image" Target="../media/image11.sv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095500" y="177845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IN" sz="2400" dirty="0"/>
              <a:t>P. KAVIYA</a:t>
            </a:r>
            <a:endParaRPr lang="en-US" sz="2400" dirty="0"/>
          </a:p>
          <a:p>
            <a:r>
              <a:rPr lang="en-US" sz="2400" dirty="0"/>
              <a:t>REGISTER NO: 3122208</a:t>
            </a:r>
            <a:r>
              <a:rPr lang="en-IN" sz="2400" dirty="0"/>
              <a:t>18</a:t>
            </a:r>
            <a:endParaRPr lang="en-US" sz="2400" dirty="0"/>
          </a:p>
          <a:p>
            <a:r>
              <a:rPr lang="en-US" sz="2400" dirty="0"/>
              <a:t>DEPARTMENT: COMMERCE</a:t>
            </a:r>
          </a:p>
          <a:p>
            <a:r>
              <a:rPr lang="en-US" sz="2400" dirty="0"/>
              <a:t>COLLEGE: GOVERNMENT ARTS AND SCIENCE COLLEGE,SRIPERUMBUDUR, KUNDRATHUR, CHENNAI 600 069.</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9364436"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306E7BC-E73D-EB17-6D8C-9C6C46100881}"/>
              </a:ext>
            </a:extLst>
          </p:cNvPr>
          <p:cNvSpPr txBox="1"/>
          <p:nvPr/>
        </p:nvSpPr>
        <p:spPr>
          <a:xfrm>
            <a:off x="683823" y="1455147"/>
            <a:ext cx="11250067" cy="2862322"/>
          </a:xfrm>
          <a:prstGeom prst="rect">
            <a:avLst/>
          </a:prstGeom>
          <a:noFill/>
        </p:spPr>
        <p:txBody>
          <a:bodyPr wrap="none" rtlCol="0">
            <a:spAutoFit/>
          </a:bodyPr>
          <a:lstStyle/>
          <a:p>
            <a:pPr marL="342900" indent="-342900">
              <a:buFont typeface="Wingdings" panose="05000000000000000000" pitchFamily="2" charset="2"/>
              <a:buChar char="§"/>
            </a:pPr>
            <a:r>
              <a:rPr lang="en-IN" sz="2000" dirty="0"/>
              <a:t>First I log in the Kaggle website form google, then I search employee dataset </a:t>
            </a:r>
          </a:p>
          <a:p>
            <a:pPr marL="342900" indent="-342900">
              <a:buFont typeface="Wingdings" panose="05000000000000000000" pitchFamily="2" charset="2"/>
              <a:buChar char="§"/>
            </a:pPr>
            <a:r>
              <a:rPr lang="en-IN" sz="2000" dirty="0"/>
              <a:t>Next, I select the employee dataset by my preference and download it.</a:t>
            </a:r>
          </a:p>
          <a:p>
            <a:pPr marL="342900" indent="-342900">
              <a:buFont typeface="Wingdings" panose="05000000000000000000" pitchFamily="2" charset="2"/>
              <a:buChar char="§"/>
            </a:pPr>
            <a:r>
              <a:rPr lang="en-IN" sz="2000" dirty="0"/>
              <a:t>Next, I go to “this PC” -&gt; downloads -&gt; datasets. Then it is open through excel.</a:t>
            </a:r>
          </a:p>
          <a:p>
            <a:pPr marL="342900" indent="-342900">
              <a:buFont typeface="Wingdings" panose="05000000000000000000" pitchFamily="2" charset="2"/>
              <a:buChar char="§"/>
            </a:pPr>
            <a:r>
              <a:rPr lang="en-IN" sz="2000" dirty="0"/>
              <a:t>Next, I </a:t>
            </a:r>
            <a:r>
              <a:rPr lang="en-IN" sz="2000" dirty="0" err="1"/>
              <a:t>analyze</a:t>
            </a:r>
            <a:r>
              <a:rPr lang="en-IN" sz="2000" dirty="0"/>
              <a:t> salary from the dataset. </a:t>
            </a:r>
          </a:p>
          <a:p>
            <a:pPr marL="342900" indent="-342900">
              <a:buFont typeface="Wingdings" panose="05000000000000000000" pitchFamily="2" charset="2"/>
              <a:buChar char="§"/>
            </a:pPr>
            <a:r>
              <a:rPr lang="en-IN" sz="2000" dirty="0"/>
              <a:t>By using formula for find out the highest and lowest salary in the dataset,</a:t>
            </a:r>
          </a:p>
          <a:p>
            <a:pPr marL="342900" indent="-342900">
              <a:buFont typeface="Wingdings" panose="05000000000000000000" pitchFamily="2" charset="2"/>
              <a:buChar char="§"/>
            </a:pPr>
            <a:r>
              <a:rPr lang="en-IN" sz="2000" dirty="0"/>
              <a:t>Formula: </a:t>
            </a:r>
            <a:r>
              <a:rPr lang="en-US" sz="2000" dirty="0"/>
              <a:t>=IFS(F2&gt;=F9,"VERYHIGH",F2&gt;=F13,"HIGH",F2&gt;=F22,"MED",TRUE,"LOW")</a:t>
            </a:r>
            <a:r>
              <a:rPr lang="en-IN" sz="2000" dirty="0"/>
              <a:t>.</a:t>
            </a:r>
            <a:endParaRPr lang="en-US" sz="2000" dirty="0"/>
          </a:p>
          <a:p>
            <a:pPr marL="342900" indent="-342900">
              <a:buFont typeface="Wingdings" panose="05000000000000000000" pitchFamily="2" charset="2"/>
              <a:buChar char="§"/>
            </a:pPr>
            <a:r>
              <a:rPr lang="en-US" sz="2000" dirty="0"/>
              <a:t>Next, I create a chart for showing the dataset for easily understand.</a:t>
            </a:r>
          </a:p>
          <a:p>
            <a:pPr marL="342900" indent="-342900">
              <a:buFont typeface="Wingdings" panose="05000000000000000000" pitchFamily="2" charset="2"/>
              <a:buChar char="§"/>
            </a:pPr>
            <a:r>
              <a:rPr lang="en-US" sz="2000" dirty="0"/>
              <a:t>Then, I go to the pivot table analysis tab-&gt;click inserts slicer for extract experiment level salary analysis.</a:t>
            </a:r>
          </a:p>
          <a:p>
            <a:pPr marL="342900" indent="-342900">
              <a:buFont typeface="Wingdings" panose="05000000000000000000" pitchFamily="2" charset="2"/>
              <a:buChar char="§"/>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8EA769AB-8BFC-88C7-CAD5-DDD78F6ABE31}"/>
              </a:ext>
            </a:extLst>
          </p:cNvPr>
          <p:cNvGraphicFramePr>
            <a:graphicFrameLocks/>
          </p:cNvGraphicFramePr>
          <p:nvPr>
            <p:extLst>
              <p:ext uri="{D42A27DB-BD31-4B8C-83A1-F6EECF244321}">
                <p14:modId xmlns:p14="http://schemas.microsoft.com/office/powerpoint/2010/main" val="1203028975"/>
              </p:ext>
            </p:extLst>
          </p:nvPr>
        </p:nvGraphicFramePr>
        <p:xfrm>
          <a:off x="1666875" y="1143633"/>
          <a:ext cx="6715125" cy="467614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AD8D2BD4-146F-9897-091D-9714E6CFA67D}"/>
              </a:ext>
            </a:extLst>
          </p:cNvPr>
          <p:cNvSpPr txBox="1"/>
          <p:nvPr/>
        </p:nvSpPr>
        <p:spPr>
          <a:xfrm>
            <a:off x="3962400" y="685800"/>
            <a:ext cx="3342966" cy="369332"/>
          </a:xfrm>
          <a:prstGeom prst="rect">
            <a:avLst/>
          </a:prstGeom>
          <a:noFill/>
        </p:spPr>
        <p:txBody>
          <a:bodyPr wrap="none" rtlCol="0">
            <a:spAutoFit/>
          </a:bodyPr>
          <a:lstStyle/>
          <a:p>
            <a:r>
              <a:rPr lang="en-IN" dirty="0"/>
              <a:t>MY DATA VISUALIZATION OUTPUT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C26A535-2119-128F-6CD0-63EAFD1BC7F3}"/>
              </a:ext>
            </a:extLst>
          </p:cNvPr>
          <p:cNvSpPr txBox="1"/>
          <p:nvPr/>
        </p:nvSpPr>
        <p:spPr>
          <a:xfrm>
            <a:off x="755332" y="1676400"/>
            <a:ext cx="7391400" cy="2308324"/>
          </a:xfrm>
          <a:prstGeom prst="rect">
            <a:avLst/>
          </a:prstGeom>
          <a:noFill/>
        </p:spPr>
        <p:txBody>
          <a:bodyPr wrap="square" rtlCol="0">
            <a:spAutoFit/>
          </a:bodyPr>
          <a:lstStyle/>
          <a:p>
            <a:r>
              <a:rPr lang="en-IN" sz="2400" dirty="0"/>
              <a:t>The employee salary analysis identified key disparities and areas for improvement in compensation practices. Addressing these issues will ensure fair, competitive salaries aligned with performance, boosting employee satisfaction and retention. Implementing these changes will enhance overall organizational effectiveness. </a:t>
            </a: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496425" y="49761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0C06239-F0C2-877D-4885-01C69A726171}"/>
              </a:ext>
            </a:extLst>
          </p:cNvPr>
          <p:cNvSpPr txBox="1"/>
          <p:nvPr/>
        </p:nvSpPr>
        <p:spPr>
          <a:xfrm>
            <a:off x="1066800" y="2019300"/>
            <a:ext cx="6629400" cy="2677656"/>
          </a:xfrm>
          <a:prstGeom prst="rect">
            <a:avLst/>
          </a:prstGeom>
          <a:noFill/>
        </p:spPr>
        <p:txBody>
          <a:bodyPr wrap="square" rtlCol="0">
            <a:spAutoFit/>
          </a:bodyPr>
          <a:lstStyle/>
          <a:p>
            <a:r>
              <a:rPr lang="en-IN" sz="2400" dirty="0" err="1"/>
              <a:t>Analyze</a:t>
            </a:r>
            <a:r>
              <a:rPr lang="en-IN" sz="2400" dirty="0"/>
              <a:t> the organisation’s salary distribution to identify discrepancies across departments, job levels, and demographics. Benchmarks salaries against industry standards to ensures competitiveness. Align compensation with employee performance while optimizing overall salary costs.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99DBA3E-D1F6-323B-BF2F-53FA3FC50B81}"/>
              </a:ext>
            </a:extLst>
          </p:cNvPr>
          <p:cNvSpPr txBox="1"/>
          <p:nvPr/>
        </p:nvSpPr>
        <p:spPr>
          <a:xfrm>
            <a:off x="1752600" y="2133600"/>
            <a:ext cx="7086600" cy="2308324"/>
          </a:xfrm>
          <a:prstGeom prst="rect">
            <a:avLst/>
          </a:prstGeom>
          <a:noFill/>
        </p:spPr>
        <p:txBody>
          <a:bodyPr wrap="square" rtlCol="0">
            <a:spAutoFit/>
          </a:bodyPr>
          <a:lstStyle/>
          <a:p>
            <a:r>
              <a:rPr lang="en-IN" sz="2400" dirty="0"/>
              <a:t>The employee analysis assesses workforce performance, productivity, and engagement, identifying trends and areas for improvement. It offers insights into employee satisfaction and skill gaps, guiding data-driven HR decisions. The goal  is to enhance talent management and overall organizational effectiveness.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1B01325-5583-1091-8DAD-6D17DCB9DBB8}"/>
              </a:ext>
            </a:extLst>
          </p:cNvPr>
          <p:cNvSpPr txBox="1"/>
          <p:nvPr/>
        </p:nvSpPr>
        <p:spPr>
          <a:xfrm>
            <a:off x="699452" y="2209800"/>
            <a:ext cx="7225348" cy="3046988"/>
          </a:xfrm>
          <a:prstGeom prst="rect">
            <a:avLst/>
          </a:prstGeom>
          <a:noFill/>
        </p:spPr>
        <p:txBody>
          <a:bodyPr wrap="square" rtlCol="0">
            <a:spAutoFit/>
          </a:bodyPr>
          <a:lstStyle/>
          <a:p>
            <a:pPr marL="457200" indent="-457200">
              <a:buFont typeface="Wingdings" panose="05000000000000000000" pitchFamily="2" charset="2"/>
              <a:buChar char="Ø"/>
            </a:pPr>
            <a:r>
              <a:rPr lang="en-IN" sz="2400" dirty="0"/>
              <a:t>HR DEPARTMENT – Who ensure equitable compensation </a:t>
            </a:r>
          </a:p>
          <a:p>
            <a:pPr marL="457200" indent="-457200">
              <a:buFont typeface="Wingdings" panose="05000000000000000000" pitchFamily="2" charset="2"/>
              <a:buChar char="Ø"/>
            </a:pPr>
            <a:r>
              <a:rPr lang="en-IN" sz="2400" dirty="0"/>
              <a:t>MANAGEMENT &amp; EXECUTIVES – Who make strategic salary decisions</a:t>
            </a:r>
          </a:p>
          <a:p>
            <a:pPr marL="457200" indent="-457200">
              <a:buFont typeface="Wingdings" panose="05000000000000000000" pitchFamily="2" charset="2"/>
              <a:buChar char="Ø"/>
            </a:pPr>
            <a:r>
              <a:rPr lang="en-IN" sz="2400" dirty="0"/>
              <a:t>FINANCE DEPARTMENT – Which aligns salary costs with budget goals</a:t>
            </a:r>
          </a:p>
          <a:p>
            <a:pPr marL="457200" indent="-457200">
              <a:buFont typeface="Wingdings" panose="05000000000000000000" pitchFamily="2" charset="2"/>
              <a:buChar char="Ø"/>
            </a:pPr>
            <a:r>
              <a:rPr lang="en-IN" sz="2400" dirty="0"/>
              <a:t>DEPARTMENT HEAD – Who analysis to manage team compensation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36099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C8B429E-87AC-60AB-D641-261FB481650A}"/>
              </a:ext>
            </a:extLst>
          </p:cNvPr>
          <p:cNvSpPr txBox="1"/>
          <p:nvPr/>
        </p:nvSpPr>
        <p:spPr>
          <a:xfrm>
            <a:off x="2819400" y="2653050"/>
            <a:ext cx="7086600" cy="1107996"/>
          </a:xfrm>
          <a:prstGeom prst="rect">
            <a:avLst/>
          </a:prstGeom>
          <a:noFill/>
        </p:spPr>
        <p:txBody>
          <a:bodyPr wrap="square" rtlCol="0">
            <a:spAutoFit/>
          </a:bodyPr>
          <a:lstStyle/>
          <a:p>
            <a:r>
              <a:rPr lang="en-IN" sz="2400" b="1" u="sng" dirty="0"/>
              <a:t>FORMULA FOR ANALYSIS SALARY LEVEL</a:t>
            </a:r>
          </a:p>
          <a:p>
            <a:endParaRPr lang="en-IN" sz="2400" b="1" u="sng" dirty="0"/>
          </a:p>
          <a:p>
            <a:r>
              <a:rPr lang="en-US" dirty="0"/>
              <a:t>=IFS(F2&gt;=F9,"VERYHIGH",F2&gt;=F13,"HIGH",F2&gt;=F22,"MED",TRUE,"LOW")</a:t>
            </a:r>
            <a:r>
              <a:rPr lang="en-IN" dirty="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BEB0E3D-9F6E-9A27-4AD2-AADB5BD40FA8}"/>
              </a:ext>
            </a:extLst>
          </p:cNvPr>
          <p:cNvSpPr txBox="1"/>
          <p:nvPr/>
        </p:nvSpPr>
        <p:spPr>
          <a:xfrm>
            <a:off x="914400" y="1524000"/>
            <a:ext cx="8991600" cy="2862322"/>
          </a:xfrm>
          <a:prstGeom prst="rect">
            <a:avLst/>
          </a:prstGeom>
          <a:noFill/>
        </p:spPr>
        <p:txBody>
          <a:bodyPr wrap="square" rtlCol="0">
            <a:spAutoFit/>
          </a:bodyPr>
          <a:lstStyle/>
          <a:p>
            <a:pPr marL="342900" indent="-342900">
              <a:buAutoNum type="arabicPeriod"/>
            </a:pPr>
            <a:r>
              <a:rPr lang="en-IN" sz="2000" b="1" dirty="0"/>
              <a:t>SIGN UP/LOG IN TO KAGGLE</a:t>
            </a:r>
            <a:r>
              <a:rPr lang="en-IN" sz="2000" dirty="0"/>
              <a:t>: Access datasets by creating or logging into my Kaggle account.</a:t>
            </a:r>
          </a:p>
          <a:p>
            <a:pPr marL="342900" indent="-342900">
              <a:buAutoNum type="arabicPeriod"/>
            </a:pPr>
            <a:r>
              <a:rPr lang="en-IN" sz="2000" b="1" dirty="0"/>
              <a:t>SEARCH FOR EMPLOYEE DATASETS</a:t>
            </a:r>
            <a:r>
              <a:rPr lang="en-IN" sz="2000" dirty="0"/>
              <a:t>:  Use keywords like “employee dataset” or “HR analytical” to find relevant data.</a:t>
            </a:r>
          </a:p>
          <a:p>
            <a:pPr marL="342900" indent="-342900">
              <a:buAutoNum type="arabicPeriod"/>
            </a:pPr>
            <a:r>
              <a:rPr lang="en-IN" sz="2000" b="1" dirty="0"/>
              <a:t>SELECT AND DOWNLOAD</a:t>
            </a:r>
            <a:r>
              <a:rPr lang="en-IN" sz="2000" dirty="0"/>
              <a:t>: Choose a dataset that fits my needs and download it to my local machine.</a:t>
            </a:r>
          </a:p>
          <a:p>
            <a:pPr marL="342900" indent="-342900">
              <a:buAutoNum type="arabicPeriod"/>
            </a:pPr>
            <a:r>
              <a:rPr lang="en-IN" sz="2000" b="1" dirty="0"/>
              <a:t>LOAD AND CLEAN DATA</a:t>
            </a:r>
            <a:r>
              <a:rPr lang="en-IN" sz="2000" dirty="0"/>
              <a:t>: Import the dataset into a tool like Excel , then clean and prepare it for analysis.</a:t>
            </a:r>
          </a:p>
          <a:p>
            <a:pPr marL="342900" indent="-342900">
              <a:buAutoNum type="arabicPeriod"/>
            </a:pPr>
            <a:r>
              <a:rPr lang="en-IN" sz="2000" b="1" dirty="0"/>
              <a:t>ANALYZE: </a:t>
            </a:r>
            <a:r>
              <a:rPr lang="en-IN" sz="2000" dirty="0"/>
              <a:t>Explore the dataset to generate insights for my salary analysis.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US" sz="4250" spc="15"/>
              <a:t>THE</a:t>
            </a:r>
            <a:r>
              <a:rPr sz="4250" spc="2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4" name="Graphic 13">
            <a:extLst>
              <a:ext uri="{FF2B5EF4-FFF2-40B4-BE49-F238E27FC236}">
                <a16:creationId xmlns:a16="http://schemas.microsoft.com/office/drawing/2014/main" id="{0D6B53FB-D22B-51D2-C90B-23A262C80E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000" y="2166937"/>
            <a:ext cx="3200400" cy="3729038"/>
          </a:xfrm>
          <a:prstGeom prst="rect">
            <a:avLst/>
          </a:prstGeom>
        </p:spPr>
      </p:pic>
      <p:sp>
        <p:nvSpPr>
          <p:cNvPr id="15" name="TextBox 14">
            <a:extLst>
              <a:ext uri="{FF2B5EF4-FFF2-40B4-BE49-F238E27FC236}">
                <a16:creationId xmlns:a16="http://schemas.microsoft.com/office/drawing/2014/main" id="{4D297B9E-EA25-0F78-10DE-673D2D525248}"/>
              </a:ext>
            </a:extLst>
          </p:cNvPr>
          <p:cNvSpPr txBox="1"/>
          <p:nvPr/>
        </p:nvSpPr>
        <p:spPr>
          <a:xfrm>
            <a:off x="1410151" y="1494504"/>
            <a:ext cx="8201028" cy="461665"/>
          </a:xfrm>
          <a:prstGeom prst="rect">
            <a:avLst/>
          </a:prstGeom>
          <a:noFill/>
        </p:spPr>
        <p:txBody>
          <a:bodyPr wrap="none" rtlCol="0">
            <a:spAutoFit/>
          </a:bodyPr>
          <a:lstStyle/>
          <a:p>
            <a:r>
              <a:rPr lang="en-IN" sz="2400" dirty="0"/>
              <a:t>PREPARE INSERT SLICER FOR EXPERIENCE WISE ANALYSE SALARY</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547</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Vaishnavi Nethajikumaran</cp:lastModifiedBy>
  <cp:revision>36</cp:revision>
  <dcterms:created xsi:type="dcterms:W3CDTF">2024-03-29T15:07:22Z</dcterms:created>
  <dcterms:modified xsi:type="dcterms:W3CDTF">2024-09-05T08:23:19Z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