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err="1"/>
              <a:t>Kaviya.B</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40001"/>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 https://drive.google.com/file/d/1W85Y8gwpbjCbX1tMVoS0RFKiGwSpctIJ/view?usp=drive_link</a:t>
            </a:r>
            <a:endParaRPr sz="20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439</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Kaviya.B</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cp:lastModifiedBy>Ananthi chockalingam pillai</cp:lastModifiedBy>
  <cp:revision>5</cp:revision>
  <dcterms:created xsi:type="dcterms:W3CDTF">2024-04-11T06:59:37Z</dcterms:created>
  <dcterms:modified xsi:type="dcterms:W3CDTF">2024-04-16T06:17:57Z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