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693400" cy="7556500"/>
  <p:notesSz cx="106934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1109943"/>
            <a:ext cx="10312400" cy="5336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402681"/>
            <a:ext cx="10312400" cy="6751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7698" y="190500"/>
            <a:ext cx="8918003" cy="717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920540"/>
            <a:ext cx="10312400" cy="5715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18996"/>
            <a:ext cx="10312400" cy="5918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342357"/>
            <a:ext cx="10312400" cy="6871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1644815"/>
            <a:ext cx="10312400" cy="4266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1048222"/>
            <a:ext cx="10312400" cy="5460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2023-09-29T05:33:58Z</dcterms:created>
  <dcterms:modified xsi:type="dcterms:W3CDTF">2023-09-29T05:33:58Z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2023-09-29T00:00:00Z</vt:filetime>
  </property>
</Properties>
</file>