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0" y="48845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Salary Analysis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07368" y="1788831"/>
            <a:ext cx="1036915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KAVIYA G</a:t>
            </a:r>
          </a:p>
          <a:p>
            <a:r>
              <a:rPr lang="en-US" sz="2400" dirty="0">
                <a:latin typeface="Times New Roman" panose="02020603050405020304" pitchFamily="18" charset="0"/>
                <a:cs typeface="Times New Roman" panose="02020603050405020304" pitchFamily="18" charset="0"/>
              </a:rPr>
              <a:t>REGISTER NO     :   312204581, 4CAE35065F18D4D8F0D4375196896A9F</a:t>
            </a:r>
          </a:p>
          <a:p>
            <a:r>
              <a:rPr lang="en-US" sz="2400" dirty="0">
                <a:latin typeface="Times New Roman" panose="02020603050405020304" pitchFamily="18" charset="0"/>
                <a:cs typeface="Times New Roman" panose="02020603050405020304" pitchFamily="18" charset="0"/>
              </a:rPr>
              <a:t>DEPARTMENT     :    COMMERCE </a:t>
            </a:r>
          </a:p>
          <a:p>
            <a:r>
              <a:rPr lang="en-US" sz="2400" dirty="0">
                <a:latin typeface="Times New Roman" panose="02020603050405020304" pitchFamily="18" charset="0"/>
                <a:cs typeface="Times New Roman" panose="02020603050405020304" pitchFamily="18" charset="0"/>
              </a:rPr>
              <a:t>COLLEGE             :    K.C.S KAI NADAR COLLEGE OF ARTS &amp; SCIENCE </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10" name="Object 9"/>
          <p:cNvGraphicFramePr>
            <a:graphicFrameLocks noChangeAspect="1"/>
          </p:cNvGraphicFramePr>
          <p:nvPr/>
        </p:nvGraphicFramePr>
        <p:xfrm>
          <a:off x="3238480" y="571479"/>
          <a:ext cx="571504" cy="1209683"/>
        </p:xfrm>
        <a:graphic>
          <a:graphicData uri="http://schemas.openxmlformats.org/presentationml/2006/ole">
            <mc:AlternateContent xmlns:mc="http://schemas.openxmlformats.org/markup-compatibility/2006">
              <mc:Choice xmlns:v="urn:schemas-microsoft-com:vml" Requires="v">
                <p:oleObj name="Worksheet" showAsIcon="1" r:id="rId3" imgW="380880" imgH="806400" progId="Excel.Sheet.12">
                  <p:embed/>
                </p:oleObj>
              </mc:Choice>
              <mc:Fallback>
                <p:oleObj name="Worksheet" showAsIcon="1" r:id="rId3" imgW="380880" imgH="806400" progId="Excel.Sheet.12">
                  <p:embed/>
                  <p:pic>
                    <p:nvPicPr>
                      <p:cNvPr id="1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480" y="571479"/>
                        <a:ext cx="571504" cy="1209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a:extLst>
              <a:ext uri="{FF2B5EF4-FFF2-40B4-BE49-F238E27FC236}">
                <a16:creationId xmlns:a16="http://schemas.microsoft.com/office/drawing/2014/main" id="{16CC287C-E8A5-595C-6C59-F3C111A20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525" y="1143634"/>
            <a:ext cx="8936891" cy="5172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8C5784-A0CB-902D-D869-BA96F7025F1D}"/>
              </a:ext>
            </a:extLst>
          </p:cNvPr>
          <p:cNvSpPr txBox="1"/>
          <p:nvPr/>
        </p:nvSpPr>
        <p:spPr>
          <a:xfrm>
            <a:off x="1077754" y="1899521"/>
            <a:ext cx="8186597"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salary analysis reveals that compensation levels are competitive with industry standards but show some disparities across departments. To enhance fairness, it is recommended to address these disparities and review salary structures regularly. Further investigation into specific role-based variations will help ensure equitable pay practices.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620688"/>
            <a:ext cx="478016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39774" y="447675"/>
            <a:ext cx="3628033"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35360" y="0"/>
            <a:ext cx="734481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1AD320B7-C881-7850-872B-44A84E0BACD2}"/>
              </a:ext>
            </a:extLst>
          </p:cNvPr>
          <p:cNvSpPr txBox="1"/>
          <p:nvPr/>
        </p:nvSpPr>
        <p:spPr>
          <a:xfrm>
            <a:off x="5186580" y="2522070"/>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A42C2EF3-385B-3F63-0437-0F59486CC3A4}"/>
              </a:ext>
            </a:extLst>
          </p:cNvPr>
          <p:cNvSpPr txBox="1"/>
          <p:nvPr/>
        </p:nvSpPr>
        <p:spPr>
          <a:xfrm>
            <a:off x="958724" y="1768625"/>
            <a:ext cx="9457755"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Recommendations will be made to address discrepancies and enhance compensation fairness.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ultimate aim is to support equitable pay practices and informed decision-making.</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Average salary age of employee according to their department gender and role.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332657"/>
            <a:ext cx="578827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id="{FCF35041-4423-2866-C59C-E3940E83BCCE}"/>
              </a:ext>
            </a:extLst>
          </p:cNvPr>
          <p:cNvSpPr txBox="1"/>
          <p:nvPr/>
        </p:nvSpPr>
        <p:spPr>
          <a:xfrm>
            <a:off x="739775" y="1844824"/>
            <a:ext cx="9028633"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Employee Salary Analysis project aims to evaluate compensation trends within the organization by examining salary distributions, identifying disparities, and assessing alignment with industry standards.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Slicer</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chart(line chart, pie chart, Bar chart)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inserting formula to make interaction dashboard </a:t>
            </a:r>
          </a:p>
          <a:p>
            <a:pPr marL="285750" indent="-285750">
              <a:buFont typeface="Arial" panose="020B0604020202020204" pitchFamily="34" charset="0"/>
              <a:buChar char="•"/>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404664"/>
            <a:ext cx="611662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DE4EDF17-BD8A-1B50-1504-B5F90C5E0F40}"/>
              </a:ext>
            </a:extLst>
          </p:cNvPr>
          <p:cNvSpPr txBox="1"/>
          <p:nvPr/>
        </p:nvSpPr>
        <p:spPr>
          <a:xfrm>
            <a:off x="5186580" y="2522070"/>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489A6CB5-F9E7-1235-F3D8-F7DF6333E7FA}"/>
              </a:ext>
            </a:extLst>
          </p:cNvPr>
          <p:cNvSpPr txBox="1"/>
          <p:nvPr/>
        </p:nvSpPr>
        <p:spPr>
          <a:xfrm>
            <a:off x="1145489" y="1693332"/>
            <a:ext cx="7182759" cy="1938992"/>
          </a:xfrm>
          <a:prstGeom prst="rect">
            <a:avLst/>
          </a:prstGeom>
          <a:noFill/>
        </p:spPr>
        <p:txBody>
          <a:bodyPr wrap="square" rtlCol="0">
            <a:spAutoFit/>
          </a:bodyPr>
          <a:lstStyle/>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Human Resource department </a:t>
            </a:r>
          </a:p>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Finance department </a:t>
            </a:r>
          </a:p>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Compensation and Benefits </a:t>
            </a:r>
          </a:p>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Operational manager</a:t>
            </a:r>
          </a:p>
          <a:p>
            <a:pPr marL="342900" indent="-34290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and data Management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D49B0B09-6E01-C851-9C91-445B1587ADB7}"/>
              </a:ext>
            </a:extLst>
          </p:cNvPr>
          <p:cNvSpPr txBox="1"/>
          <p:nvPr/>
        </p:nvSpPr>
        <p:spPr>
          <a:xfrm>
            <a:off x="5186580" y="2522070"/>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A7244D91-AE10-B482-43EA-D67D9D052C07}"/>
              </a:ext>
            </a:extLst>
          </p:cNvPr>
          <p:cNvSpPr txBox="1"/>
          <p:nvPr/>
        </p:nvSpPr>
        <p:spPr>
          <a:xfrm>
            <a:off x="1581276" y="1765547"/>
            <a:ext cx="8360086"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Comprehensive Data Management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organization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integration </a:t>
            </a:r>
          </a:p>
          <a:p>
            <a:pPr algn="just"/>
            <a:r>
              <a:rPr lang="en-US" sz="2400" dirty="0">
                <a:latin typeface="Times New Roman" panose="02020603050405020304" pitchFamily="18" charset="0"/>
                <a:cs typeface="Times New Roman" panose="02020603050405020304" pitchFamily="18" charset="0"/>
              </a:rPr>
              <a:t>Advanced Analytical Tools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Formulas and Functions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pivotal Tables</a:t>
            </a:r>
          </a:p>
          <a:p>
            <a:pPr algn="just"/>
            <a:r>
              <a:rPr lang="en-US" sz="2400" dirty="0">
                <a:latin typeface="Times New Roman" panose="02020603050405020304" pitchFamily="18" charset="0"/>
                <a:cs typeface="Times New Roman" panose="02020603050405020304" pitchFamily="18" charset="0"/>
              </a:rPr>
              <a:t>Visual Representation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Charts and Graphs</a:t>
            </a:r>
          </a:p>
          <a:p>
            <a:pPr algn="just"/>
            <a:r>
              <a:rPr lang="en-US" sz="2400" dirty="0">
                <a:latin typeface="Times New Roman" panose="02020603050405020304" pitchFamily="18" charset="0"/>
                <a:cs typeface="Times New Roman" panose="02020603050405020304" pitchFamily="18" charset="0"/>
              </a:rPr>
              <a:t>Scenario Analysis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to analyze different situation</a:t>
            </a:r>
          </a:p>
          <a:p>
            <a:pPr algn="just"/>
            <a:r>
              <a:rPr lang="en-US" sz="2400" dirty="0">
                <a:latin typeface="Times New Roman" panose="02020603050405020304" pitchFamily="18" charset="0"/>
                <a:cs typeface="Times New Roman" panose="02020603050405020304" pitchFamily="18" charset="0"/>
              </a:rPr>
              <a:t>User-Friendly Interface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Accessibility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Ease of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143634"/>
            <a:ext cx="10021188" cy="5078313"/>
          </a:xfrm>
          <a:prstGeom prst="rect">
            <a:avLst/>
          </a:prstGeom>
        </p:spPr>
        <p:txBody>
          <a:bodyPr wrap="square">
            <a:spAutoFit/>
          </a:bodyPr>
          <a:lstStyle/>
          <a:p>
            <a:pPr marL="342900" indent="-342900" algn="just">
              <a:buAutoNum type="arabicPeriod"/>
            </a:pPr>
            <a:r>
              <a:rPr lang="en-US" b="1" dirty="0">
                <a:latin typeface="Times New Roman" panose="02020603050405020304" pitchFamily="18" charset="0"/>
                <a:cs typeface="Times New Roman" panose="02020603050405020304" pitchFamily="18" charset="0"/>
              </a:rPr>
              <a:t>Data Overview </a:t>
            </a:r>
            <a:r>
              <a:rPr lang="en-US" dirty="0">
                <a:latin typeface="Times New Roman" panose="02020603050405020304" pitchFamily="18" charset="0"/>
                <a:cs typeface="Times New Roman" panose="02020603050405020304" pitchFamily="18" charset="0"/>
              </a:rPr>
              <a:t>The data for the Employee Salary Analysis includes employee salary records, job titles,</a:t>
            </a:r>
          </a:p>
          <a:p>
            <a:pPr marL="342900" indent="-342900" algn="just"/>
            <a:r>
              <a:rPr lang="en-US" dirty="0">
                <a:latin typeface="Times New Roman" panose="02020603050405020304" pitchFamily="18" charset="0"/>
                <a:cs typeface="Times New Roman" panose="02020603050405020304" pitchFamily="18" charset="0"/>
              </a:rPr>
              <a:t>departments, years of experience, performance ratings, and demographic information.</a:t>
            </a:r>
          </a:p>
          <a:p>
            <a:pPr marL="342900" indent="-342900" algn="just"/>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Data fields</a:t>
            </a:r>
          </a:p>
          <a:p>
            <a:pPr marL="342900" indent="-342900" algn="just"/>
            <a:r>
              <a:rPr lang="en-US" dirty="0">
                <a:latin typeface="Times New Roman" panose="02020603050405020304" pitchFamily="18" charset="0"/>
                <a:cs typeface="Times New Roman" panose="02020603050405020304" pitchFamily="18" charset="0"/>
              </a:rPr>
              <a:t>• Id</a:t>
            </a:r>
          </a:p>
          <a:p>
            <a:pPr marL="342900" indent="-342900" algn="just"/>
            <a:r>
              <a:rPr lang="en-US" dirty="0">
                <a:latin typeface="Times New Roman" panose="02020603050405020304" pitchFamily="18" charset="0"/>
                <a:cs typeface="Times New Roman" panose="02020603050405020304" pitchFamily="18" charset="0"/>
              </a:rPr>
              <a:t>• Name</a:t>
            </a:r>
          </a:p>
          <a:p>
            <a:pPr marL="342900" indent="-342900" algn="just"/>
            <a:r>
              <a:rPr lang="en-US" dirty="0">
                <a:latin typeface="Times New Roman" panose="02020603050405020304" pitchFamily="18" charset="0"/>
                <a:cs typeface="Times New Roman" panose="02020603050405020304" pitchFamily="18" charset="0"/>
              </a:rPr>
              <a:t>• username</a:t>
            </a:r>
          </a:p>
          <a:p>
            <a:pPr marL="342900" indent="-342900" algn="just"/>
            <a:r>
              <a:rPr lang="en-US" dirty="0">
                <a:latin typeface="Times New Roman" panose="02020603050405020304" pitchFamily="18" charset="0"/>
                <a:cs typeface="Times New Roman" panose="02020603050405020304" pitchFamily="18" charset="0"/>
              </a:rPr>
              <a:t>• Age</a:t>
            </a:r>
          </a:p>
          <a:p>
            <a:pPr marL="342900" indent="-342900" algn="just"/>
            <a:r>
              <a:rPr lang="en-US" dirty="0">
                <a:latin typeface="Times New Roman" panose="02020603050405020304" pitchFamily="18" charset="0"/>
                <a:cs typeface="Times New Roman" panose="02020603050405020304" pitchFamily="18" charset="0"/>
              </a:rPr>
              <a:t>• Tenure</a:t>
            </a:r>
          </a:p>
          <a:p>
            <a:pPr marL="342900" indent="-342900" algn="just"/>
            <a:r>
              <a:rPr lang="en-US" dirty="0">
                <a:latin typeface="Times New Roman" panose="02020603050405020304" pitchFamily="18" charset="0"/>
                <a:cs typeface="Times New Roman" panose="02020603050405020304" pitchFamily="18" charset="0"/>
              </a:rPr>
              <a:t>• Gender</a:t>
            </a:r>
          </a:p>
          <a:p>
            <a:pPr marL="342900" indent="-342900" algn="just"/>
            <a:r>
              <a:rPr lang="en-US" dirty="0">
                <a:latin typeface="Times New Roman" panose="02020603050405020304" pitchFamily="18" charset="0"/>
                <a:cs typeface="Times New Roman" panose="02020603050405020304" pitchFamily="18" charset="0"/>
              </a:rPr>
              <a:t>• Region</a:t>
            </a:r>
          </a:p>
          <a:p>
            <a:pPr marL="342900" indent="-342900" algn="just"/>
            <a:r>
              <a:rPr lang="en-US" dirty="0">
                <a:latin typeface="Times New Roman" panose="02020603050405020304" pitchFamily="18" charset="0"/>
                <a:cs typeface="Times New Roman" panose="02020603050405020304" pitchFamily="18" charset="0"/>
              </a:rPr>
              <a:t>• Department</a:t>
            </a:r>
          </a:p>
          <a:p>
            <a:pPr marL="342900" indent="-342900" algn="just"/>
            <a:r>
              <a:rPr lang="en-US" dirty="0">
                <a:latin typeface="Times New Roman" panose="02020603050405020304" pitchFamily="18" charset="0"/>
                <a:cs typeface="Times New Roman" panose="02020603050405020304" pitchFamily="18" charset="0"/>
              </a:rPr>
              <a:t>• Manager</a:t>
            </a:r>
          </a:p>
          <a:p>
            <a:pPr marL="342900" indent="-342900" algn="just"/>
            <a:r>
              <a:rPr lang="en-US" dirty="0">
                <a:latin typeface="Times New Roman" panose="02020603050405020304" pitchFamily="18" charset="0"/>
                <a:cs typeface="Times New Roman" panose="02020603050405020304" pitchFamily="18" charset="0"/>
              </a:rPr>
              <a:t>• Hours</a:t>
            </a:r>
          </a:p>
          <a:p>
            <a:pPr marL="342900" indent="-342900" algn="just"/>
            <a:r>
              <a:rPr lang="en-US" dirty="0">
                <a:latin typeface="Times New Roman" panose="02020603050405020304" pitchFamily="18" charset="0"/>
                <a:cs typeface="Times New Roman" panose="02020603050405020304" pitchFamily="18" charset="0"/>
              </a:rPr>
              <a:t>• Salary band</a:t>
            </a:r>
          </a:p>
          <a:p>
            <a:pPr marL="342900" indent="-342900" algn="just"/>
            <a:r>
              <a:rPr lang="en-US" dirty="0">
                <a:latin typeface="Times New Roman" panose="02020603050405020304" pitchFamily="18" charset="0"/>
                <a:cs typeface="Times New Roman" panose="02020603050405020304" pitchFamily="18" charset="0"/>
              </a:rPr>
              <a:t>• FTE Salary</a:t>
            </a:r>
          </a:p>
          <a:p>
            <a:pPr marL="342900" indent="-342900" algn="just"/>
            <a:r>
              <a:rPr lang="en-US" dirty="0">
                <a:latin typeface="Times New Roman" panose="02020603050405020304" pitchFamily="18" charset="0"/>
                <a:cs typeface="Times New Roman" panose="02020603050405020304" pitchFamily="18" charset="0"/>
              </a:rPr>
              <a:t>• Salary</a:t>
            </a:r>
          </a:p>
          <a:p>
            <a:pPr marL="342900" indent="-342900" algn="just"/>
            <a:r>
              <a:rPr lang="en-US" dirty="0">
                <a:latin typeface="Times New Roman" panose="02020603050405020304" pitchFamily="18" charset="0"/>
                <a:cs typeface="Times New Roman" panose="02020603050405020304" pitchFamily="18" charset="0"/>
              </a:rPr>
              <a:t>•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212725"/>
            <a:ext cx="413208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FAB5AAC-3E5E-5BC2-F278-09132129E139}"/>
              </a:ext>
            </a:extLst>
          </p:cNvPr>
          <p:cNvSpPr txBox="1"/>
          <p:nvPr/>
        </p:nvSpPr>
        <p:spPr>
          <a:xfrm>
            <a:off x="1036419" y="2090591"/>
            <a:ext cx="9020021"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cleaning.</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table.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Creating pivot chart.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Inserting pivot chart in dashboard.</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Inserting formulas in dash board to make interaction.</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373</Words>
  <Application>Microsoft Office PowerPoint</Application>
  <PresentationFormat>Widescreen</PresentationFormat>
  <Paragraphs>87</Paragraphs>
  <Slides>11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Roboto</vt:lpstr>
      <vt:lpstr>Times New Roman</vt:lpstr>
      <vt:lpstr>Trebuchet MS</vt:lpstr>
      <vt:lpstr>Wingdings</vt:lpstr>
      <vt:lpstr>Office Theme</vt:lpstr>
      <vt:lpstr>Worksheet</vt:lpstr>
      <vt:lpstr>Employee Salary Analysis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22</cp:revision>
  <dcterms:created xsi:type="dcterms:W3CDTF">2024-03-29T15:07:22Z</dcterms:created>
  <dcterms:modified xsi:type="dcterms:W3CDTF">2024-08-27T07:06:32Z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