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K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iya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r>
              <a:rPr altLang="en-IN" dirty="0" sz="2400" lang="en-US"/>
              <a:t>9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al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t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rial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or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en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2024-09-09T06:45:53Z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d90bf613bad945d3b4a797ed35d3f4b6</vt:lpwstr>
  </property>
</Properties>
</file>