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9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KAVIYA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312218498(asunm168922uco48)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</a:t>
            </a:r>
            <a:endParaRPr lang="en-US" sz="2400" dirty="0"/>
          </a:p>
          <a:p>
            <a:r>
              <a:rPr lang="en-US" sz="2400" dirty="0" smtClean="0"/>
              <a:t>COLLEGE: GOVT. ARTS AND SCIENCE COLLEGE, PERUMBAKKAM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595538" y="1500174"/>
            <a:ext cx="3143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Making a representation of something creating a tiny, functioning volcano is a example of modelling.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100" y="1643050"/>
            <a:ext cx="3857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An item of information obtained by experiment or some other scientific method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100" y="1714488"/>
            <a:ext cx="535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The end of finish of an event process or text a judgement or decision reached by reasoning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809720" y="1285860"/>
            <a:ext cx="5786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. A problem statement identifies a problem’s current state.</a:t>
            </a:r>
            <a:r>
              <a:rPr lang="en-IN" sz="3600" dirty="0" smtClean="0"/>
              <a:t> A clear and concise description of the problem or issue a team aims to address in a project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concise summary of a project that provide a clear understanding of its purpose goals, and how it will be </a:t>
            </a:r>
            <a:r>
              <a:rPr lang="en-US" sz="3600" b="0" i="0" dirty="0" err="1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ececuted</a:t>
            </a:r>
            <a:r>
              <a:rPr lang="en-US" sz="36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309786" y="1714488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people your product or services are designed for they are often customers, defined as people who purchase products from you.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238480" y="2428868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statement that explains the unique benefits  or value that a product or service provides to its customer.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6976" y="1500174"/>
            <a:ext cx="26432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A structured collections of data that is stored electronically in a computer system</a:t>
            </a:r>
            <a:r>
              <a:rPr lang="en-I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9852" y="1643050"/>
            <a:ext cx="3000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Have you ever told a client or a colleague I will you call you back by noon. 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216</TotalTime>
  <Words>273</Words>
  <Application>Microsoft Office PowerPoint</Application>
  <PresentationFormat>Custom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16</cp:revision>
  <dcterms:created xsi:type="dcterms:W3CDTF">2024-03-29T15:07:22Z</dcterms:created>
  <dcterms:modified xsi:type="dcterms:W3CDTF">2024-08-30T06:57:05Z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