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76" r:id="rId14"/>
    <p:sldId id="265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ELCOT\Desktop\megala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[megala excel.xlsx]Sheet5!PivotTable2</c:name>
    <c:fmtId val="-1"/>
  </c:pivotSource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'[megala excel.xlsx]Sheet5'!$B$3:$B$4</c:f>
              <c:strCache>
                <c:ptCount val="1"/>
                <c:pt idx="0">
                  <c:v>BPC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'[megala excel.xlsx]Sheet5'!$A$5:$A$9</c:f>
              <c:strCache>
                <c:ptCount val="4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</c:strCache>
            </c:strRef>
          </c:cat>
          <c:val>
            <c:numRef>
              <c:f>'[megala excel.xlsx]Sheet5'!$B$5:$B$9</c:f>
              <c:numCache>
                <c:formatCode>General</c:formatCode>
                <c:ptCount val="4"/>
                <c:pt idx="0">
                  <c:v>16</c:v>
                </c:pt>
                <c:pt idx="1">
                  <c:v>34</c:v>
                </c:pt>
                <c:pt idx="2">
                  <c:v>85</c:v>
                </c:pt>
                <c:pt idx="3">
                  <c:v>15</c:v>
                </c:pt>
              </c:numCache>
            </c:numRef>
          </c:val>
        </c:ser>
        <c:ser>
          <c:idx val="1"/>
          <c:order val="1"/>
          <c:tx>
            <c:strRef>
              <c:f>'[megala excel.xlsx]Sheet5'!$C$3:$C$4</c:f>
              <c:strCache>
                <c:ptCount val="1"/>
                <c:pt idx="0">
                  <c:v>CCDR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'[megala excel.xlsx]Sheet5'!$A$5:$A$9</c:f>
              <c:strCache>
                <c:ptCount val="4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</c:strCache>
            </c:strRef>
          </c:cat>
          <c:val>
            <c:numRef>
              <c:f>'[megala excel.xlsx]Sheet5'!$C$5:$C$9</c:f>
              <c:numCache>
                <c:formatCode>General</c:formatCode>
                <c:ptCount val="4"/>
                <c:pt idx="0">
                  <c:v>18</c:v>
                </c:pt>
                <c:pt idx="1">
                  <c:v>47</c:v>
                </c:pt>
                <c:pt idx="2">
                  <c:v>65</c:v>
                </c:pt>
                <c:pt idx="3">
                  <c:v>15</c:v>
                </c:pt>
              </c:numCache>
            </c:numRef>
          </c:val>
        </c:ser>
        <c:ser>
          <c:idx val="2"/>
          <c:order val="2"/>
          <c:tx>
            <c:strRef>
              <c:f>'[megala excel.xlsx]Sheet5'!$D$3:$D$4</c:f>
              <c:strCache>
                <c:ptCount val="1"/>
                <c:pt idx="0">
                  <c:v>EW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'[megala excel.xlsx]Sheet5'!$A$5:$A$9</c:f>
              <c:strCache>
                <c:ptCount val="4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</c:strCache>
            </c:strRef>
          </c:cat>
          <c:val>
            <c:numRef>
              <c:f>'[megala excel.xlsx]Sheet5'!$D$5:$D$9</c:f>
              <c:numCache>
                <c:formatCode>General</c:formatCode>
                <c:ptCount val="4"/>
                <c:pt idx="0">
                  <c:v>21</c:v>
                </c:pt>
                <c:pt idx="1">
                  <c:v>41</c:v>
                </c:pt>
                <c:pt idx="2">
                  <c:v>78</c:v>
                </c:pt>
                <c:pt idx="3">
                  <c:v>14</c:v>
                </c:pt>
              </c:numCache>
            </c:numRef>
          </c:val>
        </c:ser>
        <c:ser>
          <c:idx val="3"/>
          <c:order val="3"/>
          <c:tx>
            <c:strRef>
              <c:f>'[megala excel.xlsx]Sheet5'!$E$3:$E$4</c:f>
              <c:strCache>
                <c:ptCount val="1"/>
                <c:pt idx="0">
                  <c:v>MSC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'[megala excel.xlsx]Sheet5'!$A$5:$A$9</c:f>
              <c:strCache>
                <c:ptCount val="4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</c:strCache>
            </c:strRef>
          </c:cat>
          <c:val>
            <c:numRef>
              <c:f>'[megala excel.xlsx]Sheet5'!$E$5:$E$9</c:f>
              <c:numCache>
                <c:formatCode>General</c:formatCode>
                <c:ptCount val="4"/>
                <c:pt idx="0">
                  <c:v>17</c:v>
                </c:pt>
                <c:pt idx="1">
                  <c:v>39</c:v>
                </c:pt>
                <c:pt idx="2">
                  <c:v>92</c:v>
                </c:pt>
                <c:pt idx="3">
                  <c:v>9</c:v>
                </c:pt>
              </c:numCache>
            </c:numRef>
          </c:val>
        </c:ser>
        <c:ser>
          <c:idx val="4"/>
          <c:order val="4"/>
          <c:tx>
            <c:strRef>
              <c:f>'[megala excel.xlsx]Sheet5'!$F$3:$F$4</c:f>
              <c:strCache>
                <c:ptCount val="1"/>
                <c:pt idx="0">
                  <c:v>NEL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'[megala excel.xlsx]Sheet5'!$A$5:$A$9</c:f>
              <c:strCache>
                <c:ptCount val="4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</c:strCache>
            </c:strRef>
          </c:cat>
          <c:val>
            <c:numRef>
              <c:f>'[megala excel.xlsx]Sheet5'!$F$5:$F$9</c:f>
              <c:numCache>
                <c:formatCode>General</c:formatCode>
                <c:ptCount val="4"/>
                <c:pt idx="0">
                  <c:v>21</c:v>
                </c:pt>
                <c:pt idx="1">
                  <c:v>41</c:v>
                </c:pt>
                <c:pt idx="2">
                  <c:v>77</c:v>
                </c:pt>
                <c:pt idx="3">
                  <c:v>15</c:v>
                </c:pt>
              </c:numCache>
            </c:numRef>
          </c:val>
        </c:ser>
        <c:ser>
          <c:idx val="5"/>
          <c:order val="5"/>
          <c:tx>
            <c:strRef>
              <c:f>'[megala excel.xlsx]Sheet5'!$G$3:$G$4</c:f>
              <c:strCache>
                <c:ptCount val="1"/>
                <c:pt idx="0">
                  <c:v>PL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'[megala excel.xlsx]Sheet5'!$A$5:$A$9</c:f>
              <c:strCache>
                <c:ptCount val="4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</c:strCache>
            </c:strRef>
          </c:cat>
          <c:val>
            <c:numRef>
              <c:f>'[megala excel.xlsx]Sheet5'!$G$5:$G$9</c:f>
              <c:numCache>
                <c:formatCode>General</c:formatCode>
                <c:ptCount val="4"/>
                <c:pt idx="0">
                  <c:v>29</c:v>
                </c:pt>
                <c:pt idx="1">
                  <c:v>33</c:v>
                </c:pt>
                <c:pt idx="2">
                  <c:v>69</c:v>
                </c:pt>
                <c:pt idx="3">
                  <c:v>12</c:v>
                </c:pt>
              </c:numCache>
            </c:numRef>
          </c:val>
        </c:ser>
        <c:ser>
          <c:idx val="6"/>
          <c:order val="6"/>
          <c:tx>
            <c:strRef>
              <c:f>'[megala excel.xlsx]Sheet5'!$H$3:$H$4</c:f>
              <c:strCache>
                <c:ptCount val="1"/>
                <c:pt idx="0">
                  <c:v>PYZ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'[megala excel.xlsx]Sheet5'!$A$5:$A$9</c:f>
              <c:strCache>
                <c:ptCount val="4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</c:strCache>
            </c:strRef>
          </c:cat>
          <c:val>
            <c:numRef>
              <c:f>'[megala excel.xlsx]Sheet5'!$H$5:$H$9</c:f>
              <c:numCache>
                <c:formatCode>General</c:formatCode>
                <c:ptCount val="4"/>
                <c:pt idx="0">
                  <c:v>26</c:v>
                </c:pt>
                <c:pt idx="1">
                  <c:v>41</c:v>
                </c:pt>
                <c:pt idx="2">
                  <c:v>75</c:v>
                </c:pt>
                <c:pt idx="3">
                  <c:v>15</c:v>
                </c:pt>
              </c:numCache>
            </c:numRef>
          </c:val>
        </c:ser>
        <c:ser>
          <c:idx val="7"/>
          <c:order val="7"/>
          <c:tx>
            <c:strRef>
              <c:f>'[megala excel.xlsx]Sheet5'!$I$3:$I$4</c:f>
              <c:strCache>
                <c:ptCount val="1"/>
                <c:pt idx="0">
                  <c:v>SVG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'[megala excel.xlsx]Sheet5'!$A$5:$A$9</c:f>
              <c:strCache>
                <c:ptCount val="4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</c:strCache>
            </c:strRef>
          </c:cat>
          <c:val>
            <c:numRef>
              <c:f>'[megala excel.xlsx]Sheet5'!$I$5:$I$9</c:f>
              <c:numCache>
                <c:formatCode>General</c:formatCode>
                <c:ptCount val="4"/>
                <c:pt idx="0">
                  <c:v>26</c:v>
                </c:pt>
                <c:pt idx="1">
                  <c:v>43</c:v>
                </c:pt>
                <c:pt idx="2">
                  <c:v>82</c:v>
                </c:pt>
                <c:pt idx="3">
                  <c:v>16</c:v>
                </c:pt>
              </c:numCache>
            </c:numRef>
          </c:val>
        </c:ser>
        <c:ser>
          <c:idx val="8"/>
          <c:order val="8"/>
          <c:tx>
            <c:strRef>
              <c:f>'[megala excel.xlsx]Sheet5'!$J$3:$J$4</c:f>
              <c:strCache>
                <c:ptCount val="1"/>
                <c:pt idx="0">
                  <c:v>TNS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'[megala excel.xlsx]Sheet5'!$A$5:$A$9</c:f>
              <c:strCache>
                <c:ptCount val="4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</c:strCache>
            </c:strRef>
          </c:cat>
          <c:val>
            <c:numRef>
              <c:f>'[megala excel.xlsx]Sheet5'!$J$5:$J$9</c:f>
              <c:numCache>
                <c:formatCode>General</c:formatCode>
                <c:ptCount val="4"/>
                <c:pt idx="0">
                  <c:v>21</c:v>
                </c:pt>
                <c:pt idx="1">
                  <c:v>45</c:v>
                </c:pt>
                <c:pt idx="2">
                  <c:v>71</c:v>
                </c:pt>
                <c:pt idx="3">
                  <c:v>13</c:v>
                </c:pt>
              </c:numCache>
            </c:numRef>
          </c:val>
        </c:ser>
        <c:ser>
          <c:idx val="9"/>
          <c:order val="9"/>
          <c:tx>
            <c:strRef>
              <c:f>'[megala excel.xlsx]Sheet5'!$K$3:$K$4</c:f>
              <c:strCache>
                <c:ptCount val="1"/>
                <c:pt idx="0">
                  <c:v>WBL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'[megala excel.xlsx]Sheet5'!$A$5:$A$9</c:f>
              <c:strCache>
                <c:ptCount val="4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</c:strCache>
            </c:strRef>
          </c:cat>
          <c:val>
            <c:numRef>
              <c:f>'[megala excel.xlsx]Sheet5'!$K$5:$K$9</c:f>
              <c:numCache>
                <c:formatCode>General</c:formatCode>
                <c:ptCount val="4"/>
                <c:pt idx="0">
                  <c:v>25</c:v>
                </c:pt>
                <c:pt idx="1">
                  <c:v>34</c:v>
                </c:pt>
                <c:pt idx="2">
                  <c:v>84</c:v>
                </c:pt>
                <c:pt idx="3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441400"/>
        <c:axId val="211546435"/>
      </c:barChart>
      <c:catAx>
        <c:axId val="3064414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1546435"/>
        <c:crosses val="autoZero"/>
        <c:auto val="1"/>
        <c:lblAlgn val="ctr"/>
        <c:lblOffset val="100"/>
        <c:noMultiLvlLbl val="0"/>
      </c:catAx>
      <c:valAx>
        <c:axId val="2115464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06441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663065" y="2959100"/>
            <a:ext cx="9157335" cy="2495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/>
              <a:t>STUDENT NAME</a:t>
            </a:r>
            <a:r>
              <a:rPr lang="en-IN" altLang="en-US" sz="2400"/>
              <a:t>: R KAVIYA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altLang="en-US" sz="2400" dirty="0"/>
              <a:t> 312218498(AB1997A28AA8E69A038417E29D17CFAB)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altLang="en-US" sz="2400" dirty="0"/>
              <a:t> B.COM(COMMERCE)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altLang="en-US" sz="2400" dirty="0"/>
              <a:t>: GOVT. ARTS AND SCIENCE COLLEGE, PERUMBAKKAM.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1720215" y="1470025"/>
            <a:ext cx="6433185" cy="5400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modeling of the data in my project, I have used in this data using the best platform called in the EDUNET dashboard.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ORGANISATION: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Start by structuring your data in a well organised table, including essential field such as emploee id.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 TABLES: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Develope summary tables to aggregate data by project and departments.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Ulitized chart and graphics to visualy represent performance data.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3676015" cy="659765"/>
          </a:xfrm>
        </p:spPr>
        <p:txBody>
          <a:bodyPr>
            <a:noAutofit/>
          </a:bodyPr>
          <a:p>
            <a:r>
              <a:rPr lang="en-IN" altLang="en-US" sz="4800" b="1"/>
              <a:t>MODELLING</a:t>
            </a:r>
            <a:endParaRPr lang="en-IN" altLang="en-US" sz="4800" b="1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447800" y="1752600"/>
            <a:ext cx="8878570" cy="3789680"/>
          </a:xfrm>
        </p:spPr>
        <p:txBody>
          <a:bodyPr>
            <a:noAutofit/>
          </a:bodyPr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Apply conditional formatting to highlight key performance matrics and trends, making it easier to spot areas that need attention.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ELEMENTS: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slicer and oter interactive elements to make your analysis more dynamic and user friendly.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DASHBOARD CREATION: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Compile your data, summaries, and visualisation into a dashboard.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PIVOT TABLE: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Leverage pivot tables for dynamic analysis, allowing you to easily to slice and dice the data to reveal deeper insight and trends.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2160905" y="1659255"/>
          <a:ext cx="5964555" cy="3141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007995" y="1781175"/>
            <a:ext cx="552640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 summary, a comprehensive conclusion for a data analysis in a research study involves a starategic and synthesis of key finding of the performance level of an each employee specifically and their implication.</a:t>
            </a:r>
            <a:endParaRPr lang="en-I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2386330" y="1464310"/>
            <a:ext cx="7440930" cy="757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3200"/>
              <a:t>The statement was used for Analysis Employee problem statement about performance level.</a:t>
            </a:r>
            <a:endParaRPr lang="en-IN" altLang="en-US" sz="3200"/>
          </a:p>
          <a:p>
            <a:r>
              <a:rPr lang="en-IN" altLang="en-US" sz="3200"/>
              <a:t>This is used for Analysising the level of performance employee in Excel</a:t>
            </a:r>
            <a:endParaRPr lang="en-IN" altLang="en-US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426210" y="2135505"/>
            <a:ext cx="710819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/>
              <a:t>The projecr overview is download the employee data base aand open the excel the datas are there. </a:t>
            </a:r>
            <a:endParaRPr lang="en-IN" altLang="en-US" sz="2800"/>
          </a:p>
          <a:p>
            <a:r>
              <a:rPr lang="en-IN" altLang="en-US" sz="2800"/>
              <a:t>Select all data and fit with auto column and fit with auto row.</a:t>
            </a:r>
            <a:endParaRPr lang="en-IN" altLang="en-US" sz="2800"/>
          </a:p>
          <a:p>
            <a:r>
              <a:rPr lang="en-IN" altLang="en-US" sz="2800"/>
              <a:t>We use the conditional fomattinh Highlights the column and put the formula and create pivot table and chart.</a:t>
            </a:r>
            <a:endParaRPr lang="en-IN" altLang="en-US" sz="2800"/>
          </a:p>
          <a:p>
            <a:endParaRPr lang="en-IN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1363345" y="1677670"/>
            <a:ext cx="6336665" cy="16548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v"/>
            </a:pPr>
            <a:r>
              <a:rPr lang="en-I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endParaRPr lang="en-I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Employer</a:t>
            </a:r>
            <a:endParaRPr lang="en-I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endParaRPr lang="en-I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Firm</a:t>
            </a:r>
            <a:endParaRPr lang="en-I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520440" y="2075180"/>
            <a:ext cx="600456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FILTERING: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 the required datas and arrange the  datas Filtering given datas.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PIVOT TABLE: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Analysis the data and arrange with column and row using for conditional formatting.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PIVOT CHART: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pivot table to convert into the pivot chart and easy to analysis the data.</a:t>
            </a:r>
            <a:endParaRPr lang="en-I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4" name="Text Box 3"/>
          <p:cNvSpPr txBox="1"/>
          <p:nvPr/>
        </p:nvSpPr>
        <p:spPr>
          <a:xfrm>
            <a:off x="2223770" y="1600835"/>
            <a:ext cx="6238875" cy="3661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 are 26 features in this excel format, I take the 4 features using my project they are given,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GENDER CODE: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 select gender code for my pivot table.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 select business unit for my pivot table.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 select performance level for my pivot table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 select current employee level for my pivot table.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0" lvl="8" indent="457200"/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232150" y="2202815"/>
            <a:ext cx="553085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“WOW” in my solution is I used in this excel sheet with the help of the method of formula method.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for filtering my data and give the best performance level. so it will used for analysing the great level and also it includes organisation growth.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3103</Words>
  <Application>WPS Presentation</Application>
  <PresentationFormat>Widescreen</PresentationFormat>
  <Paragraphs>124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Wingdings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ELCOT</cp:lastModifiedBy>
  <cp:revision>13</cp:revision>
  <dcterms:created xsi:type="dcterms:W3CDTF">2024-03-29T15:07:00Z</dcterms:created>
  <dcterms:modified xsi:type="dcterms:W3CDTF">2024-08-30T18:27:37Z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2EDA3E06B98348D086935E95125C7ADE_13</vt:lpwstr>
  </property>
  <property fmtid="{D5CDD505-2E9C-101B-9397-08002B2CF9AE}" pid="5" name="KSOProductBuildVer">
    <vt:lpwstr>1033-12.2.0.17562</vt:lpwstr>
  </property>
</Properties>
</file>