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7434"/>
            <a:ext cx="10692000" cy="6121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2024-09-30T14:03:17Z</dcterms:created>
  <dcterms:modified xsi:type="dcterms:W3CDTF">2024-09-30T14:03:17Z</dcterms:modified>
</cp:coreProperties>
</file>