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1"/>
  </p:sldMasterIdLst>
  <p:sldIdLst>
    <p:sldId id="256" r:id="rId2"/>
    <p:sldId id="257" r:id="rId3"/>
    <p:sldId id="285" r:id="rId4"/>
    <p:sldId id="286" r:id="rId5"/>
    <p:sldId id="262" r:id="rId6"/>
    <p:sldId id="287" r:id="rId7"/>
    <p:sldId id="288" r:id="rId8"/>
    <p:sldId id="289" r:id="rId9"/>
    <p:sldId id="290" r:id="rId10"/>
    <p:sldId id="291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4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001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2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481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2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58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62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9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3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87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9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2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9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5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23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CC4C1-AAD8-4BD7-851D-4E8B330A8A0F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EE383BD-D717-4165-9F4C-143E4E233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68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464453-2B1D-3CF5-F878-C4E345416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745" y="-366737"/>
            <a:ext cx="8520544" cy="3447336"/>
          </a:xfrm>
        </p:spPr>
        <p:txBody>
          <a:bodyPr/>
          <a:lstStyle/>
          <a:p>
            <a:pPr algn="just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Mail – A Flexible Email client app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3B6DDC-68C4-37E7-DB33-A3847A204EEC}"/>
              </a:ext>
            </a:extLst>
          </p:cNvPr>
          <p:cNvSpPr txBox="1"/>
          <p:nvPr/>
        </p:nvSpPr>
        <p:spPr>
          <a:xfrm>
            <a:off x="5545893" y="4344547"/>
            <a:ext cx="5983941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Gunavathi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Kaviya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Vinotha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</a:p>
        </p:txBody>
      </p:sp>
    </p:spTree>
    <p:extLst>
      <p:ext uri="{BB962C8B-B14F-4D97-AF65-F5344CB8AC3E}">
        <p14:creationId xmlns:p14="http://schemas.microsoft.com/office/powerpoint/2010/main" val="179966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262DC-6639-AA9F-FA21-F85D9DBC5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7083"/>
            <a:ext cx="8596668" cy="48242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{
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response = await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axios.get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(`${API_URL}/inbox`);
 return response;
 } catch (error) {
 throw error;
 }
};
export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sendEmail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=&gt; {
 try {
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response = await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axios.post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(`${API_URL}/send`,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
 return response;
 } catch (error) {
 throw error;
 }
};</a:t>
            </a:r>
          </a:p>
        </p:txBody>
      </p:sp>
    </p:spTree>
    <p:extLst>
      <p:ext uri="{BB962C8B-B14F-4D97-AF65-F5344CB8AC3E}">
        <p14:creationId xmlns:p14="http://schemas.microsoft.com/office/powerpoint/2010/main" val="810224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5EDCDE-0C68-4D81-90E7-5A59DE31D8C2}"/>
              </a:ext>
            </a:extLst>
          </p:cNvPr>
          <p:cNvSpPr txBox="1"/>
          <p:nvPr/>
        </p:nvSpPr>
        <p:spPr>
          <a:xfrm>
            <a:off x="0" y="0"/>
            <a:ext cx="9144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12870-6A63-6086-DA65-820347D5F85D}"/>
              </a:ext>
            </a:extLst>
          </p:cNvPr>
          <p:cNvSpPr txBox="1"/>
          <p:nvPr/>
        </p:nvSpPr>
        <p:spPr>
          <a:xfrm>
            <a:off x="249612" y="738664"/>
            <a:ext cx="6107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400" dirty="0"/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DD08E4-0134-FE39-0D57-48F225184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056" y="1477327"/>
            <a:ext cx="8019344" cy="463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72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7DDA-C840-4036-BC0C-9F8FE940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860" y="839789"/>
            <a:ext cx="8596668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F78B50-46D5-E278-7664-C09C199F2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598" y="2160589"/>
            <a:ext cx="8149340" cy="356106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Mail app is a sample project that demonstrates how to use the Android Compose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toolkit to build a conversational UI. The app simulates a messaging interface, allowing the user to send and receive messages, and view a history of previous messages. It showcases some of the key features of the Compose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toolkit, data management, and user interactions.</a:t>
            </a:r>
          </a:p>
        </p:txBody>
      </p:sp>
    </p:spTree>
    <p:extLst>
      <p:ext uri="{BB962C8B-B14F-4D97-AF65-F5344CB8AC3E}">
        <p14:creationId xmlns:p14="http://schemas.microsoft.com/office/powerpoint/2010/main" val="388445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7327A-817E-D4CB-E1B0-0AD0DEC3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57388" y="645761"/>
            <a:ext cx="8596668" cy="1320800"/>
          </a:xfrm>
        </p:spPr>
        <p:txBody>
          <a:bodyPr/>
          <a:lstStyle/>
          <a:p>
            <a:r>
              <a:rPr lang="en-US" dirty="0"/>
              <a:t>                        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Depedencies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941B1-6A92-49BD-E3CC-B1791B031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684" y="2200428"/>
            <a:ext cx="8039318" cy="3840934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the app’s look and feel.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tools like:  
   Flutter (for Android and iOS together)  
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Native (for cross-platform apps)  
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Handles the app’s logic and connects to email servers.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Use:  
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(JavaScript-based)  
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(Django or Flask frameworks)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9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2891-440E-2AFB-5C53-22CAFE41C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1066978"/>
            <a:ext cx="8596668" cy="517718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
 Use IMAP/SMTP to fetch and send emails.  
 Support Microsoft Exchange or Office 365 using APIs like Microsoft Graph.  
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
 Add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Oauth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 for secure login (for Gmail, Outlook, etc.).  
 Use encryption (like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OpenPGP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secure messages.  
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 user data (like saved emails) in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
 Cloud Storage: Firebase (easy for beginners).  
 Local Database: SQLite (for offline storage).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Desig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Frameworks: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or Bootstrap for clean, modern layouts.  
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 Text Editor: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formatting emails using tools like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Quill.js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69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CE4C01-3211-4A73-A3BA-D63EAFA7A91B}"/>
              </a:ext>
            </a:extLst>
          </p:cNvPr>
          <p:cNvSpPr txBox="1"/>
          <p:nvPr/>
        </p:nvSpPr>
        <p:spPr>
          <a:xfrm>
            <a:off x="726723" y="612844"/>
            <a:ext cx="1181794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Code: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server.js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express = require(‘express’);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= express();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bodyParser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require(‘body-parser’);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mongoose = require(‘mongoose’);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require(‘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emailRoutes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require(‘./routes/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emailRoutes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userRoutes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require(‘./routes/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userRoutes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app.use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79639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85C98-910A-6014-EC51-E94CFE19B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61096"/>
            <a:ext cx="8596668" cy="53358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App.use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bodyParser.json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
// Connect to MongoDB (assuming MongoDB Atlas or local DB)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mongoose.connect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://localhost/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adaptive_mail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{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useNewUrlParser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true,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useUnifiedTopology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true });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
// Define API routes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app.use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/emails’,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emailRoutes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app.use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/users’,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userRoutes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
// Server listens on port 5000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
3</a:t>
            </a:r>
          </a:p>
        </p:txBody>
      </p:sp>
    </p:spTree>
    <p:extLst>
      <p:ext uri="{BB962C8B-B14F-4D97-AF65-F5344CB8AC3E}">
        <p14:creationId xmlns:p14="http://schemas.microsoft.com/office/powerpoint/2010/main" val="160244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BE2C8-00EA-5C62-EB95-C53FA0E49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06" y="1155172"/>
            <a:ext cx="8596668" cy="49126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App.listen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(5000, () =&gt; {
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(‘Server is running on http://localhost:5000’);
});
Email Routes and Controller
//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emailRoutes.js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express = require(‘express’);
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router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express.Router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
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emailController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require(‘../controllers/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emailController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’);
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router.post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(‘/send’,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emailController.sendEmail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
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router.get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(‘/inbox’,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emailController.getInbox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
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module.exports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router;
//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emailController.js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 = require(‘../models/Email’);</a:t>
            </a:r>
          </a:p>
        </p:txBody>
      </p:sp>
    </p:spTree>
    <p:extLst>
      <p:ext uri="{BB962C8B-B14F-4D97-AF65-F5344CB8AC3E}">
        <p14:creationId xmlns:p14="http://schemas.microsoft.com/office/powerpoint/2010/main" val="1737497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7B7D5-EFC2-6929-438C-EA2E66BA2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99721"/>
            <a:ext cx="8596668" cy="544164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Function to send an email
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exports.sendEmail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res) =&gt; {
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subject, body, recipient }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req.body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
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newEmail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Email({
 subject,
 body,
 recipient,
 received: false,
 read: false,
 });
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newEmail.save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
 .then(() =&gt;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res.status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(200).send(‘Email sent successfully’))
 .catch(err =&gt;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res.status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(500).send(‘Error sending email: ‘ + err));</a:t>
            </a:r>
          </a:p>
        </p:txBody>
      </p:sp>
    </p:spTree>
    <p:extLst>
      <p:ext uri="{BB962C8B-B14F-4D97-AF65-F5344CB8AC3E}">
        <p14:creationId xmlns:p14="http://schemas.microsoft.com/office/powerpoint/2010/main" val="3437578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DDD2-081C-CED8-8841-4FA148F3E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60" y="95825"/>
            <a:ext cx="8596668" cy="522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
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
// Function to retrieve inbox
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exports.getInbox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res) =&gt; {
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Email.find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({ recipient: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req.user.email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})
 .then(emails =&gt;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res.status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200).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(emails))
 .catch(err =&gt;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res.status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(500).send(‘Error fetching inbox: ‘ + err));
};
Email Service (API calls from frontend)
//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emailService.js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
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‘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’;
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API_URL = ‘http://localhost:5000/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/emails’;
export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getInboxEmails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async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 =&gt; {</a:t>
            </a:r>
          </a:p>
        </p:txBody>
      </p:sp>
    </p:spTree>
    <p:extLst>
      <p:ext uri="{BB962C8B-B14F-4D97-AF65-F5344CB8AC3E}">
        <p14:creationId xmlns:p14="http://schemas.microsoft.com/office/powerpoint/2010/main" val="37215718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47</TotalTime>
  <Words>3765</Words>
  <Application>Microsoft Office PowerPoint</Application>
  <PresentationFormat>Widescreen</PresentationFormat>
  <Paragraphs>428</Paragraphs>
  <Slides>11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Adaptive Mail – A Flexible Email client app</vt:lpstr>
      <vt:lpstr>                Description </vt:lpstr>
      <vt:lpstr>                         Required Depedencies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SCORE RECORDER APP</dc:title>
  <dc:creator>KOLLATI SREE SAI SRAVANI</dc:creator>
  <cp:lastModifiedBy>Kaviya M</cp:lastModifiedBy>
  <cp:revision>17</cp:revision>
  <dcterms:created xsi:type="dcterms:W3CDTF">2024-03-18T04:06:37Z</dcterms:created>
  <dcterms:modified xsi:type="dcterms:W3CDTF">2024-11-17T03:25:13Z</dcterms:modified>
</cp:coreProperties>
</file>