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Sales Dashboard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About Sales Dataset: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Sales dataset of a global store for 4 years.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 consists of multiple columns including Profits, </a:t>
            </a:r>
            <a:r>
              <a:rPr lang="en-US" dirty="0" err="1" smtClean="0">
                <a:solidFill>
                  <a:srgbClr val="0070C0"/>
                </a:solidFill>
              </a:rPr>
              <a:t>Quantity,Cost,Sales</a:t>
            </a:r>
            <a:r>
              <a:rPr lang="en-US" dirty="0" smtClean="0">
                <a:solidFill>
                  <a:srgbClr val="0070C0"/>
                </a:solidFill>
              </a:rPr>
              <a:t> , order dates and shipping dates etc.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Creating dashboard using multiple visuals ,KPI ,Page Navigation button to highlight needed for business insights.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Slicer: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slicer is an interactive filter in data visualization tools that allows users to dynamically refine and display specific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 in dashboards.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Slicers used here as Dropdown for </a:t>
            </a:r>
            <a:r>
              <a:rPr lang="en-US" dirty="0" err="1" smtClean="0">
                <a:solidFill>
                  <a:srgbClr val="0070C0"/>
                </a:solidFill>
              </a:rPr>
              <a:t>Year,Month</a:t>
            </a:r>
            <a:r>
              <a:rPr lang="en-US" dirty="0" smtClean="0">
                <a:solidFill>
                  <a:srgbClr val="0070C0"/>
                </a:solidFill>
              </a:rPr>
              <a:t> and Country display.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Sli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876800"/>
            <a:ext cx="33528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Card Visual: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Card visual (often called a </a:t>
            </a:r>
            <a:r>
              <a:rPr lang="en-US" i="1" dirty="0" smtClean="0">
                <a:solidFill>
                  <a:srgbClr val="0070C0"/>
                </a:solidFill>
              </a:rPr>
              <a:t>Text Card</a:t>
            </a:r>
            <a:r>
              <a:rPr lang="en-US" dirty="0" smtClean="0">
                <a:solidFill>
                  <a:srgbClr val="0070C0"/>
                </a:solidFill>
              </a:rPr>
              <a:t>) is used to display a single number or text value.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 is useful when you want to highlight a key metric at a glance.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Card used here shows </a:t>
            </a:r>
            <a:r>
              <a:rPr lang="en-US" dirty="0" err="1" smtClean="0">
                <a:solidFill>
                  <a:srgbClr val="0070C0"/>
                </a:solidFill>
              </a:rPr>
              <a:t>Sales,Profit,Discount</a:t>
            </a:r>
            <a:r>
              <a:rPr lang="en-US" dirty="0" smtClean="0">
                <a:solidFill>
                  <a:srgbClr val="0070C0"/>
                </a:solidFill>
              </a:rPr>
              <a:t> and Quantity.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029200"/>
            <a:ext cx="7895005" cy="1074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Donut Chart: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Visualizing the proportion of categories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It shows how each category contributes to the total, as slices of a circle.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This chart used here to show the sales by Category.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Don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05199"/>
            <a:ext cx="3276600" cy="3196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Column chart and Area Chart: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Column </a:t>
            </a:r>
            <a:r>
              <a:rPr lang="en-US" sz="2800" dirty="0" err="1" smtClean="0">
                <a:solidFill>
                  <a:srgbClr val="0070C0"/>
                </a:solidFill>
              </a:rPr>
              <a:t>chart,Bar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chart,Pie</a:t>
            </a:r>
            <a:r>
              <a:rPr lang="en-US" sz="2800" dirty="0" smtClean="0">
                <a:solidFill>
                  <a:srgbClr val="0070C0"/>
                </a:solidFill>
              </a:rPr>
              <a:t> chart or Stacked charts used for showing categorical </a:t>
            </a:r>
            <a:r>
              <a:rPr lang="en-US" sz="2800" dirty="0" err="1" smtClean="0">
                <a:solidFill>
                  <a:srgbClr val="0070C0"/>
                </a:solidFill>
              </a:rPr>
              <a:t>comparisions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This chart used for comparing monthly sales by category 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Colum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6019800" cy="38754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KPI Visual: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KPIs (Key Performance Indicators)</a:t>
            </a:r>
            <a:r>
              <a:rPr lang="en-US" sz="2800" dirty="0" smtClean="0">
                <a:solidFill>
                  <a:srgbClr val="0070C0"/>
                </a:solidFill>
              </a:rPr>
              <a:t> are used to visually track and assess the performance of a value against a target. They help stakeholders quickly understand if performance is on track, above, or below expectations.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 descr="K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5" y="3962400"/>
            <a:ext cx="595786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Page Navigation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Page navigation in Power BI allows you to create interactive reports where users can click buttons or shapes to move between different report pages—similar to navigating through a website or app.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This button used as page navigation to Details sheet to see detailed information about orders.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 descr="pagenav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724400"/>
            <a:ext cx="2133600" cy="855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250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Sales Dashboard</vt:lpstr>
      <vt:lpstr>About Sales Dataset:</vt:lpstr>
      <vt:lpstr>Slicer:</vt:lpstr>
      <vt:lpstr>Card Visual:</vt:lpstr>
      <vt:lpstr>Donut Chart:</vt:lpstr>
      <vt:lpstr>Column chart and Area Chart:</vt:lpstr>
      <vt:lpstr>KPI Visual:</vt:lpstr>
      <vt:lpstr>Page Navigation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Kaviya Karthik</dc:creator>
  <cp:lastModifiedBy>Kaviya Karthik</cp:lastModifiedBy>
  <cp:revision>10</cp:revision>
  <dcterms:created xsi:type="dcterms:W3CDTF">2025-04-25T13:13:01Z</dcterms:created>
  <dcterms:modified xsi:type="dcterms:W3CDTF">2025-04-25T13:37:00Z</dcterms:modified>
</cp:coreProperties>
</file>