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56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3EA1B-4894-47D7-ABBB-AD14A491169A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6D68B-6D15-40C4-95B6-3B31FEFE8FB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CD6D68B-6D15-40C4-95B6-3B31FEFE8FB2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D8289-28A6-468D-8152-129F4A30914B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89BF7-99B1-4055-AE51-F3A26EF6966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00200"/>
            <a:ext cx="8382000" cy="2438400"/>
          </a:xfrm>
        </p:spPr>
        <p:txBody>
          <a:bodyPr/>
          <a:lstStyle/>
          <a:p>
            <a:r>
              <a:rPr lang="en-US" dirty="0" err="1" smtClean="0"/>
              <a:t>SuperStore</a:t>
            </a:r>
            <a:r>
              <a:rPr lang="en-US" dirty="0" smtClean="0"/>
              <a:t> Sales Dashboard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 smtClean="0"/>
              <a:t>About Superstore Sales Dataset: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Retail dataset of a global superstore for 4 years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consists of multiple columns including </a:t>
            </a:r>
            <a:r>
              <a:rPr lang="en-US" dirty="0" err="1" smtClean="0"/>
              <a:t>Profits,quantity,shipping</a:t>
            </a:r>
            <a:r>
              <a:rPr lang="en-US" dirty="0" smtClean="0"/>
              <a:t> </a:t>
            </a:r>
            <a:r>
              <a:rPr lang="en-US" dirty="0" err="1" smtClean="0"/>
              <a:t>cost,Sales</a:t>
            </a:r>
            <a:r>
              <a:rPr lang="en-US" dirty="0"/>
              <a:t> </a:t>
            </a:r>
            <a:r>
              <a:rPr lang="en-US" dirty="0" smtClean="0"/>
              <a:t>and order dates etc.</a:t>
            </a:r>
          </a:p>
          <a:p>
            <a:r>
              <a:rPr lang="en-US" dirty="0" smtClean="0"/>
              <a:t>Creating dashboard using multiple visuals highlight needed for business insights.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Column chart: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Bar </a:t>
            </a:r>
            <a:r>
              <a:rPr lang="en-US" dirty="0" err="1" smtClean="0"/>
              <a:t>chart,Pie</a:t>
            </a:r>
            <a:r>
              <a:rPr lang="en-US" dirty="0" smtClean="0"/>
              <a:t> chart or Stacked charts used for showing categorical </a:t>
            </a:r>
            <a:r>
              <a:rPr lang="en-US" dirty="0" err="1" smtClean="0"/>
              <a:t>comparisions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12" name="Picture 11" descr="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3581400"/>
            <a:ext cx="3452159" cy="1348857"/>
          </a:xfrm>
          <a:prstGeom prst="rect">
            <a:avLst/>
          </a:prstGeom>
        </p:spPr>
      </p:pic>
      <p:pic>
        <p:nvPicPr>
          <p:cNvPr id="13" name="Picture 12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3048000"/>
            <a:ext cx="3139712" cy="293395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 smtClean="0"/>
              <a:t>Slicer: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 </a:t>
            </a:r>
            <a:r>
              <a:rPr lang="en-US" sz="2400" dirty="0" smtClean="0"/>
              <a:t>slicer is </a:t>
            </a:r>
            <a:r>
              <a:rPr lang="en-US" sz="2400" dirty="0"/>
              <a:t>an interactive filter in </a:t>
            </a:r>
            <a:r>
              <a:rPr lang="en-US" sz="2400" dirty="0" smtClean="0"/>
              <a:t>data visualization </a:t>
            </a:r>
            <a:r>
              <a:rPr lang="en-US" sz="2400" dirty="0"/>
              <a:t>tools that allows users </a:t>
            </a:r>
            <a:r>
              <a:rPr lang="en-US" sz="2400" dirty="0" smtClean="0"/>
              <a:t>to dynamically </a:t>
            </a:r>
            <a:r>
              <a:rPr lang="en-US" sz="2400" dirty="0"/>
              <a:t>refine and display specific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/>
              <a:t>data in dashboards.</a:t>
            </a:r>
            <a:endParaRPr lang="en-US" sz="2400" dirty="0" smtClean="0"/>
          </a:p>
          <a:p>
            <a:r>
              <a:rPr lang="en-US" sz="2400" dirty="0" smtClean="0"/>
              <a:t>Slicers used here as Dropdown and Tile 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3" descr="slic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810000"/>
            <a:ext cx="2027096" cy="1104996"/>
          </a:xfrm>
          <a:prstGeom prst="rect">
            <a:avLst/>
          </a:prstGeom>
        </p:spPr>
      </p:pic>
      <p:pic>
        <p:nvPicPr>
          <p:cNvPr id="5" name="Picture 4" descr="slicer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0"/>
            <a:ext cx="7848600" cy="7719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Pie Chart: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Visualizing the proportion of categories</a:t>
            </a:r>
            <a:br>
              <a:rPr lang="en-US" sz="2800" dirty="0" smtClean="0"/>
            </a:br>
            <a:r>
              <a:rPr lang="en-US" sz="2800" dirty="0" smtClean="0"/>
              <a:t>It shows how each category contributes to the total, as slices of a circle.</a:t>
            </a:r>
          </a:p>
          <a:p>
            <a:endParaRPr lang="en-US" dirty="0"/>
          </a:p>
        </p:txBody>
      </p:sp>
      <p:pic>
        <p:nvPicPr>
          <p:cNvPr id="4" name="Picture 3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3177790"/>
            <a:ext cx="3124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Card Visual: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 Card visual (often called a </a:t>
            </a:r>
            <a:r>
              <a:rPr lang="en-US" sz="2800" i="1" dirty="0" smtClean="0"/>
              <a:t>Text Card</a:t>
            </a:r>
            <a:r>
              <a:rPr lang="en-US" sz="2800" dirty="0" smtClean="0"/>
              <a:t>) is used to display a single number or text value.</a:t>
            </a:r>
          </a:p>
          <a:p>
            <a:r>
              <a:rPr lang="en-US" sz="2800" dirty="0" smtClean="0"/>
              <a:t>It is useful when you want to highlight a key metric at a glance.</a:t>
            </a:r>
            <a:endParaRPr lang="en-US" sz="2800" dirty="0"/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419600"/>
            <a:ext cx="4016088" cy="1074513"/>
          </a:xfrm>
          <a:prstGeom prst="rect">
            <a:avLst/>
          </a:prstGeom>
        </p:spPr>
      </p:pic>
      <p:pic>
        <p:nvPicPr>
          <p:cNvPr id="5" name="Picture 4" descr="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4419600"/>
            <a:ext cx="3881511" cy="106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Superstore Sales Dashboard</a:t>
            </a:r>
            <a:endParaRPr lang="en-US" dirty="0"/>
          </a:p>
        </p:txBody>
      </p:sp>
      <p:pic>
        <p:nvPicPr>
          <p:cNvPr id="3" name="Picture 2" descr="sal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39460" cy="510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2600"/>
            <a:ext cx="8229600" cy="28194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131</Words>
  <Application>Microsoft Office PowerPoint</Application>
  <PresentationFormat>On-screen Show (4:3)</PresentationFormat>
  <Paragraphs>18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SuperStore Sales Dashboard</vt:lpstr>
      <vt:lpstr>About Superstore Sales Dataset:</vt:lpstr>
      <vt:lpstr>Column chart:</vt:lpstr>
      <vt:lpstr>Slicer:</vt:lpstr>
      <vt:lpstr>Pie Chart:</vt:lpstr>
      <vt:lpstr>Card Visual:</vt:lpstr>
      <vt:lpstr>Superstore Sales Dashboard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Sales Dashboard</dc:title>
  <dc:creator>Kaviya Karthik</dc:creator>
  <cp:lastModifiedBy>Kaviya Karthik</cp:lastModifiedBy>
  <cp:revision>10</cp:revision>
  <dcterms:created xsi:type="dcterms:W3CDTF">2025-04-22T11:34:20Z</dcterms:created>
  <dcterms:modified xsi:type="dcterms:W3CDTF">2025-04-22T12:02:00Z</dcterms:modified>
</cp:coreProperties>
</file>