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d7d16115-1761-42e8-9127-d3776e101d55/com.whatsapp.provider.media/rk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0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DepartmentType</c:v>
                </c:pt>
                <c:pt idx="1">
                  <c:v>Admin Offices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2"/>
                <c:pt idx="0">
                  <c:v>6.0</c:v>
                </c:pt>
                <c:pt idx="1">
                  <c:v>3.0</c:v>
                </c:pt>
                <c:pt idx="2">
                  <c:v>8.0</c:v>
                </c:pt>
                <c:pt idx="3">
                  <c:v>7.0</c:v>
                </c:pt>
                <c:pt idx="4">
                  <c:v>1.0</c:v>
                </c:pt>
                <c:pt idx="5">
                  <c:v>6.0</c:v>
                </c:pt>
                <c:pt idx="6">
                  <c:v>2.0</c:v>
                </c:pt>
                <c:pt idx="7">
                  <c:v>6.0</c:v>
                </c:pt>
                <c:pt idx="8">
                  <c:v>6.0</c:v>
                </c:pt>
                <c:pt idx="9">
                  <c:v>3.0</c:v>
                </c:pt>
                <c:pt idx="11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DepartmentType</c:v>
                </c:pt>
                <c:pt idx="1">
                  <c:v>Executive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2"/>
                <c:pt idx="1">
                  <c:v>1.0</c:v>
                </c:pt>
                <c:pt idx="3">
                  <c:v>2.0</c:v>
                </c:pt>
                <c:pt idx="6">
                  <c:v>3.0</c:v>
                </c:pt>
                <c:pt idx="7">
                  <c:v>3.0</c:v>
                </c:pt>
                <c:pt idx="8">
                  <c:v>6.0</c:v>
                </c:pt>
                <c:pt idx="9">
                  <c:v>4.0</c:v>
                </c:pt>
                <c:pt idx="11">
                  <c:v>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DepartmentType</c:v>
                </c:pt>
                <c:pt idx="1">
                  <c:v>IT/IS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2"/>
                <c:pt idx="0">
                  <c:v>24.0</c:v>
                </c:pt>
                <c:pt idx="1">
                  <c:v>19.0</c:v>
                </c:pt>
                <c:pt idx="2">
                  <c:v>20.0</c:v>
                </c:pt>
                <c:pt idx="3">
                  <c:v>20.0</c:v>
                </c:pt>
                <c:pt idx="4">
                  <c:v>26.0</c:v>
                </c:pt>
                <c:pt idx="5">
                  <c:v>25.0</c:v>
                </c:pt>
                <c:pt idx="6">
                  <c:v>26.0</c:v>
                </c:pt>
                <c:pt idx="7">
                  <c:v>22.0</c:v>
                </c:pt>
                <c:pt idx="8">
                  <c:v>16.0</c:v>
                </c:pt>
                <c:pt idx="9">
                  <c:v>26.0</c:v>
                </c:pt>
                <c:pt idx="11">
                  <c:v>224.0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DepartmentType</c:v>
                </c:pt>
                <c:pt idx="1">
                  <c:v>Production      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2"/>
                <c:pt idx="0">
                  <c:v>101.0</c:v>
                </c:pt>
                <c:pt idx="1">
                  <c:v>92.0</c:v>
                </c:pt>
                <c:pt idx="2">
                  <c:v>106.0</c:v>
                </c:pt>
                <c:pt idx="3">
                  <c:v>103.0</c:v>
                </c:pt>
                <c:pt idx="4">
                  <c:v>102.0</c:v>
                </c:pt>
                <c:pt idx="5">
                  <c:v>95.0</c:v>
                </c:pt>
                <c:pt idx="6">
                  <c:v>103.0</c:v>
                </c:pt>
                <c:pt idx="7">
                  <c:v>115.0</c:v>
                </c:pt>
                <c:pt idx="8">
                  <c:v>100.0</c:v>
                </c:pt>
                <c:pt idx="9">
                  <c:v>97.0</c:v>
                </c:pt>
                <c:pt idx="11">
                  <c:v>1014.0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DepartmentType</c:v>
                </c:pt>
                <c:pt idx="1">
                  <c:v>Sales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2"/>
                <c:pt idx="0">
                  <c:v>15.0</c:v>
                </c:pt>
                <c:pt idx="1">
                  <c:v>26.0</c:v>
                </c:pt>
                <c:pt idx="2">
                  <c:v>14.0</c:v>
                </c:pt>
                <c:pt idx="3">
                  <c:v>16.0</c:v>
                </c:pt>
                <c:pt idx="4">
                  <c:v>15.0</c:v>
                </c:pt>
                <c:pt idx="5">
                  <c:v>12.0</c:v>
                </c:pt>
                <c:pt idx="6">
                  <c:v>18.0</c:v>
                </c:pt>
                <c:pt idx="7">
                  <c:v>16.0</c:v>
                </c:pt>
                <c:pt idx="8">
                  <c:v>18.0</c:v>
                </c:pt>
                <c:pt idx="9">
                  <c:v>14.0</c:v>
                </c:pt>
                <c:pt idx="11">
                  <c:v>164.0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DepartmentType</c:v>
                </c:pt>
                <c:pt idx="1">
                  <c:v>Software Engineering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Sheet2!$G$5:$G$16</c:f>
              <c:numCache>
                <c:formatCode>General</c:formatCode>
                <c:ptCount val="12"/>
                <c:pt idx="0">
                  <c:v>4.0</c:v>
                </c:pt>
                <c:pt idx="1">
                  <c:v>4.0</c:v>
                </c:pt>
                <c:pt idx="2">
                  <c:v>6.0</c:v>
                </c:pt>
                <c:pt idx="3">
                  <c:v>9.0</c:v>
                </c:pt>
                <c:pt idx="4">
                  <c:v>10.0</c:v>
                </c:pt>
                <c:pt idx="5">
                  <c:v>5.0</c:v>
                </c:pt>
                <c:pt idx="6">
                  <c:v>5.0</c:v>
                </c:pt>
                <c:pt idx="7">
                  <c:v>5.0</c:v>
                </c:pt>
                <c:pt idx="8">
                  <c:v>4.0</c:v>
                </c:pt>
                <c:pt idx="9">
                  <c:v>12.0</c:v>
                </c:pt>
                <c:pt idx="11">
                  <c:v>64.0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2"/>
                <c:pt idx="0">
                  <c:v>DepartmentType</c:v>
                </c:pt>
                <c:pt idx="1">
                  <c:v>(blank)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Sheet2!$H$5:$H$16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520495329"/>
        <c:axId val="105273401"/>
      </c:barChart>
      <c:catAx>
        <c:axId val="520495329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73401"/>
        <c:crosses val="autoZero"/>
        <c:auto val="1"/>
        <c:lblAlgn val="ctr"/>
        <c:lblOffset val="100"/>
        <c:noMultiLvlLbl val="0"/>
      </c:catAx>
      <c:valAx>
        <c:axId val="10527340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953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R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K</a:t>
            </a:r>
            <a:r>
              <a:rPr altLang="en-GB" sz="2400" lang="en-US"/>
              <a:t>A</a:t>
            </a:r>
            <a:r>
              <a:rPr altLang="en-GB" sz="2400" lang="en-US"/>
              <a:t>V</a:t>
            </a:r>
            <a:r>
              <a:rPr altLang="en-GB" sz="2400" lang="en-US"/>
              <a:t>I</a:t>
            </a:r>
            <a:r>
              <a:rPr altLang="en-GB" sz="2400" lang="en-US"/>
              <a:t>Y</a:t>
            </a:r>
            <a:r>
              <a:rPr altLang="en-GB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8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altLang="en-GB" dirty="0" sz="2400" lang="en-US"/>
              <a:t>[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g</a:t>
            </a:r>
            <a:r>
              <a:rPr altLang="en-GB" dirty="0" sz="2400" lang="en-US"/>
              <a:t>6</a:t>
            </a:r>
            <a:r>
              <a:rPr altLang="en-GB" dirty="0" sz="2400" lang="en-US"/>
              <a:t>0</a:t>
            </a:r>
            <a:r>
              <a:rPr altLang="en-GB" dirty="0" sz="2400" lang="en-US"/>
              <a:t>]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[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]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M</a:t>
            </a:r>
            <a:r>
              <a:rPr altLang="en-GB" dirty="0" sz="2400" lang="en-US"/>
              <a:t>I</a:t>
            </a:r>
            <a:r>
              <a:rPr altLang="en-GB" dirty="0" sz="2400" lang="en-US"/>
              <a:t> </a:t>
            </a:r>
            <a:r>
              <a:rPr altLang="en-GB" dirty="0" sz="2400" lang="en-US"/>
              <a:t>WOMEN'S</a:t>
            </a:r>
            <a:r>
              <a:rPr altLang="en-GB" dirty="0" sz="2400" lang="en-US"/>
              <a:t> </a:t>
            </a:r>
            <a:r>
              <a:rPr altLang="en-GB"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OF</a:t>
            </a:r>
            <a:r>
              <a:rPr altLang="en-GB" dirty="0" sz="2400" lang="en-US"/>
              <a:t> </a:t>
            </a:r>
            <a:r>
              <a:rPr altLang="en-GB" dirty="0" sz="2400" lang="en-US"/>
              <a:t>ARTS</a:t>
            </a:r>
            <a:r>
              <a:rPr altLang="en-GB" dirty="0" sz="2400" lang="en-US"/>
              <a:t> </a:t>
            </a:r>
            <a:r>
              <a:rPr altLang="en-GB" dirty="0" sz="2400" lang="en-US"/>
              <a:t>AND</a:t>
            </a:r>
            <a:r>
              <a:rPr altLang="en-GB" dirty="0" sz="2400" lang="en-US"/>
              <a:t> </a:t>
            </a:r>
            <a:r>
              <a:rPr altLang="en-GB" dirty="0" sz="2400" lang="en-US"/>
              <a:t>SCIENCES</a:t>
            </a:r>
            <a:r>
              <a:rPr altLang="en-GB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TextBox 2"/>
          <p:cNvSpPr txBox="1"/>
          <p:nvPr/>
        </p:nvSpPr>
        <p:spPr>
          <a:xfrm>
            <a:off x="1067990" y="1219835"/>
            <a:ext cx="8285560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2224734" y="1823269"/>
          <a:ext cx="7219303" cy="4644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itle 1"/>
          <p:cNvSpPr>
            <a:spLocks noGrp="1"/>
          </p:cNvSpPr>
          <p:nvPr/>
        </p:nvSpPr>
        <p:spPr>
          <a:xfrm rot="10800000" flipV="1">
            <a:off x="755332" y="1885516"/>
            <a:ext cx="8300030" cy="24892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Text Box 8"/>
          <p:cNvSpPr txBox="1"/>
          <p:nvPr/>
        </p:nvSpPr>
        <p:spPr>
          <a:xfrm>
            <a:off x="520699" y="1961145"/>
            <a:ext cx="7470775" cy="3135456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 Box 11"/>
          <p:cNvSpPr txBox="1"/>
          <p:nvPr/>
        </p:nvSpPr>
        <p:spPr>
          <a:xfrm>
            <a:off x="883285" y="2043430"/>
            <a:ext cx="7854984" cy="3230776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Text Box 6"/>
          <p:cNvSpPr txBox="1"/>
          <p:nvPr/>
        </p:nvSpPr>
        <p:spPr>
          <a:xfrm>
            <a:off x="1830070" y="2235835"/>
            <a:ext cx="6756660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Text Box 7"/>
          <p:cNvSpPr txBox="1"/>
          <p:nvPr/>
        </p:nvSpPr>
        <p:spPr>
          <a:xfrm>
            <a:off x="3205480" y="1721908"/>
            <a:ext cx="6859270" cy="3629752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2024-08-29T07:47:11Z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693c2f7e7ffd4e25a1fe4e1ecd197352</vt:lpwstr>
  </property>
</Properties>
</file>