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7DBA2-B203-43E0-9000-B7CF097FB5E4}" v="4" dt="2024-04-03T16:22:50.4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KaviyaSatheeskumar/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46014C4D-5E71-DBBD-8856-28CF8ED68B82}"/>
              </a:ext>
            </a:extLst>
          </p:cNvPr>
          <p:cNvSpPr>
            <a:spLocks noGrp="1"/>
          </p:cNvSpPr>
          <p:nvPr>
            <p:ph type="ctrTitle"/>
          </p:nvPr>
        </p:nvSpPr>
        <p:spPr>
          <a:xfrm>
            <a:off x="2727223" y="794624"/>
            <a:ext cx="5800851" cy="1292662"/>
          </a:xfrm>
        </p:spPr>
        <p:txBody>
          <a:bodyPr/>
          <a:lstStyle/>
          <a:p>
            <a:r>
              <a:rPr lang="en-US" sz="2800" b="1" dirty="0"/>
              <a:t>Predictive Modeling for Gender and Age Identification using Keras and TensorFlow</a:t>
            </a:r>
            <a:endParaRPr lang="en-IN" sz="2800" dirty="0"/>
          </a:p>
        </p:txBody>
      </p:sp>
      <p:sp>
        <p:nvSpPr>
          <p:cNvPr id="15" name="TextBox 14">
            <a:extLst>
              <a:ext uri="{FF2B5EF4-FFF2-40B4-BE49-F238E27FC236}">
                <a16:creationId xmlns:a16="http://schemas.microsoft.com/office/drawing/2014/main" id="{F4598227-7376-6D17-8604-83B1BD5D1DE5}"/>
              </a:ext>
            </a:extLst>
          </p:cNvPr>
          <p:cNvSpPr txBox="1"/>
          <p:nvPr/>
        </p:nvSpPr>
        <p:spPr>
          <a:xfrm>
            <a:off x="2787444" y="3266634"/>
            <a:ext cx="6585155" cy="2246769"/>
          </a:xfrm>
          <a:prstGeom prst="rect">
            <a:avLst/>
          </a:prstGeom>
          <a:noFill/>
        </p:spPr>
        <p:txBody>
          <a:bodyPr wrap="square">
            <a:spAutoFit/>
          </a:bodyPr>
          <a:lstStyle/>
          <a:p>
            <a:r>
              <a:rPr lang="en-US" sz="2000" spc="15" dirty="0"/>
              <a:t>PRESENTED BY  : KAVIYA  S</a:t>
            </a:r>
            <a:br>
              <a:rPr lang="en-US" sz="2000" spc="15" dirty="0"/>
            </a:br>
            <a:r>
              <a:rPr lang="en-US" sz="2000" spc="15" dirty="0"/>
              <a:t>REG NO              : 813821205023</a:t>
            </a:r>
            <a:br>
              <a:rPr lang="en-US" sz="2000" spc="15" dirty="0"/>
            </a:br>
            <a:r>
              <a:rPr lang="en-US" sz="2000" spc="15" dirty="0"/>
              <a:t>DEPT                   : INFORMATION TECHNOLOGY</a:t>
            </a:r>
            <a:br>
              <a:rPr lang="en-US" sz="2000" spc="15" dirty="0"/>
            </a:br>
            <a:r>
              <a:rPr lang="en-US" sz="2000" spc="15" dirty="0"/>
              <a:t>COLLEGE            : SARANATHAN </a:t>
            </a:r>
            <a:r>
              <a:rPr lang="en-US" sz="2000" spc="15"/>
              <a:t>COLLEGE  OF ENGINEERING</a:t>
            </a:r>
            <a:br>
              <a:rPr lang="en-US" sz="2000" spc="15" dirty="0"/>
            </a:br>
            <a:r>
              <a:rPr lang="en-US" sz="2000" spc="15" dirty="0"/>
              <a:t>NM MAIL ID      :  kaviyasatheeskuamr06@gmail.com</a:t>
            </a:r>
            <a:br>
              <a:rPr lang="en-US" sz="2000" spc="15" dirty="0"/>
            </a:br>
            <a:br>
              <a:rPr lang="en-US" sz="2000" spc="15" dirty="0"/>
            </a:b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5800" y="4372288"/>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62196"/>
            <a:ext cx="4408170" cy="3292552"/>
          </a:xfrm>
          <a:prstGeom prst="rect">
            <a:avLst/>
          </a:prstGeom>
        </p:spPr>
      </p:pic>
      <p:sp>
        <p:nvSpPr>
          <p:cNvPr id="11" name="TextBox 10">
            <a:extLst>
              <a:ext uri="{FF2B5EF4-FFF2-40B4-BE49-F238E27FC236}">
                <a16:creationId xmlns:a16="http://schemas.microsoft.com/office/drawing/2014/main" id="{04018410-3958-9F2B-8DBB-E8A4730EDCC5}"/>
              </a:ext>
            </a:extLst>
          </p:cNvPr>
          <p:cNvSpPr txBox="1"/>
          <p:nvPr/>
        </p:nvSpPr>
        <p:spPr>
          <a:xfrm>
            <a:off x="533400" y="5811863"/>
            <a:ext cx="6100916" cy="646331"/>
          </a:xfrm>
          <a:prstGeom prst="rect">
            <a:avLst/>
          </a:prstGeom>
          <a:noFill/>
        </p:spPr>
        <p:txBody>
          <a:bodyPr wrap="square">
            <a:spAutoFit/>
          </a:bodyPr>
          <a:lstStyle/>
          <a:p>
            <a:r>
              <a:rPr lang="en-IN">
                <a:hlinkClick r:id="rId4"/>
              </a:rPr>
              <a:t>https://github.com/KaviyaSatheeskumar/TNSDC-Generative-AI.git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a:t>
            </a:r>
            <a:r>
              <a:rPr lang="en-IN" sz="2000" dirty="0" err="1"/>
              <a:t>Retail,Healthcare,Entertainment</a:t>
            </a:r>
            <a:endParaRPr lang="en-IN" sz="2000" dirty="0"/>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dirty="0"/>
              <a:t>Multi-Modal Approach:</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dirty="0"/>
              <a:t>Advanced Deep Learning Techniques:</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dirty="0"/>
              <a:t>Real-World Applications:</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dirty="0"/>
              <a:t>Robustness and Efficiency:</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dirty="0"/>
              <a:t>Potential for Innovation:</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617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Predictive Modeling for Gender and Age Identification using Keras and TensorFlow</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 kaviya</cp:lastModifiedBy>
  <cp:revision>8</cp:revision>
  <dcterms:created xsi:type="dcterms:W3CDTF">2024-04-01T15:34:00Z</dcterms:created>
  <dcterms:modified xsi:type="dcterms:W3CDTF">2024-04-05T05:09:00Z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