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7DBA2-B203-43E0-9000-B7CF097FB5E4}" v="4" dt="2024-04-03T16:22:50.4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kaviya" userId="51d801064593f792" providerId="LiveId" clId="{04C7DBA2-B203-43E0-9000-B7CF097FB5E4}"/>
    <pc:docChg chg="modSld">
      <pc:chgData name="s kaviya" userId="51d801064593f792" providerId="LiveId" clId="{04C7DBA2-B203-43E0-9000-B7CF097FB5E4}" dt="2024-04-03T16:22:50.453" v="13"/>
      <pc:docMkLst>
        <pc:docMk/>
      </pc:docMkLst>
      <pc:sldChg chg="modSp mod">
        <pc:chgData name="s kaviya" userId="51d801064593f792" providerId="LiveId" clId="{04C7DBA2-B203-43E0-9000-B7CF097FB5E4}" dt="2024-04-03T16:22:50.453" v="13"/>
        <pc:sldMkLst>
          <pc:docMk/>
          <pc:sldMk cId="0" sldId="265"/>
        </pc:sldMkLst>
        <pc:spChg chg="mod">
          <ac:chgData name="s kaviya" userId="51d801064593f792" providerId="LiveId" clId="{04C7DBA2-B203-43E0-9000-B7CF097FB5E4}" dt="2024-04-03T16:22:50.453" v="13"/>
          <ac:spMkLst>
            <pc:docMk/>
            <pc:sldMk cId="0" sldId="265"/>
            <ac:spMk id="11" creationId="{04018410-3958-9F2B-8DBB-E8A4730EDC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KaviyaSatheeskumar/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1186222"/>
          </a:xfrm>
          <a:prstGeom prst="rect">
            <a:avLst/>
          </a:prstGeom>
        </p:spPr>
        <p:txBody>
          <a:bodyPr vert="horz" wrap="square" lIns="0" tIns="16510" rIns="0" bIns="0" rtlCol="0">
            <a:spAutoFit/>
          </a:bodyPr>
          <a:lstStyle/>
          <a:p>
            <a:r>
              <a:rPr lang="en-IN" sz="2800" spc="15" dirty="0"/>
              <a:t>Kaviya S</a:t>
            </a:r>
            <a:br>
              <a:rPr lang="en-IN" sz="2800" spc="15" dirty="0"/>
            </a:br>
            <a:r>
              <a:rPr lang="en-IN" sz="1600" spc="15" dirty="0"/>
              <a:t>813821205023</a:t>
            </a:r>
            <a:br>
              <a:rPr lang="en-IN" sz="2800" spc="15" dirty="0"/>
            </a:br>
            <a:endParaRPr spc="15" dirty="0"/>
          </a:p>
        </p:txBody>
      </p:sp>
      <p:sp>
        <p:nvSpPr>
          <p:cNvPr id="8" name="object 8"/>
          <p:cNvSpPr txBox="1"/>
          <p:nvPr/>
        </p:nvSpPr>
        <p:spPr>
          <a:xfrm>
            <a:off x="6019800" y="25146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5800" y="4372288"/>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62196"/>
            <a:ext cx="4408170" cy="3292552"/>
          </a:xfrm>
          <a:prstGeom prst="rect">
            <a:avLst/>
          </a:prstGeom>
        </p:spPr>
      </p:pic>
      <p:sp>
        <p:nvSpPr>
          <p:cNvPr id="11" name="TextBox 10">
            <a:extLst>
              <a:ext uri="{FF2B5EF4-FFF2-40B4-BE49-F238E27FC236}">
                <a16:creationId xmlns:a16="http://schemas.microsoft.com/office/drawing/2014/main" id="{04018410-3958-9F2B-8DBB-E8A4730EDCC5}"/>
              </a:ext>
            </a:extLst>
          </p:cNvPr>
          <p:cNvSpPr txBox="1"/>
          <p:nvPr/>
        </p:nvSpPr>
        <p:spPr>
          <a:xfrm>
            <a:off x="533400" y="5811863"/>
            <a:ext cx="6100916" cy="646331"/>
          </a:xfrm>
          <a:prstGeom prst="rect">
            <a:avLst/>
          </a:prstGeom>
          <a:noFill/>
        </p:spPr>
        <p:txBody>
          <a:bodyPr wrap="square">
            <a:spAutoFit/>
          </a:bodyPr>
          <a:lstStyle/>
          <a:p>
            <a:r>
              <a:rPr lang="en-IN">
                <a:hlinkClick r:id="rId4"/>
              </a:rPr>
              <a:t>https://github.com/KaviyaSatheeskumar/TNSDC-Generative-AI.git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a:t>
            </a:r>
            <a:r>
              <a:rPr lang="en-IN" sz="2000" dirty="0" err="1"/>
              <a:t>Retail,Healthcare,Entertainment</a:t>
            </a:r>
            <a:endParaRPr lang="en-IN" sz="2000" dirty="0"/>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dirty="0"/>
              <a:t>Multi-Modal Approach:</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dirty="0"/>
              <a:t>Advanced Deep Learning Techniques:</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dirty="0"/>
              <a:t>Real-World Applications:</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dirty="0"/>
              <a:t>Robustness and Efficiency:</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dirty="0"/>
              <a:t>Potential for Innovation:</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579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Kaviya S 813821205023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 kaviya</cp:lastModifiedBy>
  <cp:revision>4</cp:revision>
  <dcterms:created xsi:type="dcterms:W3CDTF">2024-04-01T15:34:00Z</dcterms:created>
  <dcterms:modified xsi:type="dcterms:W3CDTF">2024-04-03T17:00:47Z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