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39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27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73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16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67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63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64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40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70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54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6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81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07EB-82A5-4EF1-8A70-EB90CB271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975" y="-550252"/>
            <a:ext cx="11506200" cy="368397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BCA49-6F05-4092-A66A-95BCE0E53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3955" y="3626454"/>
            <a:ext cx="8637072" cy="977621"/>
          </a:xfrm>
        </p:spPr>
        <p:txBody>
          <a:bodyPr>
            <a:normAutofit fontScale="25000" lnSpcReduction="20000"/>
          </a:bodyPr>
          <a:lstStyle/>
          <a:p>
            <a:r>
              <a:rPr lang="en-US" sz="6200" b="1" dirty="0"/>
              <a:t>STUDENT NAME:  </a:t>
            </a:r>
            <a:r>
              <a:rPr lang="en-US" sz="6200" dirty="0"/>
              <a:t>Kaviya Shree B</a:t>
            </a:r>
          </a:p>
          <a:p>
            <a:r>
              <a:rPr lang="en-US" sz="6200" b="1" dirty="0"/>
              <a:t>REGISTER NO:  </a:t>
            </a:r>
            <a:r>
              <a:rPr lang="en-US" sz="6200" dirty="0"/>
              <a:t>312205895</a:t>
            </a:r>
          </a:p>
          <a:p>
            <a:r>
              <a:rPr lang="en-US" sz="6200" b="1" dirty="0"/>
              <a:t>DEPARTMENT:  </a:t>
            </a:r>
            <a:r>
              <a:rPr lang="en-US" sz="6200" dirty="0"/>
              <a:t>Commerce</a:t>
            </a:r>
          </a:p>
          <a:p>
            <a:r>
              <a:rPr lang="en-US" sz="6200" b="1" dirty="0"/>
              <a:t>COLLEGE:  </a:t>
            </a:r>
            <a:r>
              <a:rPr lang="en-US" sz="6200" dirty="0"/>
              <a:t>Vidhya Sagar Women’s College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90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DBE330-4FBB-41EB-8CB9-25AABFFB0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7984">
            <a:off x="2075850" y="862013"/>
            <a:ext cx="8040299" cy="43672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00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A8AB-EC32-4BF5-8B97-34A6A510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162" y="1137894"/>
            <a:ext cx="9603275" cy="1049235"/>
          </a:xfrm>
        </p:spPr>
        <p:txBody>
          <a:bodyPr>
            <a:normAutofit/>
          </a:bodyPr>
          <a:lstStyle/>
          <a:p>
            <a:r>
              <a:rPr lang="en-IN" sz="4800" b="1" i="1" spc="25" dirty="0">
                <a:latin typeface="Arial Black" panose="020B0A04020102020204" pitchFamily="34" charset="0"/>
              </a:rPr>
              <a:t>A</a:t>
            </a:r>
            <a:r>
              <a:rPr lang="en-IN" sz="4800" b="1" i="1" spc="-5" dirty="0">
                <a:latin typeface="Arial Black" panose="020B0A04020102020204" pitchFamily="34" charset="0"/>
              </a:rPr>
              <a:t>G</a:t>
            </a:r>
            <a:r>
              <a:rPr lang="en-IN" sz="4800" b="1" i="1" spc="-35" dirty="0">
                <a:latin typeface="Arial Black" panose="020B0A04020102020204" pitchFamily="34" charset="0"/>
              </a:rPr>
              <a:t>E</a:t>
            </a:r>
            <a:r>
              <a:rPr lang="en-IN" sz="4800" b="1" i="1" spc="15" dirty="0">
                <a:latin typeface="Arial Black" panose="020B0A04020102020204" pitchFamily="34" charset="0"/>
              </a:rPr>
              <a:t>N</a:t>
            </a:r>
            <a:r>
              <a:rPr lang="en-IN" sz="4800" b="1" i="1" dirty="0">
                <a:latin typeface="Arial Black" panose="020B0A04020102020204" pitchFamily="34" charset="0"/>
              </a:rPr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4E5DD-83C9-478E-AC5D-858D1C565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7052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7E9D-840A-4CA0-A1BF-8F7619FA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6" y="1166469"/>
            <a:ext cx="9603275" cy="1049235"/>
          </a:xfrm>
        </p:spPr>
        <p:txBody>
          <a:bodyPr>
            <a:normAutofit/>
          </a:bodyPr>
          <a:lstStyle/>
          <a:p>
            <a:r>
              <a:rPr lang="en-IN" sz="4800" b="1" spc="-20" dirty="0">
                <a:latin typeface="Arial Black" panose="020B0A04020102020204" pitchFamily="34" charset="0"/>
              </a:rPr>
              <a:t>P</a:t>
            </a:r>
            <a:r>
              <a:rPr lang="en-IN" sz="4800" b="1" spc="15" dirty="0">
                <a:latin typeface="Arial Black" panose="020B0A04020102020204" pitchFamily="34" charset="0"/>
              </a:rPr>
              <a:t>ROB</a:t>
            </a:r>
            <a:r>
              <a:rPr lang="en-IN" sz="4800" b="1" spc="55" dirty="0">
                <a:latin typeface="Arial Black" panose="020B0A04020102020204" pitchFamily="34" charset="0"/>
              </a:rPr>
              <a:t>L</a:t>
            </a:r>
            <a:r>
              <a:rPr lang="en-IN" sz="4800" b="1" spc="-20" dirty="0">
                <a:latin typeface="Arial Black" panose="020B0A04020102020204" pitchFamily="34" charset="0"/>
              </a:rPr>
              <a:t>E</a:t>
            </a:r>
            <a:r>
              <a:rPr lang="en-IN" sz="4800" b="1" spc="20" dirty="0">
                <a:latin typeface="Arial Black" panose="020B0A04020102020204" pitchFamily="34" charset="0"/>
              </a:rPr>
              <a:t>M</a:t>
            </a:r>
            <a:r>
              <a:rPr lang="en-IN" sz="4800" b="1" dirty="0">
                <a:latin typeface="Arial Black" panose="020B0A04020102020204" pitchFamily="34" charset="0"/>
              </a:rPr>
              <a:t>	</a:t>
            </a:r>
            <a:r>
              <a:rPr lang="en-IN" sz="4800" b="1" spc="10" dirty="0">
                <a:latin typeface="Arial Black" panose="020B0A04020102020204" pitchFamily="34" charset="0"/>
              </a:rPr>
              <a:t>S</a:t>
            </a:r>
            <a:r>
              <a:rPr lang="en-IN" sz="4800" b="1" spc="-370" dirty="0">
                <a:latin typeface="Arial Black" panose="020B0A04020102020204" pitchFamily="34" charset="0"/>
              </a:rPr>
              <a:t>T</a:t>
            </a:r>
            <a:r>
              <a:rPr lang="en-IN" sz="4800" b="1" spc="-375" dirty="0">
                <a:latin typeface="Arial Black" panose="020B0A04020102020204" pitchFamily="34" charset="0"/>
              </a:rPr>
              <a:t>A</a:t>
            </a:r>
            <a:r>
              <a:rPr lang="en-IN" sz="4800" b="1" spc="15" dirty="0">
                <a:latin typeface="Arial Black" panose="020B0A04020102020204" pitchFamily="34" charset="0"/>
              </a:rPr>
              <a:t>T</a:t>
            </a:r>
            <a:r>
              <a:rPr lang="en-IN" sz="4800" b="1" spc="-10" dirty="0">
                <a:latin typeface="Arial Black" panose="020B0A04020102020204" pitchFamily="34" charset="0"/>
              </a:rPr>
              <a:t>E</a:t>
            </a:r>
            <a:r>
              <a:rPr lang="en-IN" sz="4800" b="1" spc="-20" dirty="0">
                <a:latin typeface="Arial Black" panose="020B0A04020102020204" pitchFamily="34" charset="0"/>
              </a:rPr>
              <a:t>ME</a:t>
            </a:r>
            <a:r>
              <a:rPr lang="en-IN" sz="4800" b="1" spc="10" dirty="0">
                <a:latin typeface="Arial Black" panose="020B0A04020102020204" pitchFamily="34" charset="0"/>
              </a:rPr>
              <a:t>NT</a:t>
            </a:r>
            <a:endParaRPr lang="en-IN" sz="48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EE24-9AC6-4285-B4F8-D1E981F2D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Inefficient manual evaluation process    </a:t>
            </a:r>
          </a:p>
          <a:p>
            <a:r>
              <a:rPr lang="en-US" dirty="0"/>
              <a:t> Lack of data-driven insights    </a:t>
            </a:r>
          </a:p>
          <a:p>
            <a:r>
              <a:rPr lang="en-US" dirty="0"/>
              <a:t> Limited visibility into employee strengths and weaknesses    </a:t>
            </a:r>
          </a:p>
          <a:p>
            <a:r>
              <a:rPr lang="en-US" dirty="0"/>
              <a:t> Inaccurate performance ratings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77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A28A-41FB-42BA-9BFE-6F13995C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6" y="116646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rgbClr val="0D0D0D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Project Overview</a:t>
            </a:r>
            <a:b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928C-0119-40F3-93A5-105C54B7D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Objective: Develop an automated Excel-based solution for employee performance analysis    </a:t>
            </a:r>
          </a:p>
          <a:p>
            <a:r>
              <a:rPr lang="en-US" dirty="0"/>
              <a:t> Scope: Analyze employee data to identify trends and areas for improvement     </a:t>
            </a:r>
          </a:p>
          <a:p>
            <a:r>
              <a:rPr lang="en-US" dirty="0"/>
              <a:t> Deliverables: Automated Excel dashboard and recommendations for improvement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45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C61F-74B3-4876-A14C-BF404821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6" y="1195044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0D0D0D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End Users</a:t>
            </a:r>
            <a:b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290D-14EB-4A7E-BA17-8A81779E6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will benefit from this project?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HR Department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Managers and Supervisors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Employees</a:t>
            </a:r>
            <a:r>
              <a:rPr lang="en-IN" dirty="0"/>
              <a:t>  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3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257D-C806-4F6B-A515-D63F223C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5" y="514612"/>
            <a:ext cx="7858125" cy="1049235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rgbClr val="0D0D0D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Our Solution</a:t>
            </a:r>
            <a:br>
              <a:rPr lang="en-US" sz="5300" b="1" dirty="0">
                <a:solidFill>
                  <a:srgbClr val="0D0D0D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US" sz="5300" b="1" dirty="0">
                <a:solidFill>
                  <a:srgbClr val="0D0D0D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  and Proposition</a:t>
            </a:r>
            <a:b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445F-7AAE-4EB2-8BE7-74DC13EEE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Streamline performance evaluation process    </a:t>
            </a:r>
          </a:p>
          <a:p>
            <a:r>
              <a:rPr lang="en-US" dirty="0"/>
              <a:t> Provide data-driven insights for informed decisions    </a:t>
            </a:r>
          </a:p>
          <a:p>
            <a:r>
              <a:rPr lang="en-US" dirty="0"/>
              <a:t> Identify top performers and areas for improvement    </a:t>
            </a:r>
          </a:p>
          <a:p>
            <a:r>
              <a:rPr lang="en-US" dirty="0"/>
              <a:t> Enhance employee development and growth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87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4DA5-58D6-4055-A886-3649E5083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6" y="118551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rgbClr val="0D0D0D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Dataset</a:t>
            </a:r>
            <a:r>
              <a:rPr lang="en-US" sz="4800" b="1" dirty="0">
                <a:solidFill>
                  <a:srgbClr val="0D0D0D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 Description</a:t>
            </a:r>
            <a:b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7E526-76EC-4060-AA33-B2076580D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demographic information    </a:t>
            </a:r>
          </a:p>
          <a:p>
            <a:r>
              <a:rPr lang="en-US" dirty="0"/>
              <a:t>Performance ratings and feedback    </a:t>
            </a:r>
          </a:p>
          <a:p>
            <a:r>
              <a:rPr lang="en-US" dirty="0"/>
              <a:t>Attendance and leave records    </a:t>
            </a:r>
          </a:p>
          <a:p>
            <a:r>
              <a:rPr lang="en-US" dirty="0"/>
              <a:t>Training and development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76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B918-6EFB-4DE2-8737-33C78497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6" y="116646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rgbClr val="0D0D0D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Modelling</a:t>
            </a:r>
            <a:r>
              <a:rPr lang="en-US" sz="4800" b="1" dirty="0">
                <a:solidFill>
                  <a:srgbClr val="0D0D0D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 Approach</a:t>
            </a:r>
            <a:b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37D80-C154-4FCE-9CDE-C70ED1BF0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Data cleaning and preprocessing    </a:t>
            </a:r>
          </a:p>
          <a:p>
            <a:r>
              <a:rPr lang="en-US" dirty="0"/>
              <a:t> Descriptive statistics and data visualization    </a:t>
            </a:r>
          </a:p>
          <a:p>
            <a:r>
              <a:rPr lang="en-US" dirty="0"/>
              <a:t> Correlation analysis and regression modelling    </a:t>
            </a:r>
          </a:p>
          <a:p>
            <a:r>
              <a:rPr lang="en-US" dirty="0"/>
              <a:t> Predictive analytics for performance forecasting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08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8135-15E3-4511-84D8-2E6A7A33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6" y="120456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rgbClr val="0D0D0D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46B9-B5E1-4141-82BF-AC6149D71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Improving Employee Performance with Data-Driven Insights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Summary of key findings and recommendations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Benefits of automated employee performance analysis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Future scope and potential enhancements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9355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106</TotalTime>
  <Words>223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Gill Sans MT</vt:lpstr>
      <vt:lpstr>Times New Roman</vt:lpstr>
      <vt:lpstr>Gallery</vt:lpstr>
      <vt:lpstr>Employee Data Analysis using Excel</vt:lpstr>
      <vt:lpstr>AGENDA</vt:lpstr>
      <vt:lpstr>PROBLEM STATEMENT</vt:lpstr>
      <vt:lpstr>Project Overview </vt:lpstr>
      <vt:lpstr>End Users </vt:lpstr>
      <vt:lpstr>Our Solution   and Proposition </vt:lpstr>
      <vt:lpstr>Dataset Description </vt:lpstr>
      <vt:lpstr>Modelling Approach 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Logesh</dc:creator>
  <cp:lastModifiedBy>Logesh</cp:lastModifiedBy>
  <cp:revision>15</cp:revision>
  <dcterms:created xsi:type="dcterms:W3CDTF">2024-08-31T16:19:43Z</dcterms:created>
  <dcterms:modified xsi:type="dcterms:W3CDTF">2024-08-31T18:06:00Z</dcterms:modified>
</cp:coreProperties>
</file>