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FBFF219-1F92-4893-B7E6-3FF81648C216}" v="80" dt="2025-05-18T17:34:18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64" y="62"/>
      </p:cViewPr>
      <p:guideLst/>
    </p:cSldViewPr>
  </p:slideViewPr>
  <p:outlineViewPr>
    <p:cViewPr>
      <p:scale>
        <a:sx n="33" d="100"/>
        <a:sy n="33" d="100"/>
      </p:scale>
      <p:origin x="0" y="-2141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Prabha" userId="feb9df753bb36b98" providerId="LiveId" clId="{AFBFF219-1F92-4893-B7E6-3FF81648C216}"/>
    <pc:docChg chg="undo custSel addSld delSld modSld">
      <pc:chgData name="Kaviya Prabha" userId="feb9df753bb36b98" providerId="LiveId" clId="{AFBFF219-1F92-4893-B7E6-3FF81648C216}" dt="2025-05-18T17:35:51.997" v="1310" actId="1076"/>
      <pc:docMkLst>
        <pc:docMk/>
      </pc:docMkLst>
      <pc:sldChg chg="addSp delSp modSp mod">
        <pc:chgData name="Kaviya Prabha" userId="feb9df753bb36b98" providerId="LiveId" clId="{AFBFF219-1F92-4893-B7E6-3FF81648C216}" dt="2025-05-18T17:35:51.997" v="1310" actId="1076"/>
        <pc:sldMkLst>
          <pc:docMk/>
          <pc:sldMk cId="690754855" sldId="256"/>
        </pc:sldMkLst>
        <pc:spChg chg="mod">
          <ac:chgData name="Kaviya Prabha" userId="feb9df753bb36b98" providerId="LiveId" clId="{AFBFF219-1F92-4893-B7E6-3FF81648C216}" dt="2025-05-18T16:56:57.112" v="1184"/>
          <ac:spMkLst>
            <pc:docMk/>
            <pc:sldMk cId="690754855" sldId="256"/>
            <ac:spMk id="2" creationId="{D626DFE7-D249-28D5-7B89-366C8A87F892}"/>
          </ac:spMkLst>
        </pc:spChg>
        <pc:spChg chg="mod">
          <ac:chgData name="Kaviya Prabha" userId="feb9df753bb36b98" providerId="LiveId" clId="{AFBFF219-1F92-4893-B7E6-3FF81648C216}" dt="2025-05-18T16:56:57.112" v="1184"/>
          <ac:spMkLst>
            <pc:docMk/>
            <pc:sldMk cId="690754855" sldId="256"/>
            <ac:spMk id="3" creationId="{58C4938F-6508-BB76-76EA-D129E40DFE88}"/>
          </ac:spMkLst>
        </pc:spChg>
        <pc:spChg chg="add mod">
          <ac:chgData name="Kaviya Prabha" userId="feb9df753bb36b98" providerId="LiveId" clId="{AFBFF219-1F92-4893-B7E6-3FF81648C216}" dt="2025-05-18T17:35:51.997" v="1310" actId="1076"/>
          <ac:spMkLst>
            <pc:docMk/>
            <pc:sldMk cId="690754855" sldId="256"/>
            <ac:spMk id="6" creationId="{1A4725A2-62D5-B551-BC66-E22F03B8ED19}"/>
          </ac:spMkLst>
        </pc:spChg>
        <pc:picChg chg="add del mod">
          <ac:chgData name="Kaviya Prabha" userId="feb9df753bb36b98" providerId="LiveId" clId="{AFBFF219-1F92-4893-B7E6-3FF81648C216}" dt="2025-05-18T17:01:13.790" v="1187" actId="478"/>
          <ac:picMkLst>
            <pc:docMk/>
            <pc:sldMk cId="690754855" sldId="256"/>
            <ac:picMk id="5" creationId="{A569F4A8-F817-F518-912C-C900043653E5}"/>
          </ac:picMkLst>
        </pc:picChg>
      </pc:sldChg>
      <pc:sldChg chg="addSp delSp modSp mod">
        <pc:chgData name="Kaviya Prabha" userId="feb9df753bb36b98" providerId="LiveId" clId="{AFBFF219-1F92-4893-B7E6-3FF81648C216}" dt="2025-05-18T17:08:04.106" v="1195" actId="113"/>
        <pc:sldMkLst>
          <pc:docMk/>
          <pc:sldMk cId="2194115191" sldId="258"/>
        </pc:sldMkLst>
        <pc:spChg chg="mod">
          <ac:chgData name="Kaviya Prabha" userId="feb9df753bb36b98" providerId="LiveId" clId="{AFBFF219-1F92-4893-B7E6-3FF81648C216}" dt="2025-05-18T17:08:04.106" v="1195" actId="113"/>
          <ac:spMkLst>
            <pc:docMk/>
            <pc:sldMk cId="2194115191" sldId="258"/>
            <ac:spMk id="16" creationId="{C32A0CFF-BFF3-2EF9-E723-578D77E50E3D}"/>
          </ac:spMkLst>
        </pc:spChg>
        <pc:spChg chg="add del">
          <ac:chgData name="Kaviya Prabha" userId="feb9df753bb36b98" providerId="LiveId" clId="{AFBFF219-1F92-4893-B7E6-3FF81648C216}" dt="2025-05-18T17:07:57.287" v="1194" actId="478"/>
          <ac:spMkLst>
            <pc:docMk/>
            <pc:sldMk cId="2194115191" sldId="258"/>
            <ac:spMk id="22" creationId="{B32003A8-C909-E215-573A-6E181B03FF53}"/>
          </ac:spMkLst>
        </pc:spChg>
      </pc:sldChg>
      <pc:sldChg chg="addSp delSp modSp new mod">
        <pc:chgData name="Kaviya Prabha" userId="feb9df753bb36b98" providerId="LiveId" clId="{AFBFF219-1F92-4893-B7E6-3FF81648C216}" dt="2025-05-18T17:17:48.730" v="1240" actId="1076"/>
        <pc:sldMkLst>
          <pc:docMk/>
          <pc:sldMk cId="3649744081" sldId="259"/>
        </pc:sldMkLst>
        <pc:spChg chg="del mod">
          <ac:chgData name="Kaviya Prabha" userId="feb9df753bb36b98" providerId="LiveId" clId="{AFBFF219-1F92-4893-B7E6-3FF81648C216}" dt="2025-05-18T16:20:50.404" v="615" actId="478"/>
          <ac:spMkLst>
            <pc:docMk/>
            <pc:sldMk cId="3649744081" sldId="259"/>
            <ac:spMk id="2" creationId="{4F69DBB2-B5CE-158E-B1C4-745CDA488BAA}"/>
          </ac:spMkLst>
        </pc:spChg>
        <pc:spChg chg="mod">
          <ac:chgData name="Kaviya Prabha" userId="feb9df753bb36b98" providerId="LiveId" clId="{AFBFF219-1F92-4893-B7E6-3FF81648C216}" dt="2025-05-18T17:09:32.258" v="1205" actId="207"/>
          <ac:spMkLst>
            <pc:docMk/>
            <pc:sldMk cId="3649744081" sldId="259"/>
            <ac:spMk id="3" creationId="{475866CA-0E12-9211-BECD-6405536E4CD4}"/>
          </ac:spMkLst>
        </pc:spChg>
        <pc:picChg chg="add mod">
          <ac:chgData name="Kaviya Prabha" userId="feb9df753bb36b98" providerId="LiveId" clId="{AFBFF219-1F92-4893-B7E6-3FF81648C216}" dt="2025-05-18T16:15:10.907" v="457" actId="14100"/>
          <ac:picMkLst>
            <pc:docMk/>
            <pc:sldMk cId="3649744081" sldId="259"/>
            <ac:picMk id="1026" creationId="{8CBE9F64-445A-45CC-646B-6F605D0449C1}"/>
          </ac:picMkLst>
        </pc:picChg>
        <pc:picChg chg="add mod">
          <ac:chgData name="Kaviya Prabha" userId="feb9df753bb36b98" providerId="LiveId" clId="{AFBFF219-1F92-4893-B7E6-3FF81648C216}" dt="2025-05-18T17:17:41.296" v="1238" actId="1076"/>
          <ac:picMkLst>
            <pc:docMk/>
            <pc:sldMk cId="3649744081" sldId="259"/>
            <ac:picMk id="1028" creationId="{665513EC-0C50-D25F-47C6-FB277227CEBC}"/>
          </ac:picMkLst>
        </pc:picChg>
        <pc:picChg chg="add mod">
          <ac:chgData name="Kaviya Prabha" userId="feb9df753bb36b98" providerId="LiveId" clId="{AFBFF219-1F92-4893-B7E6-3FF81648C216}" dt="2025-05-18T17:17:44.222" v="1239" actId="1076"/>
          <ac:picMkLst>
            <pc:docMk/>
            <pc:sldMk cId="3649744081" sldId="259"/>
            <ac:picMk id="1030" creationId="{1260D7C3-9EA2-C820-9913-6968AB14A3A1}"/>
          </ac:picMkLst>
        </pc:picChg>
        <pc:picChg chg="add mod">
          <ac:chgData name="Kaviya Prabha" userId="feb9df753bb36b98" providerId="LiveId" clId="{AFBFF219-1F92-4893-B7E6-3FF81648C216}" dt="2025-05-18T17:15:55.563" v="1228" actId="1076"/>
          <ac:picMkLst>
            <pc:docMk/>
            <pc:sldMk cId="3649744081" sldId="259"/>
            <ac:picMk id="1032" creationId="{89677C03-9B42-C5B0-738C-915467025873}"/>
          </ac:picMkLst>
        </pc:picChg>
        <pc:picChg chg="add mod">
          <ac:chgData name="Kaviya Prabha" userId="feb9df753bb36b98" providerId="LiveId" clId="{AFBFF219-1F92-4893-B7E6-3FF81648C216}" dt="2025-05-18T17:17:48.730" v="1240" actId="1076"/>
          <ac:picMkLst>
            <pc:docMk/>
            <pc:sldMk cId="3649744081" sldId="259"/>
            <ac:picMk id="1034" creationId="{B721EC2A-3048-CE4F-CB32-A58FAD332DC1}"/>
          </ac:picMkLst>
        </pc:picChg>
      </pc:sldChg>
      <pc:sldChg chg="addSp delSp modSp new mod modClrScheme chgLayout">
        <pc:chgData name="Kaviya Prabha" userId="feb9df753bb36b98" providerId="LiveId" clId="{AFBFF219-1F92-4893-B7E6-3FF81648C216}" dt="2025-05-18T17:25:30.798" v="1275" actId="700"/>
        <pc:sldMkLst>
          <pc:docMk/>
          <pc:sldMk cId="2033943616" sldId="260"/>
        </pc:sldMkLst>
        <pc:spChg chg="del mod">
          <ac:chgData name="Kaviya Prabha" userId="feb9df753bb36b98" providerId="LiveId" clId="{AFBFF219-1F92-4893-B7E6-3FF81648C216}" dt="2025-05-18T16:22:16.419" v="623" actId="478"/>
          <ac:spMkLst>
            <pc:docMk/>
            <pc:sldMk cId="2033943616" sldId="260"/>
            <ac:spMk id="2" creationId="{A1D978C3-DE45-28D7-44CD-7631BBF3247A}"/>
          </ac:spMkLst>
        </pc:spChg>
        <pc:spChg chg="mod ord">
          <ac:chgData name="Kaviya Prabha" userId="feb9df753bb36b98" providerId="LiveId" clId="{AFBFF219-1F92-4893-B7E6-3FF81648C216}" dt="2025-05-18T17:25:30.798" v="1275" actId="700"/>
          <ac:spMkLst>
            <pc:docMk/>
            <pc:sldMk cId="2033943616" sldId="260"/>
            <ac:spMk id="3" creationId="{72B7A396-93CC-9D32-8EF7-9E9EDB7B3DA8}"/>
          </ac:spMkLst>
        </pc:spChg>
        <pc:spChg chg="add del mod ord">
          <ac:chgData name="Kaviya Prabha" userId="feb9df753bb36b98" providerId="LiveId" clId="{AFBFF219-1F92-4893-B7E6-3FF81648C216}" dt="2025-05-18T17:25:30.798" v="1275" actId="700"/>
          <ac:spMkLst>
            <pc:docMk/>
            <pc:sldMk cId="2033943616" sldId="260"/>
            <ac:spMk id="4" creationId="{7F052C80-1117-66C7-1E23-F198136BD63C}"/>
          </ac:spMkLst>
        </pc:spChg>
        <pc:picChg chg="add mod">
          <ac:chgData name="Kaviya Prabha" userId="feb9df753bb36b98" providerId="LiveId" clId="{AFBFF219-1F92-4893-B7E6-3FF81648C216}" dt="2025-05-18T17:19:39.877" v="1246" actId="1076"/>
          <ac:picMkLst>
            <pc:docMk/>
            <pc:sldMk cId="2033943616" sldId="260"/>
            <ac:picMk id="2050" creationId="{36E4DD7D-201E-C7DB-394B-13EB572F392E}"/>
          </ac:picMkLst>
        </pc:picChg>
        <pc:picChg chg="add mod">
          <ac:chgData name="Kaviya Prabha" userId="feb9df753bb36b98" providerId="LiveId" clId="{AFBFF219-1F92-4893-B7E6-3FF81648C216}" dt="2025-05-18T17:24:11.301" v="1265" actId="1076"/>
          <ac:picMkLst>
            <pc:docMk/>
            <pc:sldMk cId="2033943616" sldId="260"/>
            <ac:picMk id="2052" creationId="{23EAF2B6-0AF2-82AA-544E-8B0025E6A714}"/>
          </ac:picMkLst>
        </pc:picChg>
        <pc:picChg chg="add mod">
          <ac:chgData name="Kaviya Prabha" userId="feb9df753bb36b98" providerId="LiveId" clId="{AFBFF219-1F92-4893-B7E6-3FF81648C216}" dt="2025-05-18T17:22:21.111" v="1263" actId="1076"/>
          <ac:picMkLst>
            <pc:docMk/>
            <pc:sldMk cId="2033943616" sldId="260"/>
            <ac:picMk id="2054" creationId="{AFEB0C95-A342-0EE5-E861-B3036F324E2D}"/>
          </ac:picMkLst>
        </pc:picChg>
        <pc:picChg chg="add mod">
          <ac:chgData name="Kaviya Prabha" userId="feb9df753bb36b98" providerId="LiveId" clId="{AFBFF219-1F92-4893-B7E6-3FF81648C216}" dt="2025-05-18T17:24:51.790" v="1272" actId="1076"/>
          <ac:picMkLst>
            <pc:docMk/>
            <pc:sldMk cId="2033943616" sldId="260"/>
            <ac:picMk id="2056" creationId="{6C261EB5-98EA-5347-6AE4-D0A68E642106}"/>
          </ac:picMkLst>
        </pc:picChg>
      </pc:sldChg>
      <pc:sldChg chg="new del">
        <pc:chgData name="Kaviya Prabha" userId="feb9df753bb36b98" providerId="LiveId" clId="{AFBFF219-1F92-4893-B7E6-3FF81648C216}" dt="2025-05-18T16:50:04.569" v="1095" actId="680"/>
        <pc:sldMkLst>
          <pc:docMk/>
          <pc:sldMk cId="651972406" sldId="261"/>
        </pc:sldMkLst>
      </pc:sldChg>
      <pc:sldChg chg="addSp delSp modSp new mod modClrScheme chgLayout">
        <pc:chgData name="Kaviya Prabha" userId="feb9df753bb36b98" providerId="LiveId" clId="{AFBFF219-1F92-4893-B7E6-3FF81648C216}" dt="2025-05-18T16:56:29.982" v="1181" actId="14100"/>
        <pc:sldMkLst>
          <pc:docMk/>
          <pc:sldMk cId="2098125076" sldId="261"/>
        </pc:sldMkLst>
        <pc:spChg chg="del mod ord">
          <ac:chgData name="Kaviya Prabha" userId="feb9df753bb36b98" providerId="LiveId" clId="{AFBFF219-1F92-4893-B7E6-3FF81648C216}" dt="2025-05-18T16:50:15.839" v="1097" actId="700"/>
          <ac:spMkLst>
            <pc:docMk/>
            <pc:sldMk cId="2098125076" sldId="261"/>
            <ac:spMk id="2" creationId="{EEDD3231-1333-7FC3-9A49-257F277EB502}"/>
          </ac:spMkLst>
        </pc:spChg>
        <pc:spChg chg="del">
          <ac:chgData name="Kaviya Prabha" userId="feb9df753bb36b98" providerId="LiveId" clId="{AFBFF219-1F92-4893-B7E6-3FF81648C216}" dt="2025-05-18T16:50:15.839" v="1097" actId="700"/>
          <ac:spMkLst>
            <pc:docMk/>
            <pc:sldMk cId="2098125076" sldId="261"/>
            <ac:spMk id="3" creationId="{27494094-00DE-1B9D-6605-7B35C5C53D6B}"/>
          </ac:spMkLst>
        </pc:spChg>
        <pc:spChg chg="add mod ord">
          <ac:chgData name="Kaviya Prabha" userId="feb9df753bb36b98" providerId="LiveId" clId="{AFBFF219-1F92-4893-B7E6-3FF81648C216}" dt="2025-05-18T16:54:52.739" v="1176" actId="14100"/>
          <ac:spMkLst>
            <pc:docMk/>
            <pc:sldMk cId="2098125076" sldId="261"/>
            <ac:spMk id="4" creationId="{B91342BE-7111-65F0-FC8C-BD9656E178E6}"/>
          </ac:spMkLst>
        </pc:spChg>
        <pc:picChg chg="add mod">
          <ac:chgData name="Kaviya Prabha" userId="feb9df753bb36b98" providerId="LiveId" clId="{AFBFF219-1F92-4893-B7E6-3FF81648C216}" dt="2025-05-18T16:56:29.982" v="1181" actId="14100"/>
          <ac:picMkLst>
            <pc:docMk/>
            <pc:sldMk cId="2098125076" sldId="261"/>
            <ac:picMk id="6" creationId="{2C160311-AD2B-2E31-AFE2-DE7EEF06A403}"/>
          </ac:picMkLst>
        </pc:picChg>
      </pc:sldChg>
      <pc:sldChg chg="addSp delSp modSp new mod modClrScheme chgLayout">
        <pc:chgData name="Kaviya Prabha" userId="feb9df753bb36b98" providerId="LiveId" clId="{AFBFF219-1F92-4893-B7E6-3FF81648C216}" dt="2025-05-18T17:30:36.378" v="1281" actId="14100"/>
        <pc:sldMkLst>
          <pc:docMk/>
          <pc:sldMk cId="1293985158" sldId="262"/>
        </pc:sldMkLst>
        <pc:spChg chg="del">
          <ac:chgData name="Kaviya Prabha" userId="feb9df753bb36b98" providerId="LiveId" clId="{AFBFF219-1F92-4893-B7E6-3FF81648C216}" dt="2025-05-18T17:25:49.626" v="1277" actId="700"/>
          <ac:spMkLst>
            <pc:docMk/>
            <pc:sldMk cId="1293985158" sldId="262"/>
            <ac:spMk id="2" creationId="{EF51C6BD-38FB-6333-9EEE-4EDD52EF10FA}"/>
          </ac:spMkLst>
        </pc:spChg>
        <pc:picChg chg="add mod">
          <ac:chgData name="Kaviya Prabha" userId="feb9df753bb36b98" providerId="LiveId" clId="{AFBFF219-1F92-4893-B7E6-3FF81648C216}" dt="2025-05-18T17:30:36.378" v="1281" actId="14100"/>
          <ac:picMkLst>
            <pc:docMk/>
            <pc:sldMk cId="1293985158" sldId="262"/>
            <ac:picMk id="3074" creationId="{D32F77B4-6AAC-AD2C-ED0D-363660160B6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1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5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405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0659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09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7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058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03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4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05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4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80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85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0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9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8620892-F148-4388-A31A-2741B5824032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9E720-FD61-4415-A09C-EB1911FAF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819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penclipart.org/detail/19980/graphs-by-rg1024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DFE7-D249-28D5-7B89-366C8A87F8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HR ANALYSIS DASHBOARD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4938F-6508-BB76-76EA-D129E40DFE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ATTRITION OF EMPLOYEES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4725A2-62D5-B551-BC66-E22F03B8ED19}"/>
              </a:ext>
            </a:extLst>
          </p:cNvPr>
          <p:cNvSpPr txBox="1"/>
          <p:nvPr/>
        </p:nvSpPr>
        <p:spPr>
          <a:xfrm>
            <a:off x="8544233" y="5845276"/>
            <a:ext cx="5388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BY:</a:t>
            </a:r>
          </a:p>
          <a:p>
            <a:r>
              <a:rPr lang="en-US" b="1" dirty="0">
                <a:solidFill>
                  <a:schemeClr val="bg1"/>
                </a:solidFill>
                <a:latin typeface="Bradley Hand ITC" panose="03070402050302030203" pitchFamily="66" charset="0"/>
              </a:rPr>
              <a:t>    Kaviya </a:t>
            </a:r>
            <a:r>
              <a:rPr lang="en-US" b="1" dirty="0" err="1">
                <a:solidFill>
                  <a:schemeClr val="bg1"/>
                </a:solidFill>
                <a:latin typeface="Bradley Hand ITC" panose="03070402050302030203" pitchFamily="66" charset="0"/>
              </a:rPr>
              <a:t>prabha</a:t>
            </a:r>
            <a:endParaRPr lang="en-US" b="1" dirty="0">
              <a:solidFill>
                <a:schemeClr val="bg1"/>
              </a:solidFill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754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F293-C33A-223D-D158-860293847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0720"/>
          </a:xfrm>
        </p:spPr>
        <p:txBody>
          <a:bodyPr/>
          <a:lstStyle/>
          <a:p>
            <a:r>
              <a:rPr lang="en-US" dirty="0"/>
              <a:t>       PROJECT OBJECTIVE :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F1A7ED9E-C854-1E63-BB07-9FEE4BA39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45361" cy="4351338"/>
          </a:xfrm>
        </p:spPr>
        <p:txBody>
          <a:bodyPr/>
          <a:lstStyle/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of this project is to perform an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on the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IBM HR Analytics Employee Attrition &amp; Performance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dataset using  Tableau.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 is to gain insights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into the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factors influencing employee attrition and performance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within the organization.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examining various features and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statistical analysis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we aim to identify patterns, trends, and potential areas for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that can help the company better understand and 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 employee attrition and performance.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9" name="Content Placeholder 4" descr="Books with solid fill">
            <a:extLst>
              <a:ext uri="{FF2B5EF4-FFF2-40B4-BE49-F238E27FC236}">
                <a16:creationId xmlns:a16="http://schemas.microsoft.com/office/drawing/2014/main" id="{8B4EBC27-311B-18C8-5B07-C075DC57D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570706"/>
            <a:ext cx="914400" cy="9144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5B012D7-DA03-C9EC-D99B-9921CD3E5F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8681883" y="1720647"/>
            <a:ext cx="3303640" cy="356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412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FC6B-BAB6-62F8-7AA5-F73E4D9E5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63907"/>
          </a:xfrm>
        </p:spPr>
        <p:txBody>
          <a:bodyPr/>
          <a:lstStyle/>
          <a:p>
            <a:r>
              <a:rPr lang="en-US" dirty="0"/>
              <a:t> PROBLEM STATEMENT: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32A0CFF-BFF3-2EF9-E723-578D77E50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0877"/>
            <a:ext cx="10515600" cy="50265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KPI’s REQUIREMENT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Employee Count:</a:t>
            </a:r>
          </a:p>
          <a:p>
            <a:pPr marL="0" indent="0">
              <a:buNone/>
            </a:pPr>
            <a:r>
              <a:rPr lang="en-US" dirty="0"/>
              <a:t>         To know about the total no of employees  count in the dataset.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Attrition Count:</a:t>
            </a:r>
          </a:p>
          <a:p>
            <a:pPr marL="0" indent="0">
              <a:buNone/>
            </a:pPr>
            <a:r>
              <a:rPr lang="en-US" dirty="0"/>
              <a:t>          To find the total count of people who left the company.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Attrition Rate:</a:t>
            </a:r>
          </a:p>
          <a:p>
            <a:pPr marL="0" indent="0">
              <a:buNone/>
            </a:pPr>
            <a:r>
              <a:rPr lang="en-US" dirty="0"/>
              <a:t>          Calculate the percentage of attrition with sum of attrition count/ sum of employee count.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Active Employees:</a:t>
            </a:r>
          </a:p>
          <a:p>
            <a:pPr marL="0" indent="0">
              <a:buNone/>
            </a:pPr>
            <a:r>
              <a:rPr lang="en-US" dirty="0"/>
              <a:t>           To determine the active employees by deducting the attrition count from the total employee count.</a:t>
            </a:r>
          </a:p>
        </p:txBody>
      </p:sp>
    </p:spTree>
    <p:extLst>
      <p:ext uri="{BB962C8B-B14F-4D97-AF65-F5344CB8AC3E}">
        <p14:creationId xmlns:p14="http://schemas.microsoft.com/office/powerpoint/2010/main" val="219411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866CA-0E12-9211-BECD-6405536E4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181" y="442452"/>
            <a:ext cx="10515600" cy="5734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CHART REQUIREMENT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Attrition By Gender: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Visualization: </a:t>
            </a:r>
            <a:r>
              <a:rPr lang="en-US" dirty="0" err="1"/>
              <a:t>Lolipop</a:t>
            </a:r>
            <a:r>
              <a:rPr lang="en-US" dirty="0"/>
              <a:t> Chart 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 : </a:t>
            </a:r>
            <a:r>
              <a:rPr lang="en-US" dirty="0"/>
              <a:t>This chart illustrates the number of people who left the company, categorized by gender.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Department By Attrition: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 : </a:t>
            </a:r>
            <a:r>
              <a:rPr lang="en-US" dirty="0"/>
              <a:t>Pie Chart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 : </a:t>
            </a:r>
            <a:r>
              <a:rPr lang="en-US" dirty="0"/>
              <a:t>This chart will showcase the attrition of employees by department.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No of Employees By Age Group: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Visualization:</a:t>
            </a:r>
            <a:r>
              <a:rPr lang="en-US" dirty="0"/>
              <a:t> Bar chart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Description: </a:t>
            </a:r>
            <a:r>
              <a:rPr lang="en-US" dirty="0"/>
              <a:t>Display the distribution of employees by age group and highlight the group with the highest count.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65513EC-0C50-D25F-47C6-FB277227C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478" y="1119571"/>
            <a:ext cx="545691" cy="545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260D7C3-9EA2-C820-9913-6968AB14A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5502" y="2997533"/>
            <a:ext cx="490304" cy="4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721EC2A-3048-CE4F-CB32-A58FAD332D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249" y="4197992"/>
            <a:ext cx="498148" cy="431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9744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7A396-93CC-9D32-8EF7-9E9EDB7B3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JOB SATISFACTION: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 :</a:t>
            </a:r>
            <a:r>
              <a:rPr lang="en-US" dirty="0"/>
              <a:t> Grid view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 : </a:t>
            </a:r>
            <a:r>
              <a:rPr lang="en-US" dirty="0"/>
              <a:t>Highlight the highest job satisfaction ratings.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Education field wise attrition: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 :</a:t>
            </a:r>
            <a:r>
              <a:rPr lang="en-US" dirty="0"/>
              <a:t> Bar chart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 : </a:t>
            </a:r>
            <a:r>
              <a:rPr lang="en-US" dirty="0"/>
              <a:t>It showcases the amount of attrition by educational field.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Attrition Rate by Gender for different age group: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Visualization : </a:t>
            </a:r>
            <a:r>
              <a:rPr lang="en-US" dirty="0"/>
              <a:t>Donut Chart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Description : </a:t>
            </a:r>
            <a:r>
              <a:rPr lang="en-US" dirty="0"/>
              <a:t>Attrition is differentiated by employees age and gender.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23EAF2B6-0AF2-82AA-544E-8B0025E6A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47" r="13795"/>
          <a:stretch/>
        </p:blipFill>
        <p:spPr bwMode="auto">
          <a:xfrm>
            <a:off x="4060723" y="2105946"/>
            <a:ext cx="537259" cy="4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AFEB0C95-A342-0EE5-E861-B3036F324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246643" y="705926"/>
            <a:ext cx="496449" cy="489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6C261EB5-98EA-5347-6AE4-D0A68E6421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352" y="3429000"/>
            <a:ext cx="400818" cy="40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943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1342BE-7111-65F0-FC8C-BD9656E17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6656"/>
          </a:xfrm>
        </p:spPr>
        <p:txBody>
          <a:bodyPr>
            <a:normAutofit fontScale="90000"/>
          </a:bodyPr>
          <a:lstStyle/>
          <a:p>
            <a:r>
              <a:rPr lang="en-US" dirty="0"/>
              <a:t>THE FINAL DASHBOARD: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160311-AD2B-2E31-AFE2-DE7EEF06A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2554"/>
            <a:ext cx="12192000" cy="58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12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is may contain: the words thank you are in front of a blue background with lines and dots on it">
            <a:extLst>
              <a:ext uri="{FF2B5EF4-FFF2-40B4-BE49-F238E27FC236}">
                <a16:creationId xmlns:a16="http://schemas.microsoft.com/office/drawing/2014/main" id="{D32F77B4-6AAC-AD2C-ED0D-363660160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8826"/>
            <a:ext cx="12192000" cy="6929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39851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99</TotalTime>
  <Words>328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Bradley Hand ITC</vt:lpstr>
      <vt:lpstr>Calibri</vt:lpstr>
      <vt:lpstr>Century Gothic</vt:lpstr>
      <vt:lpstr>Wingdings</vt:lpstr>
      <vt:lpstr>Wingdings 3</vt:lpstr>
      <vt:lpstr>Ion</vt:lpstr>
      <vt:lpstr>HR ANALYSIS DASHBOARD</vt:lpstr>
      <vt:lpstr>       PROJECT OBJECTIVE :</vt:lpstr>
      <vt:lpstr> PROBLEM STATEMENT:</vt:lpstr>
      <vt:lpstr>PowerPoint Presentation</vt:lpstr>
      <vt:lpstr>PowerPoint Presentation</vt:lpstr>
      <vt:lpstr>THE FINAL DASHBOARD: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Kaviya Prabha</dc:creator>
  <cp:lastModifiedBy>Kaviya Prabha</cp:lastModifiedBy>
  <cp:revision>1</cp:revision>
  <dcterms:created xsi:type="dcterms:W3CDTF">2025-05-18T15:56:37Z</dcterms:created>
  <dcterms:modified xsi:type="dcterms:W3CDTF">2025-05-18T17:35:54Z</dcterms:modified>
</cp:coreProperties>
</file>