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C2CD744C-F26D-4850-A7D4-0FCE4C3F4E92}" type="datetimeFigureOut">
              <a:rPr lang="en-IN" smtClean="0"/>
              <a:t>22-12-2022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32BA8B19-2106-4D10-B4A2-397324AA5E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7288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D744C-F26D-4850-A7D4-0FCE4C3F4E92}" type="datetimeFigureOut">
              <a:rPr lang="en-IN" smtClean="0"/>
              <a:t>22-12-2022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A8B19-2106-4D10-B4A2-397324AA5E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6028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2CD744C-F26D-4850-A7D4-0FCE4C3F4E92}" type="datetimeFigureOut">
              <a:rPr lang="en-IN" smtClean="0"/>
              <a:t>22-12-2022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2BA8B19-2106-4D10-B4A2-397324AA5E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8188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2CD744C-F26D-4850-A7D4-0FCE4C3F4E92}" type="datetimeFigureOut">
              <a:rPr lang="en-IN" smtClean="0"/>
              <a:t>22-12-2022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2BA8B19-2106-4D10-B4A2-397324AA5ECF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057226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2CD744C-F26D-4850-A7D4-0FCE4C3F4E92}" type="datetimeFigureOut">
              <a:rPr lang="en-IN" smtClean="0"/>
              <a:t>22-12-2022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2BA8B19-2106-4D10-B4A2-397324AA5E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26621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D744C-F26D-4850-A7D4-0FCE4C3F4E92}" type="datetimeFigureOut">
              <a:rPr lang="en-IN" smtClean="0"/>
              <a:t>22-12-2022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A8B19-2106-4D10-B4A2-397324AA5E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14445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D744C-F26D-4850-A7D4-0FCE4C3F4E92}" type="datetimeFigureOut">
              <a:rPr lang="en-IN" smtClean="0"/>
              <a:t>22-12-2022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A8B19-2106-4D10-B4A2-397324AA5E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002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D744C-F26D-4850-A7D4-0FCE4C3F4E92}" type="datetimeFigureOut">
              <a:rPr lang="en-IN" smtClean="0"/>
              <a:t>22-12-2022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A8B19-2106-4D10-B4A2-397324AA5E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26225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2CD744C-F26D-4850-A7D4-0FCE4C3F4E92}" type="datetimeFigureOut">
              <a:rPr lang="en-IN" smtClean="0"/>
              <a:t>22-12-2022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2BA8B19-2106-4D10-B4A2-397324AA5E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1557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D744C-F26D-4850-A7D4-0FCE4C3F4E92}" type="datetimeFigureOut">
              <a:rPr lang="en-IN" smtClean="0"/>
              <a:t>22-12-2022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A8B19-2106-4D10-B4A2-397324AA5E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8633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2CD744C-F26D-4850-A7D4-0FCE4C3F4E92}" type="datetimeFigureOut">
              <a:rPr lang="en-IN" smtClean="0"/>
              <a:t>22-12-2022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2BA8B19-2106-4D10-B4A2-397324AA5E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7592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D744C-F26D-4850-A7D4-0FCE4C3F4E92}" type="datetimeFigureOut">
              <a:rPr lang="en-IN" smtClean="0"/>
              <a:t>22-12-2022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A8B19-2106-4D10-B4A2-397324AA5E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9083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D744C-F26D-4850-A7D4-0FCE4C3F4E92}" type="datetimeFigureOut">
              <a:rPr lang="en-IN" smtClean="0"/>
              <a:t>22-12-2022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A8B19-2106-4D10-B4A2-397324AA5E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0279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D744C-F26D-4850-A7D4-0FCE4C3F4E92}" type="datetimeFigureOut">
              <a:rPr lang="en-IN" smtClean="0"/>
              <a:t>22-12-2022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A8B19-2106-4D10-B4A2-397324AA5E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2687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D744C-F26D-4850-A7D4-0FCE4C3F4E92}" type="datetimeFigureOut">
              <a:rPr lang="en-IN" smtClean="0"/>
              <a:t>22-12-2022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A8B19-2106-4D10-B4A2-397324AA5E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0148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D744C-F26D-4850-A7D4-0FCE4C3F4E92}" type="datetimeFigureOut">
              <a:rPr lang="en-IN" smtClean="0"/>
              <a:t>22-12-2022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A8B19-2106-4D10-B4A2-397324AA5E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3308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D744C-F26D-4850-A7D4-0FCE4C3F4E92}" type="datetimeFigureOut">
              <a:rPr lang="en-IN" smtClean="0"/>
              <a:t>22-12-2022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A8B19-2106-4D10-B4A2-397324AA5E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5375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D744C-F26D-4850-A7D4-0FCE4C3F4E92}" type="datetimeFigureOut">
              <a:rPr lang="en-IN" smtClean="0"/>
              <a:t>22-12-2022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A8B19-2106-4D10-B4A2-397324AA5E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04480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64F7E-245D-4B42-8F19-422F629724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371600"/>
            <a:ext cx="9440034" cy="2226741"/>
          </a:xfrm>
        </p:spPr>
        <p:txBody>
          <a:bodyPr>
            <a:normAutofit/>
          </a:bodyPr>
          <a:lstStyle/>
          <a:p>
            <a:pPr algn="ctr"/>
            <a:r>
              <a:rPr lang="en-US" b="1" i="0" cap="none" dirty="0">
                <a:solidFill>
                  <a:srgbClr val="3C4858"/>
                </a:solidFill>
                <a:effectLst/>
                <a:latin typeface="Nunito" pitchFamily="2" charset="0"/>
              </a:rPr>
              <a:t>ABC Call Volume Trend Analysis</a:t>
            </a:r>
            <a:endParaRPr lang="en-IN" cap="non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228AC9-F19F-4613-8CD2-D48AF87C43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algn="ctr"/>
            <a:endParaRPr lang="en-IN" b="1" i="0" dirty="0">
              <a:solidFill>
                <a:srgbClr val="3C4858"/>
              </a:solidFill>
              <a:effectLst/>
              <a:latin typeface="Nunito" pitchFamily="2" charset="0"/>
            </a:endParaRPr>
          </a:p>
          <a:p>
            <a:pPr algn="ctr"/>
            <a:r>
              <a:rPr lang="en-IN" b="1" i="0" dirty="0">
                <a:solidFill>
                  <a:srgbClr val="3C4858"/>
                </a:solidFill>
                <a:effectLst/>
                <a:latin typeface="Nunito" pitchFamily="2" charset="0"/>
              </a:rPr>
              <a:t>Final Project-4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6862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4023D87-7502-42F2-9AAF-DAAC9E15A25F}"/>
              </a:ext>
            </a:extLst>
          </p:cNvPr>
          <p:cNvSpPr txBox="1"/>
          <p:nvPr/>
        </p:nvSpPr>
        <p:spPr>
          <a:xfrm>
            <a:off x="304800" y="117693"/>
            <a:ext cx="11582400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PROJECT DESCRIPTION</a:t>
            </a:r>
          </a:p>
          <a:p>
            <a:endParaRPr lang="en-US" dirty="0"/>
          </a:p>
          <a:p>
            <a:pPr algn="just"/>
            <a:r>
              <a:rPr lang="en-US" sz="1400" dirty="0"/>
              <a:t>A Customer Experience (CX) Inbound calling team for 23 days. Data includes Agent_Name, Agent_ID, Queue_Time [duration for which customer have to wait before they get connected to an agent], Time [time at which call was made by customer in a day], Time_Bucket [for easiness we have also provided you with the time bucket], Duration [duration for which a customer and executives are on call, Call_Seconds [for simplicity we have also converted those time into seconds], call status (Abandon, answered, transferred).</a:t>
            </a:r>
          </a:p>
          <a:p>
            <a:endParaRPr lang="en-US" sz="1400" dirty="0"/>
          </a:p>
          <a:p>
            <a:r>
              <a:rPr lang="en-US" dirty="0"/>
              <a:t>APPROACH</a:t>
            </a:r>
          </a:p>
          <a:p>
            <a:endParaRPr lang="en-US" dirty="0"/>
          </a:p>
          <a:p>
            <a:r>
              <a:rPr lang="en-US" sz="1400" dirty="0"/>
              <a:t>I have analyzed the dataset carefully. Observe all the tables, columns, rows. Afterwards check all the report content carefully. Then one by one I have executed ABC call volume trends according to the questions asked.</a:t>
            </a:r>
          </a:p>
          <a:p>
            <a:endParaRPr lang="en-US" sz="1400" dirty="0"/>
          </a:p>
          <a:p>
            <a:r>
              <a:rPr lang="en-US" dirty="0"/>
              <a:t>TECH-STACK USED</a:t>
            </a:r>
          </a:p>
          <a:p>
            <a:r>
              <a:rPr lang="en-US" dirty="0"/>
              <a:t> </a:t>
            </a:r>
          </a:p>
          <a:p>
            <a:r>
              <a:rPr lang="en-US" sz="1400" dirty="0"/>
              <a:t>Microsoft PowerPoint allows you to create various types of documentation and prepare reports. Microsoft Excel enables users to format, organize, analyze data, and calculate data in a spread sheet, and users can make information easier to view as data is added or changed. </a:t>
            </a:r>
          </a:p>
          <a:p>
            <a:endParaRPr lang="en-US" sz="1400" dirty="0"/>
          </a:p>
          <a:p>
            <a:r>
              <a:rPr lang="en-US" dirty="0"/>
              <a:t>INSIGHTS</a:t>
            </a:r>
          </a:p>
          <a:p>
            <a:endParaRPr lang="en-US" dirty="0"/>
          </a:p>
          <a:p>
            <a:r>
              <a:rPr lang="en-US" sz="1400" dirty="0"/>
              <a:t>I have gained knowledge of various Google sheet functions which helped me to solve the questions asked in this project. The following are the functions I used:  Average, Percentage and calculation. I used a pivot table to create charts. </a:t>
            </a:r>
          </a:p>
          <a:p>
            <a:endParaRPr lang="en-US" sz="1400" dirty="0"/>
          </a:p>
          <a:p>
            <a:r>
              <a:rPr lang="en-US" dirty="0"/>
              <a:t>RESULT</a:t>
            </a:r>
          </a:p>
          <a:p>
            <a:endParaRPr lang="en-US" dirty="0"/>
          </a:p>
          <a:p>
            <a:r>
              <a:rPr lang="en-US" sz="1400" dirty="0"/>
              <a:t>By completing the project, I feel more confident in Microsoft Excel knowledge, as this helped me to gain more knowledge about the problem solving to perform better.</a:t>
            </a:r>
          </a:p>
        </p:txBody>
      </p:sp>
    </p:spTree>
    <p:extLst>
      <p:ext uri="{BB962C8B-B14F-4D97-AF65-F5344CB8AC3E}">
        <p14:creationId xmlns:p14="http://schemas.microsoft.com/office/powerpoint/2010/main" val="4243336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070E8-8D7C-4BB1-B416-68AE74B53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42047"/>
            <a:ext cx="10820400" cy="1815354"/>
          </a:xfrm>
        </p:spPr>
        <p:txBody>
          <a:bodyPr>
            <a:normAutofit/>
          </a:bodyPr>
          <a:lstStyle/>
          <a:p>
            <a:pPr algn="l"/>
            <a:r>
              <a:rPr lang="en-US" sz="1900" dirty="0">
                <a:latin typeface="+mn-lt"/>
                <a:ea typeface="+mn-ea"/>
                <a:cs typeface="+mn-cs"/>
              </a:rPr>
              <a:t>A, Calculate The Average Call Time Duration For All Incoming Calls Received By Agents (In Each Time_bucket).</a:t>
            </a:r>
            <a:endParaRPr lang="en-IN" sz="1900" dirty="0">
              <a:latin typeface="+mn-lt"/>
              <a:ea typeface="+mn-ea"/>
              <a:cs typeface="+mn-cs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EC95DE-B092-4B4A-84A3-1865D86F51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89325" y="2412095"/>
            <a:ext cx="3292125" cy="3444538"/>
          </a:xfrm>
        </p:spPr>
      </p:pic>
    </p:spTree>
    <p:extLst>
      <p:ext uri="{BB962C8B-B14F-4D97-AF65-F5344CB8AC3E}">
        <p14:creationId xmlns:p14="http://schemas.microsoft.com/office/powerpoint/2010/main" val="3419479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B655892-CB83-4670-85D9-21D8DC43A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33082"/>
            <a:ext cx="10820400" cy="1873624"/>
          </a:xfrm>
        </p:spPr>
        <p:txBody>
          <a:bodyPr>
            <a:normAutofit/>
          </a:bodyPr>
          <a:lstStyle/>
          <a:p>
            <a:pPr algn="just"/>
            <a:r>
              <a:rPr lang="en-US" sz="1900" dirty="0">
                <a:latin typeface="+mn-lt"/>
                <a:ea typeface="+mn-ea"/>
                <a:cs typeface="+mn-cs"/>
              </a:rPr>
              <a:t>B, Show The Total Volume/ Number Of Calls Coming In Via Charts/ Graphs [Number Of Calls V/S Time]. You Can Select Time In A Bucket Form (I.E. 1-2, 2-3, …..)</a:t>
            </a:r>
            <a:endParaRPr lang="en-IN" sz="1900" dirty="0">
              <a:latin typeface="+mn-lt"/>
              <a:ea typeface="+mn-ea"/>
              <a:cs typeface="+mn-cs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1DF3D74-EB53-4620-848F-ED030957EB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3057759"/>
            <a:ext cx="10820400" cy="2296645"/>
          </a:xfrm>
        </p:spPr>
      </p:pic>
    </p:spTree>
    <p:extLst>
      <p:ext uri="{BB962C8B-B14F-4D97-AF65-F5344CB8AC3E}">
        <p14:creationId xmlns:p14="http://schemas.microsoft.com/office/powerpoint/2010/main" val="374659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23AC5-592D-48BF-99DD-EAB1FDA6D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43435"/>
            <a:ext cx="10820400" cy="2259106"/>
          </a:xfrm>
        </p:spPr>
        <p:txBody>
          <a:bodyPr>
            <a:normAutofit/>
          </a:bodyPr>
          <a:lstStyle/>
          <a:p>
            <a:pPr algn="just"/>
            <a:r>
              <a:rPr lang="en-US" sz="1900" dirty="0">
                <a:latin typeface="+mn-lt"/>
                <a:ea typeface="+mn-ea"/>
                <a:cs typeface="+mn-cs"/>
              </a:rPr>
              <a:t>C, As You Can See Current Abandon Rate Is Approximately 30%. Propose A Manpower Plan Required During Each Time Bucket [Between 9am To 9pm] To Reduce The Abandon Rate To 10%.</a:t>
            </a:r>
            <a:endParaRPr lang="en-IN" sz="1900" dirty="0">
              <a:latin typeface="+mn-lt"/>
              <a:ea typeface="+mn-ea"/>
              <a:cs typeface="+mn-cs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5678973-1D83-498C-9BA9-A0F9C74685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7035" y="2581276"/>
            <a:ext cx="7037294" cy="3299572"/>
          </a:xfrm>
        </p:spPr>
      </p:pic>
    </p:spTree>
    <p:extLst>
      <p:ext uri="{BB962C8B-B14F-4D97-AF65-F5344CB8AC3E}">
        <p14:creationId xmlns:p14="http://schemas.microsoft.com/office/powerpoint/2010/main" val="4286537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5583E-9FB0-4364-AA93-258BAE386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435" y="89646"/>
            <a:ext cx="11905130" cy="3675531"/>
          </a:xfrm>
        </p:spPr>
        <p:txBody>
          <a:bodyPr>
            <a:normAutofit/>
          </a:bodyPr>
          <a:lstStyle/>
          <a:p>
            <a:pPr algn="just"/>
            <a:r>
              <a:rPr lang="en-US" sz="1900" cap="none" dirty="0">
                <a:latin typeface="+mn-lt"/>
                <a:ea typeface="+mn-ea"/>
                <a:cs typeface="+mn-cs"/>
              </a:rPr>
              <a:t>D, LET’S SAY CUSTOMERS ALSO CALL THIS ABC INSURANCE COMPANY IN NIGHT BUT DIDN’T GET ANSWER AS THERE ARE NO AGENTS TO ANSWER, THIS CREATES A BAD CUSTOMER EXPERIENCE FOR THIS INSURANCE COMPANY. SUPPOSE EVERY 100 CALLS THAT CUSTOMER MADE DURING 9 AM TO 9 PM, CUSTOMER ALSO MADE 30 CALLS IN NIGHT BETWEEN INTERVAL [9 PM TO 9 AM] AND DISTRIBUTION OF THOSE 30 CALLS ARE AS FOLLOWS:</a:t>
            </a:r>
            <a:endParaRPr lang="en-IN" sz="1900" cap="none" dirty="0">
              <a:latin typeface="+mn-lt"/>
              <a:ea typeface="+mn-ea"/>
              <a:cs typeface="+mn-cs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62ED6B-EF50-4DB8-B3C8-985C61C61C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37706" y="4266650"/>
            <a:ext cx="4808637" cy="1691787"/>
          </a:xfrm>
        </p:spPr>
      </p:pic>
    </p:spTree>
    <p:extLst>
      <p:ext uri="{BB962C8B-B14F-4D97-AF65-F5344CB8AC3E}">
        <p14:creationId xmlns:p14="http://schemas.microsoft.com/office/powerpoint/2010/main" val="1800752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5EFB6-3A5B-48AE-9D2D-6ADC9D275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495" y="1124702"/>
            <a:ext cx="10146186" cy="1986052"/>
          </a:xfrm>
        </p:spPr>
        <p:txBody>
          <a:bodyPr>
            <a:normAutofit/>
          </a:bodyPr>
          <a:lstStyle/>
          <a:p>
            <a:pPr algn="ctr"/>
            <a:r>
              <a:rPr lang="en-IN" sz="4000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CE0BC1-4AED-4CE8-8168-215EA82D49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2734556"/>
          </a:xfrm>
        </p:spPr>
        <p:txBody>
          <a:bodyPr>
            <a:normAutofit fontScale="92500" lnSpcReduction="10000"/>
          </a:bodyPr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algn="r"/>
            <a:r>
              <a:rPr lang="en-IN" sz="2000" dirty="0"/>
              <a:t>Project Done by</a:t>
            </a:r>
          </a:p>
          <a:p>
            <a:pPr algn="ctr"/>
            <a:r>
              <a:rPr lang="en-IN" sz="2000" dirty="0"/>
              <a:t>                                                                                                         Kaviya</a:t>
            </a:r>
          </a:p>
        </p:txBody>
      </p:sp>
    </p:spTree>
    <p:extLst>
      <p:ext uri="{BB962C8B-B14F-4D97-AF65-F5344CB8AC3E}">
        <p14:creationId xmlns:p14="http://schemas.microsoft.com/office/powerpoint/2010/main" val="41700013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130</TotalTime>
  <Words>472</Words>
  <Application>Microsoft Office PowerPoint</Application>
  <PresentationFormat>Widescreen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Nunito</vt:lpstr>
      <vt:lpstr>Vapor Trail</vt:lpstr>
      <vt:lpstr>ABC Call Volume Trend Analysis</vt:lpstr>
      <vt:lpstr>PowerPoint Presentation</vt:lpstr>
      <vt:lpstr>A, Calculate The Average Call Time Duration For All Incoming Calls Received By Agents (In Each Time_bucket).</vt:lpstr>
      <vt:lpstr>B, Show The Total Volume/ Number Of Calls Coming In Via Charts/ Graphs [Number Of Calls V/S Time]. You Can Select Time In A Bucket Form (I.E. 1-2, 2-3, …..)</vt:lpstr>
      <vt:lpstr>C, As You Can See Current Abandon Rate Is Approximately 30%. Propose A Manpower Plan Required During Each Time Bucket [Between 9am To 9pm] To Reduce The Abandon Rate To 10%.</vt:lpstr>
      <vt:lpstr>D, LET’S SAY CUSTOMERS ALSO CALL THIS ABC INSURANCE COMPANY IN NIGHT BUT DIDN’T GET ANSWER AS THERE ARE NO AGENTS TO ANSWER, THIS CREATES A BAD CUSTOMER EXPERIENCE FOR THIS INSURANCE COMPANY. SUPPOSE EVERY 100 CALLS THAT CUSTOMER MADE DURING 9 AM TO 9 PM, CUSTOMER ALSO MADE 30 CALLS IN NIGHT BETWEEN INTERVAL [9 PM TO 9 AM] AND DISTRIBUTION OF THOSE 30 CALLS ARE AS FOLLOWS: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ABC Call Volume Trend Analysis</dc:title>
  <dc:creator>Manimannan B</dc:creator>
  <cp:lastModifiedBy>Manimannan B</cp:lastModifiedBy>
  <cp:revision>13</cp:revision>
  <dcterms:created xsi:type="dcterms:W3CDTF">2022-12-22T07:30:13Z</dcterms:created>
  <dcterms:modified xsi:type="dcterms:W3CDTF">2022-12-22T09:40:22Z</dcterms:modified>
</cp:coreProperties>
</file>