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normAutofit fontScale="94118"/>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95833"/>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3333"/>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fontScale="91667"/>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2857" lnSpcReduction="20000"/>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fontScale="93750"/>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624840"/>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624839"/>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2021-05-24T20:50:10Z</dcterms:created>
  <dcterms:modified xsi:type="dcterms:W3CDTF">2024-03-26T05:02:52Z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98ab539e188042d792d7a14d184d4053</vt:lpwstr>
  </property>
</Properties>
</file>