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938081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907227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03230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445717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532208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4038600" y="857250"/>
            <a:ext cx="4114800" cy="2314575"/>
          </a:xfrm>
          <a:prstGeom prst="rect"/>
          <a:noFill/>
          <a:ln w="12700" cmpd="sng" cap="flat">
            <a:noFill/>
            <a:prstDash val="solid"/>
            <a:miter/>
          </a:ln>
        </p:spPr>
      </p:sp>
      <p:sp>
        <p:nvSpPr>
          <p:cNvPr id="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46760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804146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762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64883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034623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808156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578133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9745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211370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716840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902493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83973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3"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4"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288909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215747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83905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6698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86045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316724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335029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576687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8833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117602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VALLIAMMAL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162469" y="3286075"/>
            <a:ext cx="4762425"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KAVIYA M</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8" name="矩形"/>
          <p:cNvSpPr>
            <a:spLocks/>
          </p:cNvSpPr>
          <p:nvPr/>
        </p:nvSpPr>
        <p:spPr>
          <a:xfrm rot="0">
            <a:off x="4876725" y="3714693"/>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312209999</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9" name="矩形"/>
          <p:cNvSpPr>
            <a:spLocks/>
          </p:cNvSpPr>
          <p:nvPr/>
        </p:nvSpPr>
        <p:spPr>
          <a:xfrm rot="0">
            <a:off x="4724328" y="4076638"/>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BCOM GENERAL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2683270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矩形"/>
          <p:cNvSpPr>
            <a:spLocks/>
          </p:cNvSpPr>
          <p:nvPr/>
        </p:nvSpPr>
        <p:spPr>
          <a:xfrm rot="0">
            <a:off x="1128075" y="2476462"/>
            <a:ext cx="7349045"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 Excel refers to the process of creating a mathematical or statistical representation of a real-world scenario, which can be used to analyze, predict, or optimize outcomes. Excel is a powerful tool for building such models because of its flexibility, built-in functions, and ability to handle complex calculations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9679954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2"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4" name="图片"/>
          <p:cNvPicPr>
            <a:picLocks noChangeAspect="1"/>
          </p:cNvPicPr>
          <p:nvPr/>
        </p:nvPicPr>
        <p:blipFill>
          <a:blip r:embed="rId2" cstate="print"/>
          <a:stretch>
            <a:fillRect/>
          </a:stretch>
        </p:blipFill>
        <p:spPr>
          <a:xfrm rot="0">
            <a:off x="1924020" y="1704949"/>
            <a:ext cx="6781696" cy="4076638"/>
          </a:xfrm>
          <a:prstGeom prst="rect"/>
          <a:noFill/>
          <a:ln w="12700" cmpd="sng" cap="flat">
            <a:noFill/>
            <a:prstDash val="solid"/>
            <a:miter/>
          </a:ln>
        </p:spPr>
      </p:pic>
    </p:spTree>
    <p:extLst>
      <p:ext uri="{BB962C8B-B14F-4D97-AF65-F5344CB8AC3E}">
        <p14:creationId xmlns:p14="http://schemas.microsoft.com/office/powerpoint/2010/main" val="167344351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矩形"/>
          <p:cNvSpPr>
            <a:spLocks/>
          </p:cNvSpPr>
          <p:nvPr/>
        </p:nvSpPr>
        <p:spPr>
          <a:xfrm rot="0">
            <a:off x="1628750" y="1628750"/>
            <a:ext cx="4762425"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When wrapping up any analysis, project, or presentation in Excel, the conclusion should succinctly summarize the key insights, findings, and recommendations. It should also provide a clear direction for the next steps or actions based on the analysis. Here’s how you can effectively craft a conclusion in Excel: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009804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6" name="组合"/>
          <p:cNvGrpSpPr>
            <a:grpSpLocks/>
          </p:cNvGrpSpPr>
          <p:nvPr/>
        </p:nvGrpSpPr>
        <p:grpSpPr>
          <a:xfrm>
            <a:off x="7448612" y="0"/>
            <a:ext cx="4743793" cy="6858466"/>
            <a:chOff x="7448612" y="0"/>
            <a:chExt cx="4743793" cy="6858466"/>
          </a:xfrm>
        </p:grpSpPr>
        <p:sp>
          <p:nvSpPr>
            <p:cNvPr id="6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1"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4" name="组合"/>
          <p:cNvGrpSpPr>
            <a:grpSpLocks/>
          </p:cNvGrpSpPr>
          <p:nvPr/>
        </p:nvGrpSpPr>
        <p:grpSpPr>
          <a:xfrm>
            <a:off x="466725" y="6410325"/>
            <a:ext cx="3705224" cy="295275"/>
            <a:chOff x="466725" y="6410325"/>
            <a:chExt cx="3705224" cy="295275"/>
          </a:xfrm>
        </p:grpSpPr>
        <p:pic>
          <p:nvPicPr>
            <p:cNvPr id="82"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6" name="矩形"/>
          <p:cNvSpPr>
            <a:spLocks/>
          </p:cNvSpPr>
          <p:nvPr/>
        </p:nvSpPr>
        <p:spPr>
          <a:xfrm rot="0">
            <a:off x="769852" y="2132795"/>
            <a:ext cx="8593228" cy="14249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1639939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9" name="组合"/>
          <p:cNvGrpSpPr>
            <a:grpSpLocks/>
          </p:cNvGrpSpPr>
          <p:nvPr/>
        </p:nvGrpSpPr>
        <p:grpSpPr>
          <a:xfrm>
            <a:off x="7448612" y="0"/>
            <a:ext cx="4743793" cy="6858466"/>
            <a:chOff x="7448612" y="0"/>
            <a:chExt cx="4743793"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4"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组合"/>
          <p:cNvGrpSpPr>
            <a:grpSpLocks/>
          </p:cNvGrpSpPr>
          <p:nvPr/>
        </p:nvGrpSpPr>
        <p:grpSpPr>
          <a:xfrm>
            <a:off x="47625" y="3819523"/>
            <a:ext cx="4124324" cy="3009896"/>
            <a:chOff x="47625" y="3819523"/>
            <a:chExt cx="4124324" cy="3009896"/>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783227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7991475" y="2933700"/>
            <a:ext cx="2762249" cy="3257550"/>
            <a:chOff x="7991475" y="2933700"/>
            <a:chExt cx="2762249" cy="325755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834071" y="575055"/>
            <a:ext cx="5693921"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55257">
            <a:off x="2419313" y="2781257"/>
            <a:ext cx="5260663"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Creating a problem statement for an analysis or project using Excel involves clearly defining the issue you're trying to solve or the objective you're aiming to achieve. Here's a template you can follow along with an example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4377331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3" name="矩形"/>
          <p:cNvSpPr>
            <a:spLocks/>
          </p:cNvSpPr>
          <p:nvPr/>
        </p:nvSpPr>
        <p:spPr>
          <a:xfrm rot="0">
            <a:off x="1416071" y="2476462"/>
            <a:ext cx="706104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Creating a project overview using Excel involves summarizing key aspects of a project in a clear and organized manner. This overview helps stakeholders quickly understand the project’s scope, objectives, timeline, and status. Here’s how you can structure a project overview in Excel:</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4434907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696082" y="2476462"/>
            <a:ext cx="7781038"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end users of Excel can vary widely depending on the context, but they typically include: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Business Analysts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 Case: Analyze data, create reports, and generate insights for decision-making.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Tasks: Financial modeling, forecasting, data visualization, and scenario analysis.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631155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14693" y="2476462"/>
            <a:ext cx="7061236"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Problem: Sales teams at a mid-sized company are spending too much time manually generating reports and analyzing sales data. This manual process is prone to errors, inconsistent data formatting, and delays in providing actionable insights to management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3963674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628750" y="2495512"/>
            <a:ext cx="6195223"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Describing a dataset in Excel is essential for understanding the structure, content, and purpose of the data. Here’s a guide on how to create a comprehensive dataset description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383168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4"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7" name="图片"/>
          <p:cNvPicPr>
            <a:picLocks noChangeAspect="1"/>
          </p:cNvPicPr>
          <p:nvPr/>
        </p:nvPicPr>
        <p:blipFill>
          <a:blip r:embed="rId2" cstate="print"/>
          <a:stretch>
            <a:fillRect/>
          </a:stretch>
        </p:blipFill>
        <p:spPr>
          <a:xfrm rot="0">
            <a:off x="2571710" y="1847820"/>
            <a:ext cx="6781696" cy="4076637"/>
          </a:xfrm>
          <a:prstGeom prst="rect"/>
          <a:noFill/>
          <a:ln w="12700" cmpd="sng" cap="flat">
            <a:noFill/>
            <a:prstDash val="solid"/>
            <a:miter/>
          </a:ln>
        </p:spPr>
      </p:pic>
    </p:spTree>
    <p:extLst>
      <p:ext uri="{BB962C8B-B14F-4D97-AF65-F5344CB8AC3E}">
        <p14:creationId xmlns:p14="http://schemas.microsoft.com/office/powerpoint/2010/main" val="767098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2024-09-02T04:02:21Z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