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008282"/>
          <c:y val="0.028782157"/>
          <c:w val="0.8367957"/>
          <c:h val="0.90157"/>
        </c:manualLayout>
      </c:layout>
      <c:barChart>
        <c:barDir val="col"/>
        <c:grouping val="clustered"/>
        <c:varyColors val="0"/>
        <c:ser>
          <c:idx val="0"/>
          <c:order val="0"/>
          <c:tx>
            <c:v>HIGH</c:v>
          </c:tx>
          <c:spPr>
            <a:solidFill>
              <a:srgbClr val="ED384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spPr>
            <a:solidFill>
              <a:srgbClr val="F87184"/>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c:v>
          </c:tx>
          <c:spPr>
            <a:solidFill>
              <a:srgbClr val="EC9DA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spPr>
            <a:solidFill>
              <a:srgbClr val="ECC190"/>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900" b="0" i="0" u="none" strike="noStrike" baseline="0">
                <a:solidFill>
                  <a:srgbClr val="FEFEFE"/>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FFFFF"/>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FEFEFE"/>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8067959"/>
          <c:y val="3.3182203E-4"/>
          <c:w val="0.19320408"/>
          <c:h val="0.27694872"/>
        </c:manualLayout>
      </c:layout>
      <c:overlay val="0"/>
      <c:spPr>
        <a:noFill/>
        <a:ln>
          <a:noFill/>
        </a:ln>
      </c:spPr>
      <c:txPr>
        <a:bodyPr/>
        <a:lstStyle/>
        <a:p>
          <a:pPr>
            <a:defRPr sz="2400" b="0" i="0" u="none" strike="noStrike" baseline="0">
              <a:solidFill>
                <a:srgbClr val="FEFEFE"/>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ED3846"/>
              </a:solidFill>
              <a:ln w="25400">
                <a:solidFill>
                  <a:srgbClr val="FFFFFF"/>
                </a:solidFill>
                <a:prstDash val="solid"/>
              </a:ln>
            </c:spPr>
          </c:dPt>
          <c:dPt>
            <c:idx val="1"/>
            <c:bubble3D val="0"/>
            <c:spPr>
              <a:solidFill>
                <a:srgbClr val="F87184"/>
              </a:solidFill>
              <a:ln w="25400">
                <a:solidFill>
                  <a:srgbClr val="FFFFFF"/>
                </a:solidFill>
                <a:prstDash val="solid"/>
              </a:ln>
            </c:spPr>
          </c:dPt>
          <c:dPt>
            <c:idx val="2"/>
            <c:bubble3D val="0"/>
            <c:spPr>
              <a:solidFill>
                <a:srgbClr val="EC9DA9"/>
              </a:solidFill>
              <a:ln w="25400">
                <a:solidFill>
                  <a:srgbClr val="FFFFFF"/>
                </a:solidFill>
                <a:prstDash val="solid"/>
              </a:ln>
            </c:spPr>
          </c:dPt>
          <c:dPt>
            <c:idx val="3"/>
            <c:bubble3D val="0"/>
            <c:spPr>
              <a:solidFill>
                <a:srgbClr val="ECC190"/>
              </a:solidFill>
              <a:ln w="25400">
                <a:solidFill>
                  <a:srgbClr val="FFFFFF"/>
                </a:solidFill>
                <a:prstDash val="solid"/>
              </a:ln>
            </c:spPr>
          </c:dPt>
          <c:dPt>
            <c:idx val="4"/>
            <c:bubble3D val="0"/>
            <c:spPr>
              <a:solidFill>
                <a:srgbClr val="FFB268"/>
              </a:solidFill>
              <a:ln w="25400">
                <a:solidFill>
                  <a:srgbClr val="FFFFFF"/>
                </a:solidFill>
                <a:prstDash val="solid"/>
              </a:ln>
            </c:spPr>
          </c:dPt>
          <c:dPt>
            <c:idx val="5"/>
            <c:bubble3D val="0"/>
            <c:spPr>
              <a:solidFill>
                <a:srgbClr val="F98657"/>
              </a:solidFill>
              <a:ln w="25400">
                <a:solidFill>
                  <a:srgbClr val="FFFFFF"/>
                </a:solidFill>
                <a:prstDash val="solid"/>
              </a:ln>
            </c:spPr>
          </c:dPt>
          <c:dPt>
            <c:idx val="6"/>
            <c:bubble3D val="0"/>
            <c:spPr>
              <a:solidFill>
                <a:srgbClr val="A20E19"/>
              </a:solidFill>
              <a:ln w="25400">
                <a:solidFill>
                  <a:srgbClr val="FFFFFF"/>
                </a:solidFill>
                <a:prstDash val="solid"/>
              </a:ln>
            </c:spPr>
          </c:dPt>
          <c:dPt>
            <c:idx val="7"/>
            <c:bubble3D val="0"/>
            <c:spPr>
              <a:solidFill>
                <a:srgbClr val="CE0A26"/>
              </a:solidFill>
              <a:ln w="25400">
                <a:solidFill>
                  <a:srgbClr val="FFFFFF"/>
                </a:solidFill>
                <a:prstDash val="solid"/>
              </a:ln>
            </c:spPr>
          </c:dPt>
          <c:dPt>
            <c:idx val="8"/>
            <c:bubble3D val="0"/>
            <c:spPr>
              <a:solidFill>
                <a:srgbClr val="C6263D"/>
              </a:solidFill>
              <a:ln w="25400">
                <a:solidFill>
                  <a:srgbClr val="FFFFFF"/>
                </a:solidFill>
                <a:prstDash val="solid"/>
              </a:ln>
            </c:spPr>
          </c:dPt>
          <c:dPt>
            <c:idx val="9"/>
            <c:bubble3D val="0"/>
            <c:spPr>
              <a:solidFill>
                <a:srgbClr val="C2762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dPt>
            <c:idx val="0"/>
            <c:marker>
              <c:symbol val="dot"/>
              <c:size val="5"/>
            </c:marker>
            <c:invertIfNegative val="0"/>
            <c:bubble3D val="0"/>
            <c:spPr>
              <a:solidFill>
                <a:srgbClr val="ED3846"/>
              </a:solidFill>
              <a:ln w="25400">
                <a:solidFill>
                  <a:srgbClr val="FFFFFF"/>
                </a:solidFill>
                <a:prstDash val="solid"/>
              </a:ln>
            </c:spPr>
          </c:dPt>
          <c:dPt>
            <c:idx val="1"/>
            <c:marker>
              <c:symbol val="dash"/>
              <c:size val="5"/>
            </c:marker>
            <c:invertIfNegative val="0"/>
            <c:bubble3D val="0"/>
            <c:spPr>
              <a:solidFill>
                <a:srgbClr val="F87184"/>
              </a:solidFill>
              <a:ln w="25400">
                <a:solidFill>
                  <a:srgbClr val="FFFFFF"/>
                </a:solidFill>
                <a:prstDash val="solid"/>
              </a:ln>
            </c:spPr>
          </c:dPt>
          <c:dPt>
            <c:idx val="2"/>
            <c:marker>
              <c:symbol val="diamond"/>
              <c:size val="5"/>
            </c:marker>
            <c:invertIfNegative val="0"/>
            <c:bubble3D val="0"/>
            <c:spPr>
              <a:solidFill>
                <a:srgbClr val="EC9DA9"/>
              </a:solidFill>
              <a:ln w="25400">
                <a:solidFill>
                  <a:srgbClr val="FFFFFF"/>
                </a:solidFill>
                <a:prstDash val="solid"/>
              </a:ln>
            </c:spPr>
          </c:dPt>
          <c:dPt>
            <c:idx val="3"/>
            <c:marker>
              <c:symbol val="square"/>
              <c:size val="5"/>
            </c:marker>
            <c:invertIfNegative val="0"/>
            <c:bubble3D val="0"/>
            <c:spPr>
              <a:solidFill>
                <a:srgbClr val="ECC190"/>
              </a:solidFill>
              <a:ln w="25400">
                <a:solidFill>
                  <a:srgbClr val="FFFFFF"/>
                </a:solidFill>
                <a:prstDash val="solid"/>
              </a:ln>
            </c:spPr>
          </c:dPt>
          <c:dPt>
            <c:idx val="4"/>
            <c:marker>
              <c:symbol val="triangle"/>
              <c:size val="5"/>
            </c:marker>
            <c:invertIfNegative val="0"/>
            <c:bubble3D val="0"/>
            <c:spPr>
              <a:solidFill>
                <a:srgbClr val="FFB268"/>
              </a:solidFill>
              <a:ln w="25400">
                <a:solidFill>
                  <a:srgbClr val="FFFFFF"/>
                </a:solidFill>
                <a:prstDash val="solid"/>
              </a:ln>
            </c:spPr>
          </c:dPt>
          <c:dPt>
            <c:idx val="5"/>
            <c:marker>
              <c:symbol val="x"/>
              <c:size val="5"/>
            </c:marker>
            <c:invertIfNegative val="0"/>
            <c:bubble3D val="0"/>
            <c:spPr>
              <a:solidFill>
                <a:srgbClr val="F98657"/>
              </a:solidFill>
              <a:ln w="25400">
                <a:solidFill>
                  <a:srgbClr val="FFFFFF"/>
                </a:solidFill>
                <a:prstDash val="solid"/>
              </a:ln>
            </c:spPr>
          </c:dPt>
          <c:dPt>
            <c:idx val="6"/>
            <c:marker>
              <c:symbol val="star"/>
              <c:size val="5"/>
            </c:marker>
            <c:invertIfNegative val="0"/>
            <c:bubble3D val="0"/>
            <c:spPr>
              <a:solidFill>
                <a:srgbClr val="A20E19"/>
              </a:solidFill>
              <a:ln w="25400">
                <a:solidFill>
                  <a:srgbClr val="FFFFFF"/>
                </a:solidFill>
                <a:prstDash val="solid"/>
              </a:ln>
            </c:spPr>
          </c:dPt>
          <c:dPt>
            <c:idx val="7"/>
            <c:marker>
              <c:symbol val="circle"/>
              <c:size val="5"/>
            </c:marker>
            <c:invertIfNegative val="0"/>
            <c:bubble3D val="0"/>
            <c:spPr>
              <a:solidFill>
                <a:srgbClr val="CE0A26"/>
              </a:solidFill>
              <a:ln w="25400">
                <a:solidFill>
                  <a:srgbClr val="FFFFFF"/>
                </a:solidFill>
                <a:prstDash val="solid"/>
              </a:ln>
            </c:spPr>
          </c:dPt>
          <c:dPt>
            <c:idx val="8"/>
            <c:marker>
              <c:symbol val="plus"/>
              <c:size val="5"/>
            </c:marker>
            <c:invertIfNegative val="0"/>
            <c:bubble3D val="0"/>
            <c:spPr>
              <a:solidFill>
                <a:srgbClr val="C6263D"/>
              </a:solidFill>
              <a:ln w="25400">
                <a:solidFill>
                  <a:srgbClr val="FFFFFF"/>
                </a:solidFill>
                <a:prstDash val="solid"/>
              </a:ln>
            </c:spPr>
          </c:dPt>
          <c:dPt>
            <c:idx val="9"/>
            <c:marker>
              <c:symbol val="dot"/>
              <c:size val="5"/>
            </c:marker>
            <c:invertIfNegative val="0"/>
            <c:bubble3D val="0"/>
            <c:spPr>
              <a:solidFill>
                <a:srgbClr val="C2762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c:v>
          </c:tx>
          <c:dPt>
            <c:idx val="0"/>
            <c:marker>
              <c:symbol val="circle"/>
              <c:size val="5"/>
            </c:marker>
            <c:invertIfNegative val="0"/>
            <c:bubble3D val="0"/>
            <c:spPr>
              <a:solidFill>
                <a:srgbClr val="ED3846"/>
              </a:solidFill>
              <a:ln w="25400">
                <a:solidFill>
                  <a:srgbClr val="FFFFFF"/>
                </a:solidFill>
                <a:prstDash val="solid"/>
              </a:ln>
            </c:spPr>
          </c:dPt>
          <c:dPt>
            <c:idx val="1"/>
            <c:marker>
              <c:symbol val="plus"/>
              <c:size val="5"/>
            </c:marker>
            <c:invertIfNegative val="0"/>
            <c:bubble3D val="0"/>
            <c:spPr>
              <a:solidFill>
                <a:srgbClr val="F87184"/>
              </a:solidFill>
              <a:ln w="25400">
                <a:solidFill>
                  <a:srgbClr val="FFFFFF"/>
                </a:solidFill>
                <a:prstDash val="solid"/>
              </a:ln>
            </c:spPr>
          </c:dPt>
          <c:dPt>
            <c:idx val="2"/>
            <c:marker>
              <c:symbol val="dot"/>
              <c:size val="5"/>
            </c:marker>
            <c:invertIfNegative val="0"/>
            <c:bubble3D val="0"/>
            <c:spPr>
              <a:solidFill>
                <a:srgbClr val="EC9DA9"/>
              </a:solidFill>
              <a:ln w="25400">
                <a:solidFill>
                  <a:srgbClr val="FFFFFF"/>
                </a:solidFill>
                <a:prstDash val="solid"/>
              </a:ln>
            </c:spPr>
          </c:dPt>
          <c:dPt>
            <c:idx val="3"/>
            <c:marker>
              <c:symbol val="dash"/>
              <c:size val="5"/>
            </c:marker>
            <c:invertIfNegative val="0"/>
            <c:bubble3D val="0"/>
            <c:spPr>
              <a:solidFill>
                <a:srgbClr val="ECC190"/>
              </a:solidFill>
              <a:ln w="25400">
                <a:solidFill>
                  <a:srgbClr val="FFFFFF"/>
                </a:solidFill>
                <a:prstDash val="solid"/>
              </a:ln>
            </c:spPr>
          </c:dPt>
          <c:dPt>
            <c:idx val="4"/>
            <c:marker>
              <c:symbol val="diamond"/>
              <c:size val="5"/>
            </c:marker>
            <c:invertIfNegative val="0"/>
            <c:bubble3D val="0"/>
            <c:spPr>
              <a:solidFill>
                <a:srgbClr val="FFB268"/>
              </a:solidFill>
              <a:ln w="25400">
                <a:solidFill>
                  <a:srgbClr val="FFFFFF"/>
                </a:solidFill>
                <a:prstDash val="solid"/>
              </a:ln>
            </c:spPr>
          </c:dPt>
          <c:dPt>
            <c:idx val="5"/>
            <c:marker>
              <c:symbol val="square"/>
              <c:size val="5"/>
            </c:marker>
            <c:invertIfNegative val="0"/>
            <c:bubble3D val="0"/>
            <c:spPr>
              <a:solidFill>
                <a:srgbClr val="F98657"/>
              </a:solidFill>
              <a:ln w="25400">
                <a:solidFill>
                  <a:srgbClr val="FFFFFF"/>
                </a:solidFill>
                <a:prstDash val="solid"/>
              </a:ln>
            </c:spPr>
          </c:dPt>
          <c:dPt>
            <c:idx val="6"/>
            <c:marker>
              <c:symbol val="triangle"/>
              <c:size val="5"/>
            </c:marker>
            <c:invertIfNegative val="0"/>
            <c:bubble3D val="0"/>
            <c:spPr>
              <a:solidFill>
                <a:srgbClr val="A20E19"/>
              </a:solidFill>
              <a:ln w="25400">
                <a:solidFill>
                  <a:srgbClr val="FFFFFF"/>
                </a:solidFill>
                <a:prstDash val="solid"/>
              </a:ln>
            </c:spPr>
          </c:dPt>
          <c:dPt>
            <c:idx val="7"/>
            <c:marker>
              <c:symbol val="x"/>
              <c:size val="5"/>
            </c:marker>
            <c:invertIfNegative val="0"/>
            <c:bubble3D val="0"/>
            <c:spPr>
              <a:solidFill>
                <a:srgbClr val="CE0A26"/>
              </a:solidFill>
              <a:ln w="25400">
                <a:solidFill>
                  <a:srgbClr val="FFFFFF"/>
                </a:solidFill>
                <a:prstDash val="solid"/>
              </a:ln>
            </c:spPr>
          </c:dPt>
          <c:dPt>
            <c:idx val="8"/>
            <c:marker>
              <c:symbol val="star"/>
              <c:size val="5"/>
            </c:marker>
            <c:invertIfNegative val="0"/>
            <c:bubble3D val="0"/>
            <c:spPr>
              <a:solidFill>
                <a:srgbClr val="C6263D"/>
              </a:solidFill>
              <a:ln w="25400">
                <a:solidFill>
                  <a:srgbClr val="FFFFFF"/>
                </a:solidFill>
                <a:prstDash val="solid"/>
              </a:ln>
            </c:spPr>
          </c:dPt>
          <c:dPt>
            <c:idx val="9"/>
            <c:marker>
              <c:symbol val="circle"/>
              <c:size val="5"/>
            </c:marker>
            <c:invertIfNegative val="0"/>
            <c:bubble3D val="0"/>
            <c:spPr>
              <a:solidFill>
                <a:srgbClr val="C2762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dPt>
            <c:idx val="0"/>
            <c:marker>
              <c:symbol val="x"/>
              <c:size val="5"/>
            </c:marker>
            <c:invertIfNegative val="0"/>
            <c:bubble3D val="0"/>
            <c:spPr>
              <a:solidFill>
                <a:srgbClr val="ED3846"/>
              </a:solidFill>
              <a:ln w="25400">
                <a:solidFill>
                  <a:srgbClr val="FFFFFF"/>
                </a:solidFill>
                <a:prstDash val="solid"/>
              </a:ln>
            </c:spPr>
          </c:dPt>
          <c:dPt>
            <c:idx val="1"/>
            <c:marker>
              <c:symbol val="star"/>
              <c:size val="5"/>
            </c:marker>
            <c:invertIfNegative val="0"/>
            <c:bubble3D val="0"/>
            <c:spPr>
              <a:solidFill>
                <a:srgbClr val="F87184"/>
              </a:solidFill>
              <a:ln w="25400">
                <a:solidFill>
                  <a:srgbClr val="FFFFFF"/>
                </a:solidFill>
                <a:prstDash val="solid"/>
              </a:ln>
            </c:spPr>
          </c:dPt>
          <c:dPt>
            <c:idx val="2"/>
            <c:marker>
              <c:symbol val="circle"/>
              <c:size val="5"/>
            </c:marker>
            <c:invertIfNegative val="0"/>
            <c:bubble3D val="0"/>
            <c:spPr>
              <a:solidFill>
                <a:srgbClr val="EC9DA9"/>
              </a:solidFill>
              <a:ln w="25400">
                <a:solidFill>
                  <a:srgbClr val="FFFFFF"/>
                </a:solidFill>
                <a:prstDash val="solid"/>
              </a:ln>
            </c:spPr>
          </c:dPt>
          <c:dPt>
            <c:idx val="3"/>
            <c:marker>
              <c:symbol val="plus"/>
              <c:size val="5"/>
            </c:marker>
            <c:invertIfNegative val="0"/>
            <c:bubble3D val="0"/>
            <c:spPr>
              <a:solidFill>
                <a:srgbClr val="ECC190"/>
              </a:solidFill>
              <a:ln w="25400">
                <a:solidFill>
                  <a:srgbClr val="FFFFFF"/>
                </a:solidFill>
                <a:prstDash val="solid"/>
              </a:ln>
            </c:spPr>
          </c:dPt>
          <c:dPt>
            <c:idx val="4"/>
            <c:marker>
              <c:symbol val="dot"/>
              <c:size val="5"/>
            </c:marker>
            <c:invertIfNegative val="0"/>
            <c:bubble3D val="0"/>
            <c:spPr>
              <a:solidFill>
                <a:srgbClr val="FFB268"/>
              </a:solidFill>
              <a:ln w="25400">
                <a:solidFill>
                  <a:srgbClr val="FFFFFF"/>
                </a:solidFill>
                <a:prstDash val="solid"/>
              </a:ln>
            </c:spPr>
          </c:dPt>
          <c:dPt>
            <c:idx val="5"/>
            <c:marker>
              <c:symbol val="dash"/>
              <c:size val="5"/>
            </c:marker>
            <c:invertIfNegative val="0"/>
            <c:bubble3D val="0"/>
            <c:spPr>
              <a:solidFill>
                <a:srgbClr val="F98657"/>
              </a:solidFill>
              <a:ln w="25400">
                <a:solidFill>
                  <a:srgbClr val="FFFFFF"/>
                </a:solidFill>
                <a:prstDash val="solid"/>
              </a:ln>
            </c:spPr>
          </c:dPt>
          <c:dPt>
            <c:idx val="6"/>
            <c:marker>
              <c:symbol val="diamond"/>
              <c:size val="5"/>
            </c:marker>
            <c:invertIfNegative val="0"/>
            <c:bubble3D val="0"/>
            <c:spPr>
              <a:solidFill>
                <a:srgbClr val="A20E19"/>
              </a:solidFill>
              <a:ln w="25400">
                <a:solidFill>
                  <a:srgbClr val="FFFFFF"/>
                </a:solidFill>
                <a:prstDash val="solid"/>
              </a:ln>
            </c:spPr>
          </c:dPt>
          <c:dPt>
            <c:idx val="7"/>
            <c:marker>
              <c:symbol val="square"/>
              <c:size val="5"/>
            </c:marker>
            <c:invertIfNegative val="0"/>
            <c:bubble3D val="0"/>
            <c:spPr>
              <a:solidFill>
                <a:srgbClr val="CE0A26"/>
              </a:solidFill>
              <a:ln w="25400">
                <a:solidFill>
                  <a:srgbClr val="FFFFFF"/>
                </a:solidFill>
                <a:prstDash val="solid"/>
              </a:ln>
            </c:spPr>
          </c:dPt>
          <c:dPt>
            <c:idx val="8"/>
            <c:marker>
              <c:symbol val="triangle"/>
              <c:size val="5"/>
            </c:marker>
            <c:invertIfNegative val="0"/>
            <c:bubble3D val="0"/>
            <c:spPr>
              <a:solidFill>
                <a:srgbClr val="C6263D"/>
              </a:solidFill>
              <a:ln w="25400">
                <a:solidFill>
                  <a:srgbClr val="FFFFFF"/>
                </a:solidFill>
                <a:prstDash val="solid"/>
              </a:ln>
            </c:spPr>
          </c:dPt>
          <c:dPt>
            <c:idx val="9"/>
            <c:marker>
              <c:symbol val="x"/>
              <c:size val="5"/>
            </c:marker>
            <c:invertIfNegative val="0"/>
            <c:bubble3D val="0"/>
            <c:spPr>
              <a:solidFill>
                <a:srgbClr val="C2762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gapDepth val="150"/>
        <c:firstSliceAng val="0"/>
      </c:pie3DChart>
      <c:spPr>
        <a:noFill/>
        <a:ln>
          <a:noFill/>
        </a:ln>
      </c:spPr>
    </c:plotArea>
    <c:legend>
      <c:legendPos val="r"/>
      <c:layout/>
      <c:overlay val="0"/>
      <c:spPr>
        <a:noFill/>
        <a:ln>
          <a:noFill/>
        </a:ln>
      </c:spPr>
      <c:txPr>
        <a:bodyPr/>
        <a:lstStyle/>
        <a:p>
          <a:pPr>
            <a:defRPr sz="1500" b="1" i="0" u="none" strike="noStrike" baseline="0">
              <a:solidFill>
                <a:srgbClr val="FEFEFE"/>
              </a:solidFill>
              <a:latin typeface="Times New Roman"/>
              <a:ea typeface="Droid Sans"/>
              <a:cs typeface="Lucida Sans"/>
            </a:defRPr>
          </a:pPr>
          <a:endParaRPr lang="zh-CN"/>
        </a:p>
      </c:txPr>
    </c:legend>
    <c:plotVisOnly val="1"/>
    <c:dispBlanksAs val="gap"/>
    <c:showDLblsOverMax val="0"/>
  </c:chart>
  <c:spPr>
    <a:noFill/>
    <a:ln>
      <a:noFill/>
    </a:ln>
  </c:spPr>
  <c:txPr>
    <a:bodyPr/>
    <a:lstStyle/>
    <a:p>
      <a:pPr>
        <a:defRPr sz="1000" b="1" i="0" u="none" strike="noStrike" baseline="0">
          <a:solidFill>
            <a:srgbClr val="000000"/>
          </a:solidFill>
          <a:latin typeface="Times New Roman"/>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4"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59537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703513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29780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497492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474592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389903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563483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612699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518908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9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446537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129469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586738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09174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768747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4615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5544441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025546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46747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pic>
        <p:nvPicPr>
          <p:cNvPr id="25" name="图片"/>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831794" y="2105202"/>
            <a:ext cx="9360204" cy="4752798"/>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4" name="图片"/>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0" y="0"/>
            <a:ext cx="12189867"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3" name="矩形"/>
          <p:cNvSpPr>
            <a:spLocks xmlns:a="http://schemas.openxmlformats.org/drawingml/2006/main"/>
          </p:cNvSpPr>
          <p:nvPr/>
        </p:nvSpPr>
        <p:spPr>
          <a:xfrm xmlns:a="http://schemas.openxmlformats.org/drawingml/2006/main" rot="0">
            <a:off x="0" y="0"/>
            <a:ext cx="964174" cy="6858000"/>
          </a:xfrm>
          <a:prstGeom xmlns:a="http://schemas.openxmlformats.org/drawingml/2006/main" prst="rect"/>
          <a:solidFill xmlns:a="http://schemas.openxmlformats.org/drawingml/2006/main">
            <a:schemeClr val="bg2"/>
          </a:solidFill>
          <a:ln xmlns:a="http://schemas.openxmlformats.org/drawingml/2006/main" w="15875" cmpd="sng" cap="flat">
            <a:noFill/>
            <a:prstDash val="solid"/>
            <a:round/>
          </a:ln>
        </p:spPr>
      </p:sp>
      <p:sp>
        <p:nvSpPr>
          <p:cNvPr id="22" name="矩形"/>
          <p:cNvSpPr>
            <a:spLocks xmlns:a="http://schemas.openxmlformats.org/drawingml/2006/main"/>
          </p:cNvSpPr>
          <p:nvPr/>
        </p:nvSpPr>
        <p:spPr>
          <a:xfrm xmlns:a="http://schemas.openxmlformats.org/drawingml/2006/main" rot="0">
            <a:off x="962042" y="0"/>
            <a:ext cx="45718" cy="6858000"/>
          </a:xfrm>
          <a:prstGeom xmlns:a="http://schemas.openxmlformats.org/drawingml/2006/main" prst="rect"/>
          <a:solidFill xmlns:a="http://schemas.openxmlformats.org/drawingml/2006/main">
            <a:schemeClr val="accent6"/>
          </a:solidFill>
          <a:ln xmlns:a="http://schemas.openxmlformats.org/drawingml/2006/main" w="15875" cmpd="sng" cap="flat">
            <a:noFill/>
            <a:prstDash val="solid"/>
            <a:round/>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2237130" y="3661143"/>
            <a:ext cx="5885351" cy="17917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algn="ctr"/>
            <a:endParaRPr lang="zh-CN" altLang="en-US" sz="800">
              <a:solidFill>
                <a:srgbClr val="FFFFFF"/>
              </a:solidFill>
              <a:latin typeface="Arial" pitchFamily="0" charset="0"/>
              <a:ea typeface="宋体" pitchFamily="0" charset="0"/>
              <a:cs typeface="Arial"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810065" y="5270604"/>
            <a:ext cx="2662729" cy="18288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endParaRPr lang="zh-CN" altLang="en-US" sz="800">
              <a:solidFill>
                <a:srgbClr val="FFFFFF"/>
              </a:solidFill>
              <a:latin typeface="Arial" pitchFamily="0" charset="0"/>
              <a:ea typeface="宋体" pitchFamily="0" charset="0"/>
              <a:cs typeface="Arial"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58407" y="164592"/>
            <a:ext cx="636727" cy="32285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53269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pic>
        <p:nvPicPr>
          <p:cNvPr id="46" name="图片"/>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831794" y="2105202"/>
            <a:ext cx="9360204" cy="4752798"/>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45" name="图片"/>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0" y="0"/>
            <a:ext cx="12189867"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4" name="矩形"/>
          <p:cNvSpPr>
            <a:spLocks xmlns:a="http://schemas.openxmlformats.org/drawingml/2006/main"/>
          </p:cNvSpPr>
          <p:nvPr/>
        </p:nvSpPr>
        <p:spPr>
          <a:xfrm xmlns:a="http://schemas.openxmlformats.org/drawingml/2006/main" rot="0">
            <a:off x="0" y="0"/>
            <a:ext cx="964174" cy="6858000"/>
          </a:xfrm>
          <a:prstGeom xmlns:a="http://schemas.openxmlformats.org/drawingml/2006/main" prst="rect"/>
          <a:solidFill xmlns:a="http://schemas.openxmlformats.org/drawingml/2006/main">
            <a:schemeClr val="bg2"/>
          </a:solidFill>
          <a:ln xmlns:a="http://schemas.openxmlformats.org/drawingml/2006/main" w="15875" cmpd="sng" cap="flat">
            <a:noFill/>
            <a:prstDash val="solid"/>
            <a:round/>
          </a:ln>
        </p:spPr>
      </p:sp>
      <p:sp>
        <p:nvSpPr>
          <p:cNvPr id="43" name="矩形"/>
          <p:cNvSpPr>
            <a:spLocks xmlns:a="http://schemas.openxmlformats.org/drawingml/2006/main"/>
          </p:cNvSpPr>
          <p:nvPr/>
        </p:nvSpPr>
        <p:spPr>
          <a:xfrm xmlns:a="http://schemas.openxmlformats.org/drawingml/2006/main" rot="0">
            <a:off x="962042" y="0"/>
            <a:ext cx="45718" cy="6858000"/>
          </a:xfrm>
          <a:prstGeom xmlns:a="http://schemas.openxmlformats.org/drawingml/2006/main" prst="rect"/>
          <a:solidFill xmlns:a="http://schemas.openxmlformats.org/drawingml/2006/main">
            <a:schemeClr val="accent6"/>
          </a:solidFill>
          <a:ln xmlns:a="http://schemas.openxmlformats.org/drawingml/2006/main" w="15875" cmpd="sng" cap="flat">
            <a:noFill/>
            <a:prstDash val="solid"/>
            <a:round/>
          </a:ln>
        </p:spPr>
      </p:sp>
      <p:sp>
        <p:nvSpPr>
          <p:cNvPr id="36" name="矩形"/>
          <p:cNvSpPr>
            <a:spLocks xmlns:a="http://schemas.openxmlformats.org/drawingml/2006/main"/>
          </p:cNvSpPr>
          <p:nvPr/>
        </p:nvSpPr>
        <p:spPr>
          <a:xfrm xmlns:a="http://schemas.openxmlformats.org/drawingml/2006/main" rot="0">
            <a:off x="1004479" y="0"/>
            <a:ext cx="10372316" cy="6858000"/>
          </a:xfrm>
          <a:prstGeom xmlns:a="http://schemas.openxmlformats.org/drawingml/2006/main" prst="rect"/>
          <a:solidFill xmlns:a="http://schemas.openxmlformats.org/drawingml/2006/main">
            <a:srgbClr val="2D251F">
              <a:alpha val="92000"/>
            </a:srgbClr>
          </a:solidFill>
          <a:ln xmlns:a="http://schemas.openxmlformats.org/drawingml/2006/main" w="15875" cmpd="sng" cap="flat">
            <a:noFill/>
            <a:prstDash val="solid"/>
            <a:round/>
          </a:ln>
        </p:spPr>
      </p:sp>
      <p:sp>
        <p:nvSpPr>
          <p:cNvPr id="37" name="矩形"/>
          <p:cNvSpPr>
            <a:spLocks xmlns:a="http://schemas.openxmlformats.org/drawingml/2006/main"/>
          </p:cNvSpPr>
          <p:nvPr/>
        </p:nvSpPr>
        <p:spPr>
          <a:xfrm xmlns:a="http://schemas.openxmlformats.org/drawingml/2006/main" rot="0">
            <a:off x="11377329" y="0"/>
            <a:ext cx="27431" cy="6858000"/>
          </a:xfrm>
          <a:prstGeom xmlns:a="http://schemas.openxmlformats.org/drawingml/2006/main" prst="rect"/>
          <a:solidFill xmlns:a="http://schemas.openxmlformats.org/drawingml/2006/main">
            <a:schemeClr val="accent6"/>
          </a:solidFill>
          <a:ln xmlns:a="http://schemas.openxmlformats.org/drawingml/2006/main" w="15875" cmpd="sng" cap="flat">
            <a:noFill/>
            <a:prstDash val="solid"/>
            <a:round/>
          </a:ln>
        </p:spPr>
      </p:sp>
      <p:sp>
        <p:nvSpPr>
          <p:cNvPr id="38" name="文本框"/>
          <p:cNvSpPr>
            <a:spLocks xmlns:a="http://schemas.openxmlformats.org/drawingml/2006/main" noGrp="1"/>
          </p:cNvSpPr>
          <p:nvPr>
            <p:ph type="title"/>
          </p:nvPr>
        </p:nvSpPr>
        <p:spPr>
          <a:xfrm xmlns:a="http://schemas.openxmlformats.org/drawingml/2006/main" rot="0">
            <a:off x="2611808" y="808056"/>
            <a:ext cx="7958331" cy="107722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9" name="文本框"/>
          <p:cNvSpPr>
            <a:spLocks xmlns:a="http://schemas.openxmlformats.org/drawingml/2006/main" noGrp="1"/>
          </p:cNvSpPr>
          <p:nvPr>
            <p:ph type="dt" idx="10"/>
          </p:nvPr>
        </p:nvSpPr>
        <p:spPr>
          <a:xfrm xmlns:a="http://schemas.openxmlformats.org/drawingml/2006/main" rot="0">
            <a:off x="-810065" y="5270604"/>
            <a:ext cx="2662729" cy="18288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endParaRPr lang="zh-CN" altLang="en-US" sz="800">
              <a:solidFill>
                <a:srgbClr val="FFFFFF"/>
              </a:solidFill>
              <a:latin typeface="Arial" pitchFamily="0" charset="0"/>
              <a:ea typeface="宋体" pitchFamily="0" charset="0"/>
              <a:cs typeface="Arial" pitchFamily="0" charset="0"/>
            </a:endParaRPr>
          </a:p>
        </p:txBody>
      </p:sp>
      <p:sp>
        <p:nvSpPr>
          <p:cNvPr id="40" name="文本框"/>
          <p:cNvSpPr>
            <a:spLocks xmlns:a="http://schemas.openxmlformats.org/drawingml/2006/main" noGrp="1"/>
          </p:cNvSpPr>
          <p:nvPr>
            <p:ph type="ftr"/>
          </p:nvPr>
        </p:nvSpPr>
        <p:spPr>
          <a:xfrm xmlns:a="http://schemas.openxmlformats.org/drawingml/2006/main" rot="0">
            <a:off x="-2237130" y="3661143"/>
            <a:ext cx="5885351" cy="17917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a:endParaRPr lang="zh-CN" altLang="en-US" sz="800">
              <a:solidFill>
                <a:srgbClr val="FFFFFF"/>
              </a:solidFill>
              <a:latin typeface="Arial" pitchFamily="0" charset="0"/>
              <a:ea typeface="宋体" pitchFamily="0" charset="0"/>
              <a:cs typeface="Arial" pitchFamily="0" charset="0"/>
            </a:endParaRPr>
          </a:p>
        </p:txBody>
      </p:sp>
      <p:sp>
        <p:nvSpPr>
          <p:cNvPr id="41" name="文本框"/>
          <p:cNvSpPr>
            <a:spLocks xmlns:a="http://schemas.openxmlformats.org/drawingml/2006/main" noGrp="1"/>
          </p:cNvSpPr>
          <p:nvPr>
            <p:ph type="sldNum"/>
          </p:nvPr>
        </p:nvSpPr>
        <p:spPr>
          <a:xfrm xmlns:a="http://schemas.openxmlformats.org/drawingml/2006/main" rot="0">
            <a:off x="158407" y="164592"/>
            <a:ext cx="636727" cy="32285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800" b="0" i="0" u="none" strike="noStrike" kern="1200" cap="none" spc="10" baseline="0">
                <a:solidFill>
                  <a:srgbClr val="FFFFFF"/>
                </a:solidFill>
                <a:latin typeface="Arial" pitchFamily="0" charset="0"/>
                <a:ea typeface="宋体" pitchFamily="0" charset="0"/>
                <a:cs typeface="Arial" pitchFamily="0" charset="0"/>
              </a:rPr>
              <a:t>&lt;#&gt;</a:t>
            </a:fld>
            <a:endParaRPr lang="zh-CN" altLang="en-US" sz="1800" spc="10">
              <a:solidFill>
                <a:srgbClr val="FFFFFF"/>
              </a:solidFill>
              <a:latin typeface="Arial" pitchFamily="0" charset="0"/>
              <a:ea typeface="宋体" pitchFamily="0" charset="0"/>
              <a:cs typeface="Arial" pitchFamily="0" charset="0"/>
            </a:endParaRPr>
          </a:p>
        </p:txBody>
      </p:sp>
      <p:sp>
        <p:nvSpPr>
          <p:cNvPr id="42" name="矩形"/>
          <p:cNvSpPr>
            <a:spLocks xmlns:a="http://schemas.openxmlformats.org/drawingml/2006/main"/>
          </p:cNvSpPr>
          <p:nvPr/>
        </p:nvSpPr>
        <p:spPr>
          <a:xfrm xmlns:a="http://schemas.openxmlformats.org/drawingml/2006/main" rot="0">
            <a:off x="2196172" y="641225"/>
            <a:ext cx="415636" cy="35813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r">
              <a:lnSpc>
                <a:spcPct val="100000"/>
              </a:lnSpc>
              <a:spcBef>
                <a:spcPts val="0"/>
              </a:spcBef>
              <a:spcAft>
                <a:spcPts val="0"/>
              </a:spcAft>
              <a:buNone/>
            </a:pPr>
            <a:r>
              <a:rPr lang="en-US" altLang="zh-CN" sz="1800" b="0" i="0" u="none" strike="noStrike" kern="1200" cap="none" spc="0" baseline="0">
                <a:solidFill>
                  <a:schemeClr val="accent6"/>
                </a:solidFill>
                <a:latin typeface="Wingdings 3" pitchFamily="18" charset="2"/>
                <a:ea typeface="宋体" pitchFamily="0" charset="0"/>
                <a:cs typeface="Arial" pitchFamily="0" charset="0"/>
              </a:rPr>
              <a:t>z</a:t>
            </a:r>
            <a:endParaRPr lang="zh-CN" altLang="en-US" sz="1000" b="0" i="0" u="none" strike="noStrike" kern="1200" cap="none" spc="0" baseline="0">
              <a:solidFill>
                <a:schemeClr val="accent6"/>
              </a:solidFill>
              <a:latin typeface="MS Shell Dlg 2" pitchFamily="34" charset="0"/>
              <a:ea typeface="宋体" pitchFamily="0" charset="0"/>
              <a:cs typeface="Arial" pitchFamily="0" charset="0"/>
            </a:endParaRPr>
          </a:p>
        </p:txBody>
      </p:sp>
    </p:spTree>
    <p:extLst>
      <p:ext uri="{BB962C8B-B14F-4D97-AF65-F5344CB8AC3E}">
        <p14:creationId xmlns:p14="http://schemas.microsoft.com/office/powerpoint/2010/main" val="185622472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89775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966422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15160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191621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009998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00646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87212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704653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2" cstate="print"/>
          <a:stretch>
            <a:fillRect/>
          </a:stretch>
        </p:blipFill>
        <p:spPr>
          <a:xfrm rot="0">
            <a:off x="2831794" y="2105202"/>
            <a:ext cx="9360204" cy="4752798"/>
          </a:xfrm>
          <a:prstGeom prst="rect"/>
          <a:noFill/>
          <a:ln w="12700" cmpd="sng" cap="flat">
            <a:noFill/>
            <a:prstDash val="solid"/>
            <a:miter/>
          </a:ln>
        </p:spPr>
      </p:pic>
      <p:pic>
        <p:nvPicPr>
          <p:cNvPr id="3" name="图片"/>
          <p:cNvPicPr>
            <a:picLocks noChangeAspect="1"/>
          </p:cNvPicPr>
          <p:nvPr/>
        </p:nvPicPr>
        <p:blipFill>
          <a:blip r:embed="rId3" cstate="print"/>
          <a:stretch>
            <a:fillRect/>
          </a:stretch>
        </p:blipFill>
        <p:spPr>
          <a:xfrm rot="0">
            <a:off x="0" y="0"/>
            <a:ext cx="12189867" cy="6858000"/>
          </a:xfrm>
          <a:prstGeom prst="rect"/>
          <a:noFill/>
          <a:ln w="12700" cmpd="sng" cap="flat">
            <a:noFill/>
            <a:prstDash val="solid"/>
            <a:miter/>
          </a:ln>
        </p:spPr>
      </p:pic>
      <p:sp>
        <p:nvSpPr>
          <p:cNvPr id="4" name="矩形"/>
          <p:cNvSpPr>
            <a:spLocks/>
          </p:cNvSpPr>
          <p:nvPr/>
        </p:nvSpPr>
        <p:spPr>
          <a:xfrm rot="0">
            <a:off x="0" y="0"/>
            <a:ext cx="964174" cy="6858000"/>
          </a:xfrm>
          <a:prstGeom prst="rect"/>
          <a:solidFill>
            <a:schemeClr val="bg2"/>
          </a:solidFill>
          <a:ln w="15875" cmpd="sng" cap="flat">
            <a:noFill/>
            <a:prstDash val="solid"/>
            <a:round/>
          </a:ln>
        </p:spPr>
      </p:sp>
      <p:sp>
        <p:nvSpPr>
          <p:cNvPr id="5" name="文本框"/>
          <p:cNvSpPr>
            <a:spLocks noGrp="1"/>
          </p:cNvSpPr>
          <p:nvPr>
            <p:ph type="title"/>
          </p:nvPr>
        </p:nvSpPr>
        <p:spPr>
          <a:xfrm rot="0">
            <a:off x="2611808" y="808056"/>
            <a:ext cx="7958331" cy="1077229"/>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6" name="文本框"/>
          <p:cNvSpPr>
            <a:spLocks noGrp="1"/>
          </p:cNvSpPr>
          <p:nvPr>
            <p:ph type="body" idx="1"/>
          </p:nvPr>
        </p:nvSpPr>
        <p:spPr>
          <a:xfrm rot="0">
            <a:off x="2773599" y="2052115"/>
            <a:ext cx="7796540" cy="399782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文本框"/>
          <p:cNvSpPr>
            <a:spLocks noGrp="1"/>
          </p:cNvSpPr>
          <p:nvPr>
            <p:ph type="dt" idx="2"/>
          </p:nvPr>
        </p:nvSpPr>
        <p:spPr>
          <a:xfrm rot="5400000">
            <a:off x="-810065" y="5270604"/>
            <a:ext cx="2662729" cy="182880"/>
          </a:xfrm>
          <a:prstGeom prst="rect"/>
          <a:noFill/>
          <a:ln w="12700" cmpd="sng" cap="flat">
            <a:noFill/>
            <a:prstDash val="solid"/>
            <a:miter/>
          </a:ln>
        </p:spPr>
        <p:txBody>
          <a:bodyPr vert="horz" wrap="square" lIns="91440" tIns="18288" rIns="91440" bIns="45720" anchor="t" anchorCtr="0">
            <a:prstTxWarp prst="textNoShape"/>
          </a:bodyPr>
          <a:lstStyle/>
          <a:p>
            <a:pPr algn="r"/>
            <a:fld id="{CAD2D6BD-DE1B-4B5F-8B41-2702339687B9}" type="datetime1">
              <a:rPr lang="en-US" altLang="zh-CN" sz="800">
                <a:solidFill>
                  <a:srgbClr val="FFFFFF"/>
                </a:solidFill>
                <a:latin typeface="Arial" pitchFamily="0" charset="0"/>
                <a:ea typeface="宋体" pitchFamily="0" charset="0"/>
                <a:cs typeface="Arial" pitchFamily="0" charset="0"/>
              </a:rPr>
              <a:t>9/4/2024</a:t>
            </a:fld>
            <a:endParaRPr lang="zh-CN" altLang="en-US" sz="800">
              <a:solidFill>
                <a:srgbClr val="FFFFFF"/>
              </a:solidFill>
              <a:latin typeface="Arial" pitchFamily="0" charset="0"/>
              <a:ea typeface="宋体" pitchFamily="0" charset="0"/>
              <a:cs typeface="Arial" pitchFamily="0" charset="0"/>
            </a:endParaRPr>
          </a:p>
        </p:txBody>
      </p:sp>
      <p:sp>
        <p:nvSpPr>
          <p:cNvPr id="8" name="文本框"/>
          <p:cNvSpPr>
            <a:spLocks noGrp="1"/>
          </p:cNvSpPr>
          <p:nvPr>
            <p:ph type="ftr" idx="3"/>
          </p:nvPr>
        </p:nvSpPr>
        <p:spPr>
          <a:xfrm rot="5400000">
            <a:off x="-2237130" y="3661143"/>
            <a:ext cx="5885351" cy="179175"/>
          </a:xfrm>
          <a:prstGeom prst="rect"/>
          <a:noFill/>
          <a:ln w="12700" cmpd="sng" cap="flat">
            <a:noFill/>
            <a:prstDash val="solid"/>
            <a:miter/>
          </a:ln>
        </p:spPr>
        <p:txBody>
          <a:bodyPr vert="horz" wrap="square" lIns="91440" tIns="45720" rIns="91440" bIns="18288" anchor="b" anchorCtr="0">
            <a:prstTxWarp prst="textNoShape"/>
          </a:bodyPr>
          <a:lstStyle/>
          <a:p>
            <a:pPr algn="r"/>
            <a:endParaRPr lang="zh-CN" altLang="en-US" sz="800">
              <a:solidFill>
                <a:srgbClr val="FFFFFF"/>
              </a:solidFill>
              <a:latin typeface="Arial" pitchFamily="0" charset="0"/>
              <a:ea typeface="宋体" pitchFamily="0" charset="0"/>
              <a:cs typeface="Arial" pitchFamily="0" charset="0"/>
            </a:endParaRPr>
          </a:p>
        </p:txBody>
      </p:sp>
      <p:sp>
        <p:nvSpPr>
          <p:cNvPr id="9" name="文本框"/>
          <p:cNvSpPr>
            <a:spLocks noGrp="1"/>
          </p:cNvSpPr>
          <p:nvPr>
            <p:ph type="sldNum" idx="4"/>
          </p:nvPr>
        </p:nvSpPr>
        <p:spPr>
          <a:xfrm rot="0">
            <a:off x="158407" y="164592"/>
            <a:ext cx="636727" cy="322850"/>
          </a:xfrm>
          <a:prstGeom prst="rect"/>
          <a:noFill/>
          <a:ln w="12700" cmpd="sng" cap="flat">
            <a:noFill/>
            <a:prstDash val="solid"/>
            <a:miter/>
          </a:ln>
        </p:spPr>
        <p:txBody>
          <a:bodyPr vert="horz" wrap="square" lIns="91440" tIns="45720" rIns="45720" bIns="45720" anchor="ctr" anchorCtr="0">
            <a:prstTxWarp prst="textNoShape"/>
          </a:bodyPr>
          <a:lstStyle/>
          <a:p>
            <a:pPr marL="38100" indent="0" algn="r">
              <a:lnSpc>
                <a:spcPct val="100000"/>
              </a:lnSpc>
              <a:spcBef>
                <a:spcPts val="55"/>
              </a:spcBef>
            </a:pPr>
            <a:fld id="{CAD2D6BD-DE1B-4B5F-8B41-2702339687B9}" type="slidenum">
              <a:rPr lang="en-US" altLang="zh-CN" sz="1800" b="0" i="0" u="none" strike="noStrike" kern="1200" cap="none" spc="10" baseline="0">
                <a:solidFill>
                  <a:srgbClr val="FFFFFF"/>
                </a:solidFill>
                <a:latin typeface="Arial" pitchFamily="0" charset="0"/>
                <a:ea typeface="宋体" pitchFamily="0" charset="0"/>
                <a:cs typeface="Arial" pitchFamily="0" charset="0"/>
              </a:rPr>
              <a:t>&lt;#&gt;</a:t>
            </a:fld>
            <a:endParaRPr lang="zh-CN" altLang="en-US" sz="1800" spc="10">
              <a:solidFill>
                <a:srgbClr val="FFFFFF"/>
              </a:solidFill>
              <a:latin typeface="Arial" pitchFamily="0" charset="0"/>
              <a:ea typeface="宋体" pitchFamily="0" charset="0"/>
              <a:cs typeface="Arial" pitchFamily="0" charset="0"/>
            </a:endParaRPr>
          </a:p>
        </p:txBody>
      </p:sp>
      <p:sp>
        <p:nvSpPr>
          <p:cNvPr id="10" name="矩形"/>
          <p:cNvSpPr>
            <a:spLocks/>
          </p:cNvSpPr>
          <p:nvPr/>
        </p:nvSpPr>
        <p:spPr>
          <a:xfrm rot="0">
            <a:off x="962042" y="0"/>
            <a:ext cx="45718" cy="6858000"/>
          </a:xfrm>
          <a:prstGeom prst="rect"/>
          <a:solidFill>
            <a:schemeClr val="accent6"/>
          </a:solidFill>
          <a:ln w="15875" cmpd="sng" cap="flat">
            <a:noFill/>
            <a:prstDash val="solid"/>
            <a:round/>
          </a:ln>
        </p:spPr>
      </p:sp>
    </p:spTree>
    <p:extLst>
      <p:ext uri="{BB962C8B-B14F-4D97-AF65-F5344CB8AC3E}">
        <p14:creationId xmlns:p14="http://schemas.microsoft.com/office/powerpoint/2010/main" val="388986077"/>
      </p:ext>
    </p:extLst>
  </p:cSld>
  <p:clrMap bg1="lt1" tx1="dk1" bg2="lt2" tx2="dk2" accent1="accent1" accent2="accent2" accent3="accent3" accent4="accent4" accent5="accent5" accent6="accent6" hlink="hlink" folHlink="fol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hf sldNum="0" hdr="0" ftr="0" dt="0"/>
  <p:txStyles>
    <p:titleStyle>
      <a:lvl1pPr algn="r" defTabSz="914400" eaLnBrk="1" fontAlgn="auto" latinLnBrk="0" hangingPunct="1">
        <a:lnSpc>
          <a:spcPct val="90000"/>
        </a:lnSpc>
        <a:spcBef>
          <a:spcPts val="0"/>
        </a:spcBef>
        <a:buNone/>
        <a:defRPr sz="3400" b="0" i="0" kern="1200" cap="none">
          <a:solidFill>
            <a:schemeClr val="tx1"/>
          </a:solidFill>
          <a:latin typeface="Arial" pitchFamily="0" charset="0"/>
          <a:ea typeface="宋体" pitchFamily="0" charset="0"/>
          <a:cs typeface="Arial" pitchFamily="0" charset="0"/>
        </a:defRPr>
      </a:lvl1pPr>
    </p:titleStyle>
    <p:bodyStyle>
      <a:lvl1pPr marL="344424" indent="-338328" algn="l" defTabSz="914400" eaLnBrk="1" fontAlgn="auto" latinLnBrk="0" hangingPunct="1">
        <a:lnSpc>
          <a:spcPct val="120000"/>
        </a:lnSpc>
        <a:spcBef>
          <a:spcPts val="500"/>
        </a:spcBef>
        <a:spcAft>
          <a:spcPts val="600"/>
        </a:spcAft>
        <a:buClr>
          <a:schemeClr val="accent6"/>
        </a:buClr>
        <a:buSzPct val="90000"/>
        <a:buFont typeface="Wingdings" pitchFamily="2" charset="2"/>
        <a:buChar char="§"/>
        <a:defRPr sz="2000" kern="1200">
          <a:solidFill>
            <a:schemeClr val="tx1"/>
          </a:solidFill>
          <a:latin typeface="Arial" pitchFamily="0" charset="0"/>
          <a:ea typeface="宋体" pitchFamily="0" charset="0"/>
          <a:cs typeface="Arial" pitchFamily="0" charset="0"/>
        </a:defRPr>
      </a:lvl1pPr>
      <a:lvl2pPr marL="795274" indent="-338328" algn="l" defTabSz="914400" eaLnBrk="1" fontAlgn="auto" latinLnBrk="0" hangingPunct="1">
        <a:lnSpc>
          <a:spcPct val="120000"/>
        </a:lnSpc>
        <a:spcBef>
          <a:spcPts val="500"/>
        </a:spcBef>
        <a:spcAft>
          <a:spcPts val="600"/>
        </a:spcAft>
        <a:buClr>
          <a:schemeClr val="accent6"/>
        </a:buClr>
        <a:buSzPct val="90000"/>
        <a:buFont typeface="Wingdings" pitchFamily="2" charset="2"/>
        <a:buChar char="§"/>
        <a:defRPr sz="1800" kern="1200">
          <a:solidFill>
            <a:schemeClr val="tx1"/>
          </a:solidFill>
          <a:latin typeface="Arial" pitchFamily="0" charset="0"/>
          <a:ea typeface="宋体" pitchFamily="0" charset="0"/>
          <a:cs typeface="Arial" pitchFamily="0" charset="0"/>
        </a:defRPr>
      </a:lvl2pPr>
      <a:lvl3pPr marL="1258824" indent="-338328" algn="l" defTabSz="914400" eaLnBrk="1" fontAlgn="auto" latinLnBrk="0" hangingPunct="1">
        <a:lnSpc>
          <a:spcPct val="120000"/>
        </a:lnSpc>
        <a:spcBef>
          <a:spcPts val="500"/>
        </a:spcBef>
        <a:spcAft>
          <a:spcPts val="600"/>
        </a:spcAft>
        <a:buClr>
          <a:schemeClr val="accent6"/>
        </a:buClr>
        <a:buSzPct val="90000"/>
        <a:buFont typeface="Wingdings" pitchFamily="2" charset="2"/>
        <a:buChar char="§"/>
        <a:defRPr sz="1600" kern="1200">
          <a:solidFill>
            <a:schemeClr val="tx1"/>
          </a:solidFill>
          <a:latin typeface="Arial" pitchFamily="0" charset="0"/>
          <a:ea typeface="宋体" pitchFamily="0" charset="0"/>
          <a:cs typeface="Arial" pitchFamily="0" charset="0"/>
        </a:defRPr>
      </a:lvl3pPr>
      <a:lvl4pPr marL="1709674" indent="-338328" algn="l" defTabSz="914400" eaLnBrk="1" fontAlgn="auto" latinLnBrk="0" hangingPunct="1">
        <a:lnSpc>
          <a:spcPct val="120000"/>
        </a:lnSpc>
        <a:spcBef>
          <a:spcPts val="500"/>
        </a:spcBef>
        <a:spcAft>
          <a:spcPts val="600"/>
        </a:spcAft>
        <a:buClr>
          <a:schemeClr val="accent6"/>
        </a:buClr>
        <a:buSzPct val="90000"/>
        <a:buFont typeface="Wingdings" pitchFamily="2" charset="2"/>
        <a:buChar char="§"/>
        <a:defRPr sz="1400" kern="1200">
          <a:solidFill>
            <a:schemeClr val="tx1"/>
          </a:solidFill>
          <a:latin typeface="Arial" pitchFamily="0" charset="0"/>
          <a:ea typeface="宋体" pitchFamily="0" charset="0"/>
          <a:cs typeface="Arial" pitchFamily="0" charset="0"/>
        </a:defRPr>
      </a:lvl4pPr>
      <a:lvl5pPr marL="2173224" indent="-338328" algn="l" defTabSz="914400" eaLnBrk="1" fontAlgn="auto" latinLnBrk="0" hangingPunct="1">
        <a:lnSpc>
          <a:spcPct val="120000"/>
        </a:lnSpc>
        <a:spcBef>
          <a:spcPts val="500"/>
        </a:spcBef>
        <a:spcAft>
          <a:spcPts val="600"/>
        </a:spcAft>
        <a:buClr>
          <a:schemeClr val="accent6"/>
        </a:buClr>
        <a:buSzPct val="90000"/>
        <a:buFont typeface="Wingdings" pitchFamily="2" charset="2"/>
        <a:buChar char="§"/>
        <a:defRPr sz="1200" kern="1200">
          <a:solidFill>
            <a:schemeClr val="tx1"/>
          </a:solidFill>
          <a:latin typeface="Arial" pitchFamily="0" charset="0"/>
          <a:ea typeface="宋体" pitchFamily="0" charset="0"/>
          <a:cs typeface="Arial" pitchFamily="0" charset="0"/>
        </a:defRPr>
      </a:lvl5pPr>
      <a:lvl6pPr marL="2642616" indent="-338328" algn="l" defTabSz="914400" eaLnBrk="1" fontAlgn="auto" latinLnBrk="0" hangingPunct="1">
        <a:lnSpc>
          <a:spcPct val="120000"/>
        </a:lnSpc>
        <a:spcBef>
          <a:spcPts val="500"/>
        </a:spcBef>
        <a:spcAft>
          <a:spcPts val="600"/>
        </a:spcAft>
        <a:buClr>
          <a:schemeClr val="accent6"/>
        </a:buClr>
        <a:buSzPct val="90000"/>
        <a:buFont typeface="Wingdings" pitchFamily="2" charset="2"/>
        <a:buChar char="§"/>
        <a:defRPr sz="1200" kern="1200">
          <a:solidFill>
            <a:schemeClr val="tx1"/>
          </a:solidFill>
          <a:latin typeface="Arial" pitchFamily="0" charset="0"/>
          <a:ea typeface="宋体" pitchFamily="0" charset="0"/>
          <a:cs typeface="Arial" pitchFamily="0" charset="0"/>
        </a:defRPr>
      </a:lvl6pPr>
      <a:lvl7pPr marL="3108960" indent="-338328" algn="l" defTabSz="914400" eaLnBrk="1" fontAlgn="auto" latinLnBrk="0" hangingPunct="1">
        <a:lnSpc>
          <a:spcPct val="120000"/>
        </a:lnSpc>
        <a:spcBef>
          <a:spcPts val="500"/>
        </a:spcBef>
        <a:spcAft>
          <a:spcPts val="600"/>
        </a:spcAft>
        <a:buClr>
          <a:schemeClr val="accent6"/>
        </a:buClr>
        <a:buSzPct val="90000"/>
        <a:buFont typeface="Wingdings" pitchFamily="2" charset="2"/>
        <a:buChar char="§"/>
        <a:defRPr sz="1200" kern="1200">
          <a:solidFill>
            <a:schemeClr val="tx1"/>
          </a:solidFill>
          <a:latin typeface="Arial" pitchFamily="0" charset="0"/>
          <a:ea typeface="宋体" pitchFamily="0" charset="0"/>
          <a:cs typeface="Arial" pitchFamily="0" charset="0"/>
        </a:defRPr>
      </a:lvl7pPr>
      <a:lvl8pPr marL="3575304" indent="-338328" algn="l" defTabSz="914400" eaLnBrk="1" fontAlgn="auto" latinLnBrk="0" hangingPunct="1">
        <a:lnSpc>
          <a:spcPct val="120000"/>
        </a:lnSpc>
        <a:spcBef>
          <a:spcPts val="500"/>
        </a:spcBef>
        <a:spcAft>
          <a:spcPts val="600"/>
        </a:spcAft>
        <a:buClr>
          <a:schemeClr val="accent6"/>
        </a:buClr>
        <a:buSzPct val="90000"/>
        <a:buFont typeface="Wingdings" pitchFamily="2" charset="2"/>
        <a:buChar char="§"/>
        <a:defRPr sz="1200" kern="1200">
          <a:solidFill>
            <a:schemeClr val="tx1"/>
          </a:solidFill>
          <a:latin typeface="Arial" pitchFamily="0" charset="0"/>
          <a:ea typeface="宋体" pitchFamily="0" charset="0"/>
          <a:cs typeface="Arial" pitchFamily="0" charset="0"/>
        </a:defRPr>
      </a:lvl8pPr>
      <a:lvl9pPr marL="3575304" indent="-338328" algn="l" defTabSz="914400" eaLnBrk="1" fontAlgn="auto" latinLnBrk="0" hangingPunct="1">
        <a:lnSpc>
          <a:spcPct val="120000"/>
        </a:lnSpc>
        <a:spcBef>
          <a:spcPts val="500"/>
        </a:spcBef>
        <a:spcAft>
          <a:spcPts val="600"/>
        </a:spcAft>
        <a:buClr>
          <a:schemeClr val="accent6"/>
        </a:buClr>
        <a:buSzPct val="90000"/>
        <a:buFont typeface="Wingdings" pitchFamily="2" charset="2"/>
        <a:buChar char="§"/>
        <a:defRPr sz="1200" kern="1200">
          <a:solidFill>
            <a:schemeClr val="tx1"/>
          </a:solidFill>
          <a:latin typeface="Arial" pitchFamily="0" charset="0"/>
          <a:ea typeface="宋体"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1.pn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1.png"/><Relationship Id="rId3" Type="http://schemas.openxmlformats.org/officeDocument/2006/relationships/chart" Target="../charts/chart1.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chart" Target="../charts/chart2.xml"/><Relationship Id="rId3" Type="http://schemas.openxmlformats.org/officeDocument/2006/relationships/image" Target="../media/12.jpg"/><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3.jpg"/><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5.png"/><Relationship Id="rId3" Type="http://schemas.openxmlformats.org/officeDocument/2006/relationships/image" Target="../media/6.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7.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9.jp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28" name="组合"/>
          <p:cNvGrpSpPr>
            <a:grpSpLocks/>
          </p:cNvGrpSpPr>
          <p:nvPr/>
        </p:nvGrpSpPr>
        <p:grpSpPr>
          <a:xfrm>
            <a:off x="876298" y="990599"/>
            <a:ext cx="1743075" cy="1333500"/>
            <a:chOff x="876298" y="990599"/>
            <a:chExt cx="1743075" cy="1333500"/>
          </a:xfrm>
        </p:grpSpPr>
        <p:sp>
          <p:nvSpPr>
            <p:cNvPr id="26"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7"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9"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0"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1" name="文本框"/>
          <p:cNvSpPr>
            <a:spLocks noGrp="1"/>
          </p:cNvSpPr>
          <p:nvPr>
            <p:ph type="ctrTitle"/>
          </p:nvPr>
        </p:nvSpPr>
        <p:spPr>
          <a:xfrm rot="0">
            <a:off x="1971674" y="301463"/>
            <a:ext cx="9982200" cy="2511107"/>
          </a:xfrm>
          <a:prstGeom prst="rect"/>
          <a:noFill/>
          <a:ln w="12700" cmpd="sng" cap="flat">
            <a:noFill/>
            <a:prstDash val="solid"/>
            <a:miter/>
          </a:ln>
        </p:spPr>
        <p:txBody>
          <a:bodyPr vert="horz" wrap="square" lIns="0" tIns="16510" rIns="0" bIns="0" anchor="t" anchorCtr="0">
            <a:prstTxWarp prst="textNoShape"/>
            <a:spAutoFit/>
          </a:bodyPr>
          <a:lstStyle/>
          <a:p>
            <a:pPr marL="3213735" indent="0" algn="r">
              <a:lnSpc>
                <a:spcPct val="90000"/>
              </a:lnSpc>
              <a:spcBef>
                <a:spcPts val="130"/>
              </a:spcBef>
              <a:spcAft>
                <a:spcPts val="0"/>
              </a:spcAft>
              <a:buNone/>
            </a:pPr>
            <a:br>
              <a:rPr lang="zh-CN" altLang="en-US" sz="3200" b="1" i="0" u="none" strike="noStrike" kern="1200" cap="none" spc="0" baseline="0">
                <a:solidFill>
                  <a:srgbClr val="0F0F0F"/>
                </a:solidFill>
                <a:latin typeface="Times New Roman" pitchFamily="18" charset="0"/>
                <a:ea typeface="宋体" pitchFamily="0" charset="0"/>
                <a:cs typeface="Times New Roman" pitchFamily="18" charset="0"/>
              </a:rPr>
            </a:br>
            <a:r>
              <a:rPr lang="en-US" altLang="zh-CN" sz="4000" b="1" i="0" u="none" strike="noStrike" kern="1200" cap="none" spc="0" baseline="0">
                <a:solidFill>
                  <a:srgbClr val="0F0F0F"/>
                </a:solidFill>
                <a:latin typeface="Times New Roman" pitchFamily="18" charset="0"/>
                <a:ea typeface="宋体" pitchFamily="0" charset="0"/>
                <a:cs typeface="Times New Roman" pitchFamily="18" charset="0"/>
              </a:rPr>
              <a:t>Employee </a:t>
            </a:r>
            <a:br>
              <a:rPr lang="zh-CN" altLang="en-US" sz="4000" b="1" i="0" u="none" strike="noStrike" kern="1200" cap="none" spc="0" baseline="0">
                <a:solidFill>
                  <a:srgbClr val="0F0F0F"/>
                </a:solidFill>
                <a:latin typeface="Times New Roman" pitchFamily="18" charset="0"/>
                <a:ea typeface="宋体" pitchFamily="0" charset="0"/>
                <a:cs typeface="Times New Roman" pitchFamily="18" charset="0"/>
              </a:rPr>
            </a:br>
            <a:r>
              <a:rPr lang="en-US" altLang="zh-CN" sz="4000" b="1" i="0" u="none" strike="noStrike" kern="1200" cap="none" spc="0" baseline="0">
                <a:solidFill>
                  <a:srgbClr val="0F0F0F"/>
                </a:solidFill>
                <a:latin typeface="Times New Roman" pitchFamily="18" charset="0"/>
                <a:ea typeface="宋体" pitchFamily="0" charset="0"/>
                <a:cs typeface="Times New Roman" pitchFamily="18" charset="0"/>
              </a:rPr>
              <a:t>Data Analysis using </a:t>
            </a:r>
            <a:br>
              <a:rPr lang="zh-CN" altLang="en-US" sz="4000" b="1" i="0" u="none" strike="noStrike" kern="1200" cap="none" spc="0" baseline="0">
                <a:solidFill>
                  <a:srgbClr val="0F0F0F"/>
                </a:solidFill>
                <a:latin typeface="Times New Roman" pitchFamily="18" charset="0"/>
                <a:ea typeface="宋体" pitchFamily="0" charset="0"/>
                <a:cs typeface="Times New Roman" pitchFamily="18" charset="0"/>
              </a:rPr>
            </a:br>
            <a:r>
              <a:rPr lang="en-US" altLang="zh-CN" sz="4000" b="1" i="0" u="none" strike="noStrike" kern="1200" cap="none" spc="0" baseline="0">
                <a:solidFill>
                  <a:srgbClr val="0F0F0F"/>
                </a:solidFill>
                <a:latin typeface="Times New Roman" pitchFamily="18" charset="0"/>
                <a:ea typeface="宋体" pitchFamily="0" charset="0"/>
                <a:cs typeface="Times New Roman" pitchFamily="18" charset="0"/>
              </a:rPr>
              <a:t>Excel</a:t>
            </a:r>
            <a:r>
              <a:rPr lang="en-US" altLang="zh-CN" sz="4000" b="1" i="0" u="none" strike="noStrike" kern="1200" cap="none" spc="0" baseline="0">
                <a:solidFill>
                  <a:srgbClr val="0F0F0F"/>
                </a:solidFill>
                <a:latin typeface="Times New Roman" pitchFamily="18" charset="0"/>
                <a:ea typeface="宋体" pitchFamily="0" charset="0"/>
                <a:cs typeface="Times New Roman" pitchFamily="18" charset="0"/>
              </a:rPr>
              <a:t> </a:t>
            </a:r>
            <a:br>
              <a:rPr lang="zh-CN" altLang="en-US" sz="4000" b="1" i="0" u="none" strike="noStrike" kern="1200" cap="none" spc="0" baseline="0">
                <a:solidFill>
                  <a:srgbClr val="0F0F0F"/>
                </a:solidFill>
                <a:latin typeface="Roboto" pitchFamily="2" charset="0"/>
                <a:ea typeface="宋体" pitchFamily="0" charset="0"/>
                <a:cs typeface="Trebuchet MS" pitchFamily="0" charset="0"/>
              </a:rPr>
            </a:br>
            <a:endParaRPr lang="zh-CN" altLang="en-US" sz="3200" b="0" i="0" u="none" strike="noStrike" kern="1200" cap="none" spc="15" baseline="0">
              <a:solidFill>
                <a:schemeClr val="tx1"/>
              </a:solidFill>
              <a:latin typeface="Trebuchet MS" pitchFamily="0" charset="0"/>
              <a:ea typeface="宋体" pitchFamily="0" charset="0"/>
              <a:cs typeface="Trebuchet MS" pitchFamily="0" charset="0"/>
            </a:endParaRPr>
          </a:p>
        </p:txBody>
      </p:sp>
      <p:sp>
        <p:nvSpPr>
          <p:cNvPr id="32" name="文本框"/>
          <p:cNvSpPr>
            <a:spLocks noGrp="1"/>
          </p:cNvSpPr>
          <p:nvPr>
            <p:ph type="sldNum" idx="7"/>
          </p:nvPr>
        </p:nvSpPr>
        <p:spPr>
          <a:xfrm rot="0">
            <a:off x="158407" y="241562"/>
            <a:ext cx="636727" cy="16891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33" name="矩形"/>
          <p:cNvSpPr>
            <a:spLocks/>
          </p:cNvSpPr>
          <p:nvPr/>
        </p:nvSpPr>
        <p:spPr>
          <a:xfrm rot="0">
            <a:off x="2105024" y="3314150"/>
            <a:ext cx="9324976"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2060"/>
                </a:solidFill>
                <a:latin typeface="Arial" pitchFamily="0" charset="0"/>
                <a:ea typeface="宋体" pitchFamily="0" charset="0"/>
                <a:cs typeface="Arial" pitchFamily="0" charset="0"/>
              </a:rPr>
              <a:t>STUDENT NAME	:  S KAVIYA BHARATHI</a:t>
            </a:r>
            <a:endParaRPr lang="en-US" altLang="zh-CN" sz="2400" b="1" i="0" u="none" strike="noStrike" kern="1200" cap="none" spc="0" baseline="0">
              <a:solidFill>
                <a:srgbClr val="002060"/>
              </a:solidFill>
              <a:latin typeface="Arial" pitchFamily="0" charset="0"/>
              <a:ea typeface="宋体" pitchFamily="0" charset="0"/>
              <a:cs typeface="Arial"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002060"/>
                </a:solidFill>
                <a:latin typeface="Arial" pitchFamily="0" charset="0"/>
                <a:ea typeface="宋体" pitchFamily="0" charset="0"/>
                <a:cs typeface="Arial" pitchFamily="0" charset="0"/>
              </a:rPr>
              <a:t>REGISTER NO      	:  122201057</a:t>
            </a:r>
            <a:r>
              <a:rPr lang="en-US" altLang="zh-CN" sz="2400" b="1" i="0" u="none" strike="noStrike" kern="1200" cap="none" spc="0" baseline="0">
                <a:solidFill>
                  <a:srgbClr val="002060"/>
                </a:solidFill>
                <a:latin typeface="Arial" pitchFamily="0" charset="0"/>
                <a:ea typeface="宋体" pitchFamily="0" charset="0"/>
                <a:cs typeface="Arial" pitchFamily="0" charset="0"/>
              </a:rPr>
              <a:t>(NMasunm28522516)</a:t>
            </a:r>
            <a:endParaRPr lang="en-US" altLang="zh-CN" sz="2400" b="1" i="0" u="none" strike="noStrike" kern="1200" cap="none" spc="0" baseline="0">
              <a:solidFill>
                <a:srgbClr val="002060"/>
              </a:solidFill>
              <a:latin typeface="Arial" pitchFamily="0" charset="0"/>
              <a:ea typeface="宋体" pitchFamily="0" charset="0"/>
              <a:cs typeface="Arial"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002060"/>
                </a:solidFill>
                <a:latin typeface="Arial" pitchFamily="0" charset="0"/>
                <a:ea typeface="宋体" pitchFamily="0" charset="0"/>
                <a:cs typeface="Arial" pitchFamily="0" charset="0"/>
              </a:rPr>
              <a:t>DEPARTMENT     	:   </a:t>
            </a:r>
            <a:r>
              <a:rPr lang="en-US" altLang="zh-CN" sz="2400" b="1" i="0" u="none" strike="noStrike" kern="1200" cap="none" spc="0" baseline="0">
                <a:solidFill>
                  <a:srgbClr val="002060"/>
                </a:solidFill>
                <a:latin typeface="Arial" pitchFamily="0" charset="0"/>
                <a:ea typeface="宋体" pitchFamily="0" charset="0"/>
                <a:cs typeface="Arial" pitchFamily="0" charset="0"/>
              </a:rPr>
              <a:t>B.Com</a:t>
            </a:r>
            <a:r>
              <a:rPr lang="en-US" altLang="zh-CN" sz="2400" b="1" i="0" u="none" strike="noStrike" kern="1200" cap="none" spc="0" baseline="0">
                <a:solidFill>
                  <a:srgbClr val="002060"/>
                </a:solidFill>
                <a:latin typeface="Arial" pitchFamily="0" charset="0"/>
                <a:ea typeface="宋体" pitchFamily="0" charset="0"/>
                <a:cs typeface="Arial" pitchFamily="0" charset="0"/>
              </a:rPr>
              <a:t>(Corporate Secretaryship)</a:t>
            </a:r>
            <a:endParaRPr lang="en-US" altLang="zh-CN" sz="2400" b="1" i="0" u="none" strike="noStrike" kern="1200" cap="none" spc="0" baseline="0">
              <a:solidFill>
                <a:srgbClr val="002060"/>
              </a:solidFill>
              <a:latin typeface="Arial" pitchFamily="0" charset="0"/>
              <a:ea typeface="宋体" pitchFamily="0" charset="0"/>
              <a:cs typeface="Arial"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002060"/>
                </a:solidFill>
                <a:latin typeface="Arial" pitchFamily="0" charset="0"/>
                <a:ea typeface="宋体" pitchFamily="0" charset="0"/>
                <a:cs typeface="Arial" pitchFamily="0" charset="0"/>
              </a:rPr>
              <a:t>COLLEGE              	:   SRIDEVI ARTS AND SCIENCE COLLEGE </a:t>
            </a:r>
            <a:endParaRPr lang="en-US" altLang="zh-CN" sz="2400" b="1" i="0" u="none" strike="noStrike" kern="1200" cap="none" spc="0" baseline="0">
              <a:solidFill>
                <a:srgbClr val="002060"/>
              </a:solidFill>
              <a:latin typeface="Arial" pitchFamily="0" charset="0"/>
              <a:ea typeface="宋体" pitchFamily="0" charset="0"/>
              <a:cs typeface="Arial"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Arial" pitchFamily="0" charset="0"/>
              </a:rPr>
              <a:t>           </a:t>
            </a:r>
            <a:endParaRPr lang="zh-CN" altLang="en-US" sz="2400" b="0"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05587063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2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8" name="矩形"/>
          <p:cNvSpPr>
            <a:spLocks/>
          </p:cNvSpPr>
          <p:nvPr/>
        </p:nvSpPr>
        <p:spPr>
          <a:xfrm rot="0">
            <a:off x="1066800" y="461784"/>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矩形"/>
          <p:cNvSpPr>
            <a:spLocks/>
          </p:cNvSpPr>
          <p:nvPr/>
        </p:nvSpPr>
        <p:spPr>
          <a:xfrm rot="0">
            <a:off x="914400" y="1447800"/>
            <a:ext cx="9372599"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Arial" pitchFamily="0" charset="0"/>
                <a:ea typeface="宋体" pitchFamily="0" charset="0"/>
                <a:cs typeface="Arial" pitchFamily="0" charset="0"/>
              </a:rPr>
              <a:t>Data Collection:</a:t>
            </a:r>
            <a:r>
              <a:rPr lang="en-US" altLang="zh-CN" sz="2800" b="0" i="0" u="none" strike="noStrike" kern="1200" cap="none" spc="0" baseline="0">
                <a:solidFill>
                  <a:schemeClr val="tx1"/>
                </a:solidFill>
                <a:latin typeface="Arial" pitchFamily="0" charset="0"/>
                <a:ea typeface="宋体" pitchFamily="0" charset="0"/>
                <a:cs typeface="Arial" pitchFamily="0" charset="0"/>
              </a:rPr>
              <a:t> Gather relevant data such as Employee ID, performance ratings, and demographics.</a:t>
            </a:r>
            <a:endParaRPr lang="en-US" altLang="zh-CN" sz="2800" b="0" i="0" u="none" strike="noStrike" kern="1200" cap="none" spc="0" baseline="0">
              <a:solidFill>
                <a:schemeClr val="tx1"/>
              </a:solidFill>
              <a:latin typeface="Arial" pitchFamily="0" charset="0"/>
              <a:ea typeface="宋体" pitchFamily="0" charset="0"/>
              <a:cs typeface="Arial"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Arial" pitchFamily="0" charset="0"/>
                <a:ea typeface="宋体" pitchFamily="0" charset="0"/>
                <a:cs typeface="Arial" pitchFamily="0" charset="0"/>
              </a:rPr>
              <a:t>Feature Collection:</a:t>
            </a:r>
            <a:r>
              <a:rPr lang="en-US" altLang="zh-CN" sz="2800" b="0" i="0" u="none" strike="noStrike" kern="1200" cap="none" spc="0" baseline="0">
                <a:solidFill>
                  <a:schemeClr val="tx1"/>
                </a:solidFill>
                <a:latin typeface="Arial" pitchFamily="0" charset="0"/>
                <a:ea typeface="宋体" pitchFamily="0" charset="0"/>
                <a:cs typeface="Arial" pitchFamily="0" charset="0"/>
              </a:rPr>
              <a:t> Include key features like performance levels and ratings to facilitate analysis.</a:t>
            </a:r>
            <a:endParaRPr lang="en-US" altLang="zh-CN" sz="2800" b="0" i="0" u="none" strike="noStrike" kern="1200" cap="none" spc="0" baseline="0">
              <a:solidFill>
                <a:schemeClr val="tx1"/>
              </a:solidFill>
              <a:latin typeface="Arial" pitchFamily="0" charset="0"/>
              <a:ea typeface="宋体" pitchFamily="0" charset="0"/>
              <a:cs typeface="Arial"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Arial" pitchFamily="0" charset="0"/>
                <a:ea typeface="宋体" pitchFamily="0" charset="0"/>
                <a:cs typeface="Arial" pitchFamily="0" charset="0"/>
              </a:rPr>
              <a:t>Data Cleaning:</a:t>
            </a:r>
            <a:r>
              <a:rPr lang="en-US" altLang="zh-CN" sz="2800" b="0" i="0" u="none" strike="noStrike" kern="1200" cap="none" spc="0" baseline="0">
                <a:solidFill>
                  <a:schemeClr val="tx1"/>
                </a:solidFill>
                <a:latin typeface="Arial" pitchFamily="0" charset="0"/>
                <a:ea typeface="宋体" pitchFamily="0" charset="0"/>
                <a:cs typeface="Arial" pitchFamily="0" charset="0"/>
              </a:rPr>
              <a:t> Ensure accuracy by correcting errors, removing duplicates, and handling missing values.</a:t>
            </a:r>
            <a:endParaRPr lang="en-US" altLang="zh-CN" sz="2800" b="0" i="0" u="none" strike="noStrike" kern="1200" cap="none" spc="0" baseline="0">
              <a:solidFill>
                <a:schemeClr val="tx1"/>
              </a:solidFill>
              <a:latin typeface="Arial" pitchFamily="0" charset="0"/>
              <a:ea typeface="宋体" pitchFamily="0" charset="0"/>
              <a:cs typeface="Arial"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Arial" pitchFamily="0" charset="0"/>
                <a:ea typeface="宋体" pitchFamily="0" charset="0"/>
                <a:cs typeface="Arial" pitchFamily="0" charset="0"/>
              </a:rPr>
              <a:t>Performance Level:</a:t>
            </a:r>
            <a:r>
              <a:rPr lang="en-US" altLang="zh-CN" sz="2800" b="0" i="0" u="none" strike="noStrike" kern="1200" cap="none" spc="0" baseline="0">
                <a:solidFill>
                  <a:schemeClr val="tx1"/>
                </a:solidFill>
                <a:latin typeface="Arial" pitchFamily="0" charset="0"/>
                <a:ea typeface="宋体" pitchFamily="0" charset="0"/>
                <a:cs typeface="Arial" pitchFamily="0" charset="0"/>
              </a:rPr>
              <a:t> Define performance categories </a:t>
            </a:r>
            <a:endParaRPr lang="en-US" altLang="zh-CN" sz="2800" b="0" i="0" u="none" strike="noStrike" kern="1200" cap="none" spc="0" baseline="0">
              <a:solidFill>
                <a:schemeClr val="tx1"/>
              </a:solidFill>
              <a:latin typeface="Arial" pitchFamily="0" charset="0"/>
              <a:ea typeface="宋体" pitchFamily="0" charset="0"/>
              <a:cs typeface="Arial"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0" charset="0"/>
                <a:ea typeface="宋体" pitchFamily="0" charset="0"/>
                <a:cs typeface="Arial" pitchFamily="0" charset="0"/>
              </a:rPr>
              <a:t>(e.g., Excellent, Good) to assess and compare employee performance effectively.</a:t>
            </a:r>
            <a:endParaRPr lang="zh-CN" altLang="en-US" sz="2800" b="0"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52309307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35" name="文本框"/>
          <p:cNvSpPr>
            <a:spLocks noGrp="1"/>
          </p:cNvSpPr>
          <p:nvPr>
            <p:ph type="title"/>
          </p:nvPr>
        </p:nvSpPr>
        <p:spPr>
          <a:xfrm rot="0">
            <a:off x="1981200" y="28003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r">
              <a:lnSpc>
                <a:spcPct val="100000"/>
              </a:lnSpc>
              <a:spcBef>
                <a:spcPts val="104"/>
              </a:spcBef>
              <a:spcAft>
                <a:spcPts val="0"/>
              </a:spcAft>
              <a:buNone/>
            </a:pPr>
            <a:r>
              <a:rPr lang="en-US" altLang="zh-CN" sz="3400" b="0" i="0" u="none" strike="noStrike" kern="1200" cap="none" spc="0" baseline="0">
                <a:solidFill>
                  <a:schemeClr val="tx1"/>
                </a:solidFill>
                <a:latin typeface="Arial" pitchFamily="0" charset="0"/>
                <a:ea typeface="宋体" pitchFamily="0" charset="0"/>
                <a:cs typeface="Lucida Sans"/>
              </a:rPr>
              <a:t>R</a:t>
            </a:r>
            <a:r>
              <a:rPr lang="en-US" altLang="zh-CN" sz="3400" b="0" i="0" u="none" strike="noStrike" kern="1200" cap="none" spc="-40" baseline="0">
                <a:solidFill>
                  <a:schemeClr val="tx1"/>
                </a:solidFill>
                <a:latin typeface="Arial" pitchFamily="0" charset="0"/>
                <a:ea typeface="宋体" pitchFamily="0" charset="0"/>
                <a:cs typeface="Lucida Sans"/>
              </a:rPr>
              <a:t>E</a:t>
            </a:r>
            <a:r>
              <a:rPr lang="en-US" altLang="zh-CN" sz="3400" b="0" i="0" u="none" strike="noStrike" kern="1200" cap="none" spc="15" baseline="0">
                <a:solidFill>
                  <a:schemeClr val="tx1"/>
                </a:solidFill>
                <a:latin typeface="Arial" pitchFamily="0" charset="0"/>
                <a:ea typeface="宋体" pitchFamily="0" charset="0"/>
                <a:cs typeface="Lucida Sans"/>
              </a:rPr>
              <a:t>S</a:t>
            </a:r>
            <a:r>
              <a:rPr lang="en-US" altLang="zh-CN" sz="3400" b="0" i="0" u="none" strike="noStrike" kern="1200" cap="none" spc="-30" baseline="0">
                <a:solidFill>
                  <a:schemeClr val="tx1"/>
                </a:solidFill>
                <a:latin typeface="Arial" pitchFamily="0" charset="0"/>
                <a:ea typeface="宋体" pitchFamily="0" charset="0"/>
                <a:cs typeface="Lucida Sans"/>
              </a:rPr>
              <a:t>U</a:t>
            </a:r>
            <a:r>
              <a:rPr lang="en-US" altLang="zh-CN" sz="3400" b="0" i="0" u="none" strike="noStrike" kern="1200" cap="none" spc="-405" baseline="0">
                <a:solidFill>
                  <a:schemeClr val="tx1"/>
                </a:solidFill>
                <a:latin typeface="Arial" pitchFamily="0" charset="0"/>
                <a:ea typeface="宋体" pitchFamily="0" charset="0"/>
                <a:cs typeface="Lucida Sans"/>
              </a:rPr>
              <a:t>L</a:t>
            </a:r>
            <a:r>
              <a:rPr lang="en-US" altLang="zh-CN" sz="3400" b="0" i="0" u="none" strike="noStrike" kern="1200" cap="none" spc="0" baseline="0">
                <a:solidFill>
                  <a:schemeClr val="tx1"/>
                </a:solidFill>
                <a:latin typeface="Arial" pitchFamily="0" charset="0"/>
                <a:ea typeface="宋体" pitchFamily="0" charset="0"/>
                <a:cs typeface="Lucida Sans"/>
              </a:rPr>
              <a:t>TS</a:t>
            </a:r>
            <a:endParaRPr lang="zh-CN" altLang="en-US" sz="3400" b="0" i="0" u="none" strike="noStrike" kern="1200" cap="none" spc="0" baseline="0">
              <a:solidFill>
                <a:schemeClr val="tx1"/>
              </a:solidFill>
              <a:latin typeface="Arial" pitchFamily="0" charset="0"/>
              <a:ea typeface="宋体" pitchFamily="0" charset="0"/>
              <a:cs typeface="Lucida Sans"/>
            </a:endParaRPr>
          </a:p>
        </p:txBody>
      </p:sp>
      <p:sp>
        <p:nvSpPr>
          <p:cNvPr id="13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37" name="图表"/>
          <p:cNvGraphicFramePr/>
          <p:nvPr/>
        </p:nvGraphicFramePr>
        <p:xfrm>
          <a:off x="755332" y="1038224"/>
          <a:ext cx="9455468" cy="5607049"/>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1083851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2611808" y="808056"/>
            <a:ext cx="7958331" cy="107722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90000"/>
              </a:lnSpc>
              <a:spcBef>
                <a:spcPts val="0"/>
              </a:spcBef>
              <a:spcAft>
                <a:spcPts val="0"/>
              </a:spcAft>
              <a:buNone/>
            </a:pPr>
            <a:r>
              <a:rPr lang="en-US" altLang="zh-CN" sz="3400" b="0" i="0" u="none" strike="noStrike" kern="1200" cap="none" spc="0" baseline="0">
                <a:solidFill>
                  <a:schemeClr val="tx1"/>
                </a:solidFill>
                <a:latin typeface="Arial" pitchFamily="0" charset="0"/>
                <a:ea typeface="宋体" pitchFamily="0" charset="0"/>
                <a:cs typeface="Lucida Sans"/>
              </a:rPr>
              <a:t>RESULTS</a:t>
            </a:r>
            <a:endParaRPr lang="zh-CN" altLang="en-US" sz="3400" b="0" i="0" u="none" strike="noStrike" kern="1200" cap="none" spc="0" baseline="0">
              <a:solidFill>
                <a:schemeClr val="tx1"/>
              </a:solidFill>
              <a:latin typeface="Arial" pitchFamily="0" charset="0"/>
              <a:ea typeface="宋体" pitchFamily="0" charset="0"/>
              <a:cs typeface="Lucida Sans"/>
            </a:endParaRPr>
          </a:p>
        </p:txBody>
      </p:sp>
      <p:graphicFrame>
        <p:nvGraphicFramePr>
          <p:cNvPr id="139" name="图表"/>
          <p:cNvGraphicFramePr/>
          <p:nvPr/>
        </p:nvGraphicFramePr>
        <p:xfrm>
          <a:off x="1371600" y="1524000"/>
          <a:ext cx="7315200" cy="4495800"/>
        </p:xfrm>
        <a:graphic>
          <a:graphicData uri="http://schemas.openxmlformats.org/drawingml/2006/chart">
            <c:chart xmlns:c="http://schemas.openxmlformats.org/drawingml/2006/chart" r:id="rId2"/>
          </a:graphicData>
        </a:graphic>
      </p:graphicFrame>
      <p:pic>
        <p:nvPicPr>
          <p:cNvPr id="140" name="图片"/>
          <p:cNvPicPr>
            <a:picLocks noChangeAspect="1"/>
          </p:cNvPicPr>
          <p:nvPr/>
        </p:nvPicPr>
        <p:blipFill>
          <a:blip r:embed="rId3" cstate="print"/>
          <a:stretch>
            <a:fillRect/>
          </a:stretch>
        </p:blipFill>
        <p:spPr>
          <a:xfrm rot="0">
            <a:off x="8915400" y="2133600"/>
            <a:ext cx="2438400" cy="4667916"/>
          </a:xfrm>
          <a:prstGeom prst="rect"/>
          <a:noFill/>
          <a:ln w="12700" cmpd="sng" cap="flat">
            <a:noFill/>
            <a:prstDash val="solid"/>
            <a:miter/>
          </a:ln>
        </p:spPr>
      </p:pic>
    </p:spTree>
    <p:extLst>
      <p:ext uri="{BB962C8B-B14F-4D97-AF65-F5344CB8AC3E}">
        <p14:creationId xmlns:p14="http://schemas.microsoft.com/office/powerpoint/2010/main" val="60693635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1752599" y="609600"/>
            <a:ext cx="2798392" cy="107722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90000"/>
              </a:lnSpc>
              <a:spcBef>
                <a:spcPts val="0"/>
              </a:spcBef>
              <a:spcAft>
                <a:spcPts val="0"/>
              </a:spcAft>
              <a:buNone/>
            </a:pPr>
            <a:r>
              <a:rPr lang="en-US" altLang="zh-CN" sz="3400" b="0" i="0" u="none" strike="noStrike" kern="1200" cap="none" spc="0" baseline="0">
                <a:solidFill>
                  <a:schemeClr val="tx1"/>
                </a:solidFill>
                <a:latin typeface="Times New Roman" pitchFamily="18" charset="0"/>
                <a:ea typeface="宋体" pitchFamily="0" charset="0"/>
                <a:cs typeface="Times New Roman" pitchFamily="18" charset="0"/>
              </a:rPr>
              <a:t>Conclusion</a:t>
            </a:r>
            <a:endParaRPr lang="zh-CN" altLang="en-US" sz="3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2" name="矩形"/>
          <p:cNvSpPr>
            <a:spLocks/>
          </p:cNvSpPr>
          <p:nvPr/>
        </p:nvSpPr>
        <p:spPr>
          <a:xfrm rot="0">
            <a:off x="967134" y="1346669"/>
            <a:ext cx="8625348" cy="4524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Arial" pitchFamily="0" charset="0"/>
              </a:rPr>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endParaRPr lang="zh-CN" altLang="en-US" sz="2400" b="0" i="0" u="none" strike="noStrike" kern="1200" cap="none" spc="0" baseline="0">
              <a:solidFill>
                <a:schemeClr val="tx1"/>
              </a:solidFill>
              <a:latin typeface="Arial" pitchFamily="0" charset="0"/>
              <a:ea typeface="宋体" pitchFamily="0" charset="0"/>
              <a:cs typeface="Arial" pitchFamily="0" charset="0"/>
            </a:endParaRPr>
          </a:p>
        </p:txBody>
      </p:sp>
      <p:pic>
        <p:nvPicPr>
          <p:cNvPr id="143" name="图片"/>
          <p:cNvPicPr>
            <a:picLocks noChangeAspect="1"/>
          </p:cNvPicPr>
          <p:nvPr/>
        </p:nvPicPr>
        <p:blipFill>
          <a:blip r:embed="rId2" cstate="print"/>
          <a:stretch>
            <a:fillRect/>
          </a:stretch>
        </p:blipFill>
        <p:spPr>
          <a:xfrm rot="0">
            <a:off x="9621979" y="4231532"/>
            <a:ext cx="1752600" cy="2626468"/>
          </a:xfrm>
          <a:prstGeom prst="rect"/>
          <a:noFill/>
          <a:ln w="12700" cmpd="sng" cap="flat">
            <a:noFill/>
            <a:prstDash val="solid"/>
            <a:miter/>
          </a:ln>
        </p:spPr>
      </p:pic>
    </p:spTree>
    <p:extLst>
      <p:ext uri="{BB962C8B-B14F-4D97-AF65-F5344CB8AC3E}">
        <p14:creationId xmlns:p14="http://schemas.microsoft.com/office/powerpoint/2010/main" val="8201099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228600" y="2667000"/>
            <a:ext cx="7958331" cy="1077228"/>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90000"/>
              </a:lnSpc>
              <a:spcBef>
                <a:spcPts val="0"/>
              </a:spcBef>
              <a:spcAft>
                <a:spcPts val="0"/>
              </a:spcAft>
              <a:buNone/>
            </a:pPr>
            <a:r>
              <a:rPr lang="en-US" altLang="zh-CN" sz="6500" b="0" i="0" u="none" strike="noStrike" kern="1200" cap="none" spc="0" baseline="0">
                <a:solidFill>
                  <a:schemeClr val="tx1"/>
                </a:solidFill>
                <a:latin typeface="Arial" pitchFamily="0" charset="0"/>
                <a:ea typeface="宋体" pitchFamily="0" charset="0"/>
                <a:cs typeface="Lucida Sans"/>
              </a:rPr>
              <a:t>THANK YOU</a:t>
            </a:r>
            <a:endParaRPr lang="zh-CN" altLang="en-US" sz="6500" b="0" i="0" u="none" strike="noStrike" kern="1200" cap="none" spc="0" baseline="0">
              <a:solidFill>
                <a:schemeClr val="tx1"/>
              </a:solidFill>
              <a:latin typeface="Arial" pitchFamily="0" charset="0"/>
              <a:ea typeface="宋体" pitchFamily="0" charset="0"/>
              <a:cs typeface="Lucida Sans"/>
            </a:endParaRPr>
          </a:p>
        </p:txBody>
      </p:sp>
    </p:spTree>
    <p:extLst>
      <p:ext uri="{BB962C8B-B14F-4D97-AF65-F5344CB8AC3E}">
        <p14:creationId xmlns:p14="http://schemas.microsoft.com/office/powerpoint/2010/main" val="175438331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grpSp>
        <p:nvGrpSpPr>
          <p:cNvPr id="56" name="组合"/>
          <p:cNvGrpSpPr>
            <a:grpSpLocks/>
          </p:cNvGrpSpPr>
          <p:nvPr/>
        </p:nvGrpSpPr>
        <p:grpSpPr>
          <a:xfrm>
            <a:off x="7448612" y="0"/>
            <a:ext cx="4743795" cy="6858466"/>
            <a:chOff x="7448612" y="0"/>
            <a:chExt cx="4743795" cy="6858466"/>
          </a:xfrm>
        </p:grpSpPr>
        <p:sp>
          <p:nvSpPr>
            <p:cNvPr id="4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4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5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5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5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5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r">
              <a:lnSpc>
                <a:spcPct val="100000"/>
              </a:lnSpc>
              <a:spcBef>
                <a:spcPts val="130"/>
              </a:spcBef>
              <a:spcAft>
                <a:spcPts val="0"/>
              </a:spcAft>
              <a:buNone/>
            </a:pPr>
            <a:r>
              <a:rPr lang="en-US" altLang="zh-CN" sz="4250" b="0" i="0" u="none" strike="noStrike" kern="1200" cap="none" spc="5" baseline="0">
                <a:solidFill>
                  <a:schemeClr val="tx1"/>
                </a:solidFill>
                <a:latin typeface="Arial" pitchFamily="0" charset="0"/>
                <a:ea typeface="宋体" pitchFamily="0" charset="0"/>
                <a:cs typeface="Lucida Sans"/>
              </a:rPr>
              <a:t>PROJECT</a:t>
            </a:r>
            <a:r>
              <a:rPr lang="en-US" altLang="zh-CN" sz="4250" b="0" i="0" u="none" strike="noStrike" kern="1200" cap="none" spc="-85" baseline="0">
                <a:solidFill>
                  <a:schemeClr val="tx1"/>
                </a:solidFill>
                <a:latin typeface="Arial" pitchFamily="0" charset="0"/>
                <a:ea typeface="宋体" pitchFamily="0" charset="0"/>
                <a:cs typeface="Lucida Sans"/>
              </a:rPr>
              <a:t> </a:t>
            </a:r>
            <a:r>
              <a:rPr lang="en-US" altLang="zh-CN" sz="4250" b="0" i="0" u="none" strike="noStrike" kern="1200" cap="none" spc="25" baseline="0">
                <a:solidFill>
                  <a:schemeClr val="tx1"/>
                </a:solidFill>
                <a:latin typeface="Arial" pitchFamily="0" charset="0"/>
                <a:ea typeface="宋体" pitchFamily="0" charset="0"/>
                <a:cs typeface="Lucida Sans"/>
              </a:rPr>
              <a:t>TITLE</a:t>
            </a:r>
            <a:endParaRPr lang="zh-CN" altLang="en-US" sz="4250" b="0" i="0" u="none" strike="noStrike" kern="1200" cap="none" spc="0" baseline="0">
              <a:solidFill>
                <a:schemeClr val="tx1"/>
              </a:solidFill>
              <a:latin typeface="Arial" pitchFamily="0" charset="0"/>
              <a:ea typeface="宋体" pitchFamily="0" charset="0"/>
              <a:cs typeface="Lucida Sans"/>
            </a:endParaRPr>
          </a:p>
        </p:txBody>
      </p:sp>
      <p:sp>
        <p:nvSpPr>
          <p:cNvPr id="62" name="文本框"/>
          <p:cNvSpPr>
            <a:spLocks noGrp="1"/>
          </p:cNvSpPr>
          <p:nvPr>
            <p:ph type="sldNum"/>
          </p:nvPr>
        </p:nvSpPr>
        <p:spPr>
          <a:xfrm rot="0">
            <a:off x="158407" y="189174"/>
            <a:ext cx="636727" cy="273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Arial" pitchFamily="0" charset="0"/>
                <a:ea typeface="宋体" pitchFamily="0" charset="0"/>
                <a:cs typeface="Arial" pitchFamily="0" charset="0"/>
              </a:rPr>
              <a:t>2</a:t>
            </a:fld>
            <a:endParaRPr lang="zh-CN" altLang="en-US" sz="1800" b="0" i="0" u="none" strike="noStrike" kern="1200" cap="none" spc="10" baseline="0">
              <a:solidFill>
                <a:srgbClr val="FFFFFF"/>
              </a:solidFill>
              <a:latin typeface="Arial" pitchFamily="0" charset="0"/>
              <a:ea typeface="宋体" pitchFamily="0" charset="0"/>
              <a:cs typeface="Arial" pitchFamily="0" charset="0"/>
            </a:endParaRPr>
          </a:p>
        </p:txBody>
      </p:sp>
      <p:sp>
        <p:nvSpPr>
          <p:cNvPr id="6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Arial" pitchFamily="0"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Arial" pitchFamily="0" charset="0"/>
              <a:ea typeface="宋体" pitchFamily="0" charset="0"/>
              <a:cs typeface="Times New Roman" pitchFamily="18" charset="0"/>
            </a:endParaRPr>
          </a:p>
        </p:txBody>
      </p:sp>
      <p:pic>
        <p:nvPicPr>
          <p:cNvPr id="64" name="图片"/>
          <p:cNvPicPr>
            <a:picLocks noChangeAspect="1"/>
          </p:cNvPicPr>
          <p:nvPr/>
        </p:nvPicPr>
        <p:blipFill>
          <a:blip r:embed="rId2" cstate="print"/>
          <a:stretch>
            <a:fillRect/>
          </a:stretch>
        </p:blipFill>
        <p:spPr>
          <a:xfrm rot="0">
            <a:off x="3853216" y="3852692"/>
            <a:ext cx="3157184" cy="2847975"/>
          </a:xfrm>
          <a:prstGeom prst="rect"/>
          <a:noFill/>
          <a:ln w="12700" cmpd="sng" cap="flat">
            <a:noFill/>
            <a:prstDash val="solid"/>
            <a:miter/>
          </a:ln>
        </p:spPr>
      </p:pic>
    </p:spTree>
    <p:extLst>
      <p:ext uri="{BB962C8B-B14F-4D97-AF65-F5344CB8AC3E}">
        <p14:creationId xmlns:p14="http://schemas.microsoft.com/office/powerpoint/2010/main" val="6410956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grpSp>
        <p:nvGrpSpPr>
          <p:cNvPr id="74" name="组合"/>
          <p:cNvGrpSpPr>
            <a:grpSpLocks/>
          </p:cNvGrpSpPr>
          <p:nvPr/>
        </p:nvGrpSpPr>
        <p:grpSpPr>
          <a:xfrm>
            <a:off x="7448612" y="0"/>
            <a:ext cx="4743795" cy="6858466"/>
            <a:chOff x="7448612" y="0"/>
            <a:chExt cx="4743795" cy="6858466"/>
          </a:xfrm>
        </p:grpSpPr>
        <p:sp>
          <p:nvSpPr>
            <p:cNvPr id="6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7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79" name="图片"/>
          <p:cNvPicPr>
            <a:picLocks/>
          </p:cNvPicPr>
          <p:nvPr/>
        </p:nvPicPr>
        <p:blipFill>
          <a:blip r:embed="rId2" cstate="print"/>
          <a:stretch>
            <a:fillRect/>
          </a:stretch>
        </p:blipFill>
        <p:spPr>
          <a:xfrm rot="0">
            <a:off x="10687050" y="6134100"/>
            <a:ext cx="247649" cy="247650"/>
          </a:xfrm>
          <a:prstGeom prst="rect"/>
          <a:noFill/>
          <a:ln w="12700" cmpd="sng" cap="flat">
            <a:noFill/>
            <a:prstDash val="solid"/>
            <a:miter/>
          </a:ln>
        </p:spPr>
      </p:pic>
      <p:pic>
        <p:nvPicPr>
          <p:cNvPr id="80" name="图片"/>
          <p:cNvPicPr>
            <a:picLocks/>
          </p:cNvPicPr>
          <p:nvPr/>
        </p:nvPicPr>
        <p:blipFill>
          <a:blip r:embed="rId3" cstate="print"/>
          <a:stretch>
            <a:fillRect/>
          </a:stretch>
        </p:blipFill>
        <p:spPr>
          <a:xfrm rot="0">
            <a:off x="0" y="3848100"/>
            <a:ext cx="2526030" cy="3009898"/>
          </a:xfrm>
          <a:prstGeom prst="rect"/>
          <a:noFill/>
          <a:ln w="12700" cmpd="sng" cap="flat">
            <a:noFill/>
            <a:prstDash val="solid"/>
            <a:miter/>
          </a:ln>
        </p:spPr>
      </p:pic>
      <p:sp>
        <p:nvSpPr>
          <p:cNvPr id="81" name="文本框"/>
          <p:cNvSpPr>
            <a:spLocks noGrp="1"/>
          </p:cNvSpPr>
          <p:nvPr>
            <p:ph type="title"/>
          </p:nvPr>
        </p:nvSpPr>
        <p:spPr>
          <a:xfrm rot="0">
            <a:off x="739774" y="445387"/>
            <a:ext cx="2357120" cy="527685"/>
          </a:xfrm>
          <a:prstGeom prst="rect"/>
          <a:noFill/>
          <a:ln w="12700" cmpd="sng" cap="flat">
            <a:noFill/>
            <a:prstDash val="solid"/>
            <a:miter/>
          </a:ln>
        </p:spPr>
        <p:txBody>
          <a:bodyPr vert="horz" wrap="square" lIns="0" tIns="13334" rIns="0" bIns="0" anchor="t" anchorCtr="0">
            <a:prstTxWarp prst="textNoShape"/>
            <a:spAutoFit/>
          </a:bodyPr>
          <a:lstStyle/>
          <a:p>
            <a:pPr marL="12700" indent="0" algn="r">
              <a:lnSpc>
                <a:spcPct val="100000"/>
              </a:lnSpc>
              <a:spcBef>
                <a:spcPts val="104"/>
              </a:spcBef>
              <a:spcAft>
                <a:spcPts val="0"/>
              </a:spcAft>
              <a:buNone/>
            </a:pPr>
            <a:r>
              <a:rPr lang="en-US" altLang="zh-CN" sz="3400" b="0" i="0" u="none" strike="noStrike" kern="1200" cap="none" spc="25" baseline="0">
                <a:solidFill>
                  <a:schemeClr val="tx1"/>
                </a:solidFill>
                <a:latin typeface="Arial" pitchFamily="0" charset="0"/>
                <a:ea typeface="宋体" pitchFamily="0" charset="0"/>
                <a:cs typeface="Lucida Sans"/>
              </a:rPr>
              <a:t>A</a:t>
            </a:r>
            <a:r>
              <a:rPr lang="en-US" altLang="zh-CN" sz="3400" b="0" i="0" u="none" strike="noStrike" kern="1200" cap="none" spc="-5" baseline="0">
                <a:solidFill>
                  <a:schemeClr val="tx1"/>
                </a:solidFill>
                <a:latin typeface="Arial" pitchFamily="0" charset="0"/>
                <a:ea typeface="宋体" pitchFamily="0" charset="0"/>
                <a:cs typeface="Lucida Sans"/>
              </a:rPr>
              <a:t>G</a:t>
            </a:r>
            <a:r>
              <a:rPr lang="en-US" altLang="zh-CN" sz="3400" b="0" i="0" u="none" strike="noStrike" kern="1200" cap="none" spc="-35" baseline="0">
                <a:solidFill>
                  <a:schemeClr val="tx1"/>
                </a:solidFill>
                <a:latin typeface="Arial" pitchFamily="0" charset="0"/>
                <a:ea typeface="宋体" pitchFamily="0" charset="0"/>
                <a:cs typeface="Lucida Sans"/>
              </a:rPr>
              <a:t>E</a:t>
            </a:r>
            <a:r>
              <a:rPr lang="en-US" altLang="zh-CN" sz="3400" b="0" i="0" u="none" strike="noStrike" kern="1200" cap="none" spc="15" baseline="0">
                <a:solidFill>
                  <a:schemeClr val="tx1"/>
                </a:solidFill>
                <a:latin typeface="Arial" pitchFamily="0" charset="0"/>
                <a:ea typeface="宋体" pitchFamily="0" charset="0"/>
                <a:cs typeface="Lucida Sans"/>
              </a:rPr>
              <a:t>N</a:t>
            </a:r>
            <a:r>
              <a:rPr lang="en-US" altLang="zh-CN" sz="3400" b="0" i="0" u="none" strike="noStrike" kern="1200" cap="none" spc="0" baseline="0">
                <a:solidFill>
                  <a:schemeClr val="tx1"/>
                </a:solidFill>
                <a:latin typeface="Arial" pitchFamily="0" charset="0"/>
                <a:ea typeface="宋体" pitchFamily="0" charset="0"/>
                <a:cs typeface="Lucida Sans"/>
              </a:rPr>
              <a:t>DA</a:t>
            </a:r>
            <a:endParaRPr lang="zh-CN" altLang="en-US" sz="3400" b="0" i="0" u="none" strike="noStrike" kern="1200" cap="none" spc="0" baseline="0">
              <a:solidFill>
                <a:schemeClr val="tx1"/>
              </a:solidFill>
              <a:latin typeface="Arial" pitchFamily="0" charset="0"/>
              <a:ea typeface="宋体" pitchFamily="0" charset="0"/>
              <a:cs typeface="Lucida Sans"/>
            </a:endParaRPr>
          </a:p>
        </p:txBody>
      </p:sp>
      <p:sp>
        <p:nvSpPr>
          <p:cNvPr id="82" name="文本框"/>
          <p:cNvSpPr>
            <a:spLocks noGrp="1"/>
          </p:cNvSpPr>
          <p:nvPr>
            <p:ph type="sldNum"/>
          </p:nvPr>
        </p:nvSpPr>
        <p:spPr>
          <a:xfrm rot="0">
            <a:off x="158407" y="189174"/>
            <a:ext cx="636727" cy="273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Arial" pitchFamily="0" charset="0"/>
                <a:ea typeface="宋体" pitchFamily="0" charset="0"/>
                <a:cs typeface="Arial" pitchFamily="0" charset="0"/>
              </a:rPr>
              <a:t>3</a:t>
            </a:fld>
            <a:endParaRPr lang="zh-CN" altLang="en-US" sz="1800" b="0" i="0" u="none" strike="noStrike" kern="1200" cap="none" spc="10" baseline="0">
              <a:solidFill>
                <a:srgbClr val="FFFFFF"/>
              </a:solidFill>
              <a:latin typeface="Arial" pitchFamily="0" charset="0"/>
              <a:ea typeface="宋体" pitchFamily="0" charset="0"/>
              <a:cs typeface="Arial" pitchFamily="0" charset="0"/>
            </a:endParaRPr>
          </a:p>
        </p:txBody>
      </p:sp>
      <p:sp>
        <p:nvSpPr>
          <p:cNvPr id="83" name="矩形"/>
          <p:cNvSpPr>
            <a:spLocks/>
          </p:cNvSpPr>
          <p:nvPr/>
        </p:nvSpPr>
        <p:spPr>
          <a:xfrm rot="0">
            <a:off x="2940843" y="1022975"/>
            <a:ext cx="502920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rial" pitchFamily="0"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rial" pitchFamily="0"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rial" pitchFamily="0" charset="0"/>
                <a:ea typeface="宋体" pitchFamily="0" charset="0"/>
                <a:cs typeface="Times New Roman" pitchFamily="18" charset="0"/>
              </a:rPr>
              <a:t>End Users</a:t>
            </a:r>
            <a:endParaRPr lang="en-US" altLang="zh-CN" sz="2800" b="0" i="0" u="none" strike="noStrike" kern="1200" cap="none" spc="0" baseline="0">
              <a:solidFill>
                <a:srgbClr val="0D0D0D"/>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rial" pitchFamily="0"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rial" pitchFamily="0"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rial" pitchFamily="0"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rial" pitchFamily="0" charset="0"/>
                <a:ea typeface="宋体" pitchFamily="0" charset="0"/>
                <a:cs typeface="Times New Roman" pitchFamily="18" charset="0"/>
              </a:rPr>
              <a:t>Results and </a:t>
            </a:r>
            <a:r>
              <a:rPr lang="en-US" altLang="zh-CN" sz="2800" b="0" i="0" u="none" strike="noStrike" kern="1200" cap="none" spc="0" baseline="0">
                <a:solidFill>
                  <a:srgbClr val="0D0D0D"/>
                </a:solidFill>
                <a:latin typeface="Arial" pitchFamily="0"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rial" pitchFamily="0"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Arial" pitchFamily="0" charset="0"/>
              <a:ea typeface="宋体" pitchFamily="0" charset="0"/>
              <a:cs typeface="Times New Roman" pitchFamily="18" charset="0"/>
            </a:endParaRPr>
          </a:p>
        </p:txBody>
      </p:sp>
    </p:spTree>
    <p:extLst>
      <p:ext uri="{BB962C8B-B14F-4D97-AF65-F5344CB8AC3E}">
        <p14:creationId xmlns:p14="http://schemas.microsoft.com/office/powerpoint/2010/main" val="173816048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87" name="组合"/>
          <p:cNvGrpSpPr>
            <a:grpSpLocks/>
          </p:cNvGrpSpPr>
          <p:nvPr/>
        </p:nvGrpSpPr>
        <p:grpSpPr>
          <a:xfrm>
            <a:off x="7991475" y="2933700"/>
            <a:ext cx="2762249" cy="3257550"/>
            <a:chOff x="7991475" y="2933700"/>
            <a:chExt cx="2762249" cy="3257550"/>
          </a:xfrm>
        </p:grpSpPr>
        <p:sp>
          <p:nvSpPr>
            <p:cNvPr id="8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86"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sp>
        <p:nvSpPr>
          <p:cNvPr id="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9" name="文本框"/>
          <p:cNvSpPr>
            <a:spLocks noGrp="1"/>
          </p:cNvSpPr>
          <p:nvPr>
            <p:ph type="title"/>
          </p:nvPr>
        </p:nvSpPr>
        <p:spPr>
          <a:xfrm rot="0">
            <a:off x="1013357" y="627754"/>
            <a:ext cx="5862003"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0" i="0" u="none" strike="noStrike" kern="1200" cap="none" spc="-20" baseline="0">
                <a:solidFill>
                  <a:schemeClr val="tx1"/>
                </a:solidFill>
                <a:latin typeface="Arial" pitchFamily="0" charset="0"/>
                <a:ea typeface="宋体" pitchFamily="0" charset="0"/>
                <a:cs typeface="Lucida Sans"/>
              </a:rPr>
              <a:t>P</a:t>
            </a:r>
            <a:r>
              <a:rPr lang="en-US" altLang="zh-CN" sz="4250" b="0" i="0" u="none" strike="noStrike" kern="1200" cap="none" spc="15" baseline="0">
                <a:solidFill>
                  <a:schemeClr val="tx1"/>
                </a:solidFill>
                <a:latin typeface="Arial" pitchFamily="0" charset="0"/>
                <a:ea typeface="宋体" pitchFamily="0" charset="0"/>
                <a:cs typeface="Lucida Sans"/>
              </a:rPr>
              <a:t>ROB</a:t>
            </a:r>
            <a:r>
              <a:rPr lang="en-US" altLang="zh-CN" sz="4250" b="0" i="0" u="none" strike="noStrike" kern="1200" cap="none" spc="55" baseline="0">
                <a:solidFill>
                  <a:schemeClr val="tx1"/>
                </a:solidFill>
                <a:latin typeface="Arial" pitchFamily="0" charset="0"/>
                <a:ea typeface="宋体" pitchFamily="0" charset="0"/>
                <a:cs typeface="Lucida Sans"/>
              </a:rPr>
              <a:t>L</a:t>
            </a:r>
            <a:r>
              <a:rPr lang="en-US" altLang="zh-CN" sz="4250" b="0" i="0" u="none" strike="noStrike" kern="1200" cap="none" spc="-20" baseline="0">
                <a:solidFill>
                  <a:schemeClr val="tx1"/>
                </a:solidFill>
                <a:latin typeface="Arial" pitchFamily="0" charset="0"/>
                <a:ea typeface="宋体" pitchFamily="0" charset="0"/>
                <a:cs typeface="Lucida Sans"/>
              </a:rPr>
              <a:t>E</a:t>
            </a:r>
            <a:r>
              <a:rPr lang="en-US" altLang="zh-CN" sz="4250" b="0" i="0" u="none" strike="noStrike" kern="1200" cap="none" spc="20" baseline="0">
                <a:solidFill>
                  <a:schemeClr val="tx1"/>
                </a:solidFill>
                <a:latin typeface="Arial" pitchFamily="0" charset="0"/>
                <a:ea typeface="宋体" pitchFamily="0" charset="0"/>
                <a:cs typeface="Lucida Sans"/>
              </a:rPr>
              <a:t>M</a:t>
            </a:r>
            <a:r>
              <a:rPr lang="en-US" altLang="zh-CN" sz="4250" b="0" i="0" u="none" strike="noStrike" kern="1200" cap="none" spc="0" baseline="0">
                <a:solidFill>
                  <a:schemeClr val="tx1"/>
                </a:solidFill>
                <a:latin typeface="Arial" pitchFamily="0" charset="0"/>
                <a:ea typeface="宋体" pitchFamily="0" charset="0"/>
                <a:cs typeface="Lucida Sans"/>
              </a:rPr>
              <a:t>	</a:t>
            </a:r>
            <a:r>
              <a:rPr lang="en-US" altLang="zh-CN" sz="4250" b="0" i="0" u="none" strike="noStrike" kern="1200" cap="none" spc="10" baseline="0">
                <a:solidFill>
                  <a:schemeClr val="tx1"/>
                </a:solidFill>
                <a:latin typeface="Arial" pitchFamily="0" charset="0"/>
                <a:ea typeface="宋体" pitchFamily="0" charset="0"/>
                <a:cs typeface="Lucida Sans"/>
              </a:rPr>
              <a:t>S</a:t>
            </a:r>
            <a:r>
              <a:rPr lang="en-US" altLang="zh-CN" sz="4250" b="0" i="0" u="none" strike="noStrike" kern="1200" cap="none" spc="-370" baseline="0">
                <a:solidFill>
                  <a:schemeClr val="tx1"/>
                </a:solidFill>
                <a:latin typeface="Arial" pitchFamily="0" charset="0"/>
                <a:ea typeface="宋体" pitchFamily="0" charset="0"/>
                <a:cs typeface="Lucida Sans"/>
              </a:rPr>
              <a:t>T</a:t>
            </a:r>
            <a:r>
              <a:rPr lang="en-US" altLang="zh-CN" sz="4250" b="0" i="0" u="none" strike="noStrike" kern="1200" cap="none" spc="-375" baseline="0">
                <a:solidFill>
                  <a:schemeClr val="tx1"/>
                </a:solidFill>
                <a:latin typeface="Arial" pitchFamily="0" charset="0"/>
                <a:ea typeface="宋体" pitchFamily="0" charset="0"/>
                <a:cs typeface="Lucida Sans"/>
              </a:rPr>
              <a:t>A</a:t>
            </a:r>
            <a:r>
              <a:rPr lang="en-US" altLang="zh-CN" sz="4250" b="0" i="0" u="none" strike="noStrike" kern="1200" cap="none" spc="15" baseline="0">
                <a:solidFill>
                  <a:schemeClr val="tx1"/>
                </a:solidFill>
                <a:latin typeface="Arial" pitchFamily="0" charset="0"/>
                <a:ea typeface="宋体" pitchFamily="0" charset="0"/>
                <a:cs typeface="Lucida Sans"/>
              </a:rPr>
              <a:t>T</a:t>
            </a:r>
            <a:r>
              <a:rPr lang="en-US" altLang="zh-CN" sz="4250" b="0" i="0" u="none" strike="noStrike" kern="1200" cap="none" spc="-10" baseline="0">
                <a:solidFill>
                  <a:schemeClr val="tx1"/>
                </a:solidFill>
                <a:latin typeface="Arial" pitchFamily="0" charset="0"/>
                <a:ea typeface="宋体" pitchFamily="0" charset="0"/>
                <a:cs typeface="Lucida Sans"/>
              </a:rPr>
              <a:t>E</a:t>
            </a:r>
            <a:r>
              <a:rPr lang="en-US" altLang="zh-CN" sz="4250" b="0" i="0" u="none" strike="noStrike" kern="1200" cap="none" spc="-20" baseline="0">
                <a:solidFill>
                  <a:schemeClr val="tx1"/>
                </a:solidFill>
                <a:latin typeface="Arial" pitchFamily="0" charset="0"/>
                <a:ea typeface="宋体" pitchFamily="0" charset="0"/>
                <a:cs typeface="Lucida Sans"/>
              </a:rPr>
              <a:t>ME</a:t>
            </a:r>
            <a:r>
              <a:rPr lang="en-US" altLang="zh-CN" sz="4250" b="0" i="0" u="none" strike="noStrike" kern="1200" cap="none" spc="10" baseline="0">
                <a:solidFill>
                  <a:schemeClr val="tx1"/>
                </a:solidFill>
                <a:latin typeface="Arial" pitchFamily="0" charset="0"/>
                <a:ea typeface="宋体" pitchFamily="0" charset="0"/>
                <a:cs typeface="Lucida Sans"/>
              </a:rPr>
              <a:t>NT</a:t>
            </a:r>
            <a:endParaRPr lang="zh-CN" altLang="en-US" sz="4250" b="0" i="0" u="none" strike="noStrike" kern="1200" cap="none" spc="0" baseline="0">
              <a:solidFill>
                <a:schemeClr val="tx1"/>
              </a:solidFill>
              <a:latin typeface="Arial" pitchFamily="0" charset="0"/>
              <a:ea typeface="宋体" pitchFamily="0" charset="0"/>
              <a:cs typeface="Lucida Sans"/>
            </a:endParaRPr>
          </a:p>
        </p:txBody>
      </p:sp>
      <p:sp>
        <p:nvSpPr>
          <p:cNvPr id="90" name="文本框"/>
          <p:cNvSpPr>
            <a:spLocks noGrp="1"/>
          </p:cNvSpPr>
          <p:nvPr>
            <p:ph type="sldNum"/>
          </p:nvPr>
        </p:nvSpPr>
        <p:spPr>
          <a:xfrm rot="0">
            <a:off x="158407" y="189174"/>
            <a:ext cx="636727" cy="273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Arial" pitchFamily="0" charset="0"/>
                <a:ea typeface="宋体" pitchFamily="0" charset="0"/>
                <a:cs typeface="Arial" pitchFamily="0" charset="0"/>
              </a:rPr>
              <a:t>4</a:t>
            </a:fld>
            <a:endParaRPr lang="zh-CN" altLang="en-US" sz="1800" b="0" i="0" u="none" strike="noStrike" kern="1200" cap="none" spc="10" baseline="0">
              <a:solidFill>
                <a:srgbClr val="FFFFFF"/>
              </a:solidFill>
              <a:latin typeface="Arial" pitchFamily="0" charset="0"/>
              <a:ea typeface="宋体" pitchFamily="0" charset="0"/>
              <a:cs typeface="Arial" pitchFamily="0" charset="0"/>
            </a:endParaRPr>
          </a:p>
        </p:txBody>
      </p:sp>
      <p:sp>
        <p:nvSpPr>
          <p:cNvPr id="91" name="矩形"/>
          <p:cNvSpPr>
            <a:spLocks/>
          </p:cNvSpPr>
          <p:nvPr/>
        </p:nvSpPr>
        <p:spPr>
          <a:xfrm rot="0">
            <a:off x="919777" y="1305934"/>
            <a:ext cx="8543925" cy="487807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7000"/>
              </a:lnSpc>
              <a:spcBef>
                <a:spcPts val="0"/>
              </a:spcBef>
              <a:spcAft>
                <a:spcPts val="800"/>
              </a:spcAft>
              <a:buNone/>
            </a:pPr>
            <a:endParaRPr lang="en-US" altLang="zh-CN" sz="1900" b="1" i="0" u="sng" strike="noStrike" kern="100" cap="none" spc="0" baseline="0">
              <a:solidFill>
                <a:schemeClr val="tx1"/>
              </a:solidFill>
              <a:latin typeface="Arial"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Arial" pitchFamily="0" charset="0"/>
                <a:ea typeface="Calibri" pitchFamily="0" charset="0"/>
                <a:cs typeface="Times New Roman" pitchFamily="18" charset="0"/>
              </a:rPr>
              <a:t>Objective</a:t>
            </a:r>
            <a:r>
              <a:rPr lang="en-US" altLang="zh-CN" sz="1900" b="1" i="0" u="none" strike="noStrike" kern="100" cap="none" spc="0" baseline="0">
                <a:solidFill>
                  <a:schemeClr val="tx1"/>
                </a:solidFill>
                <a:latin typeface="Arial" pitchFamily="0" charset="0"/>
                <a:ea typeface="Calibri" pitchFamily="0" charset="0"/>
                <a:cs typeface="Times New Roman" pitchFamily="18" charset="0"/>
              </a:rPr>
              <a:t>:     </a:t>
            </a:r>
            <a:endParaRPr lang="en-US" altLang="zh-CN" sz="1900" b="0" i="0" u="none" strike="noStrike" kern="100" cap="none" spc="0" baseline="0">
              <a:solidFill>
                <a:schemeClr val="tx1"/>
              </a:solidFill>
              <a:latin typeface="Arial"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Arial" pitchFamily="0" charset="0"/>
                <a:ea typeface="Calibri" pitchFamily="0" charset="0"/>
                <a:cs typeface="Times New Roman" pitchFamily="18" charset="0"/>
              </a:rPr>
              <a:t>Create an Excel tool to analyse and visualize employee performance metrics.</a:t>
            </a:r>
            <a:endParaRPr lang="en-US" altLang="zh-CN" sz="1900" b="0" i="0" u="none" strike="noStrike" kern="100" cap="none" spc="0" baseline="0">
              <a:solidFill>
                <a:schemeClr val="tx1"/>
              </a:solidFill>
              <a:latin typeface="Arial"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Arial" pitchFamily="0" charset="0"/>
                <a:ea typeface="宋体" pitchFamily="0" charset="0"/>
                <a:cs typeface="Times New Roman" pitchFamily="18" charset="0"/>
              </a:rPr>
              <a:t>Scope:     </a:t>
            </a:r>
            <a:endParaRPr lang="en-US" altLang="zh-CN" sz="1900" b="1" i="0" u="sng" strike="noStrike" kern="100" cap="none" spc="0" baseline="0">
              <a:solidFill>
                <a:schemeClr val="tx1"/>
              </a:solidFill>
              <a:latin typeface="Arial" pitchFamily="0" charset="0"/>
              <a:ea typeface="宋体"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Arial" pitchFamily="0" charset="0"/>
                <a:ea typeface="Calibri" pitchFamily="0" charset="0"/>
                <a:cs typeface="Times New Roman" pitchFamily="18" charset="0"/>
              </a:rPr>
              <a:t>   Organize and analyse performance data.</a:t>
            </a:r>
            <a:endParaRPr lang="en-US" altLang="zh-CN" sz="1900" b="0" i="0" u="none" strike="noStrike" kern="100" cap="none" spc="0" baseline="0">
              <a:solidFill>
                <a:schemeClr val="tx1"/>
              </a:solidFill>
              <a:latin typeface="Arial"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Arial" pitchFamily="0" charset="0"/>
                <a:ea typeface="Calibri" pitchFamily="0" charset="0"/>
                <a:cs typeface="Times New Roman" pitchFamily="18" charset="0"/>
              </a:rPr>
              <a:t>    Develop dashboards and reports.</a:t>
            </a:r>
            <a:endParaRPr lang="en-US" altLang="zh-CN" sz="1900" b="0" i="0" u="none" strike="noStrike" kern="100" cap="none" spc="0" baseline="0">
              <a:solidFill>
                <a:schemeClr val="tx1"/>
              </a:solidFill>
              <a:latin typeface="Arial"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Arial" pitchFamily="0" charset="0"/>
                <a:ea typeface="Calibri" pitchFamily="0" charset="0"/>
                <a:cs typeface="Times New Roman" pitchFamily="18" charset="0"/>
              </a:rPr>
              <a:t>    Automate updates with macros.</a:t>
            </a:r>
            <a:endParaRPr lang="en-US" altLang="zh-CN" sz="1900" b="0" i="0" u="none" strike="noStrike" kern="100" cap="none" spc="0" baseline="0">
              <a:solidFill>
                <a:schemeClr val="tx1"/>
              </a:solidFill>
              <a:latin typeface="Arial"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Arial" pitchFamily="0" charset="0"/>
                <a:ea typeface="宋体" pitchFamily="0" charset="0"/>
                <a:cs typeface="Times New Roman" pitchFamily="18" charset="0"/>
              </a:rPr>
              <a:t>Deliverables</a:t>
            </a:r>
            <a:r>
              <a:rPr lang="en-US" altLang="zh-CN" sz="1900" b="1" i="0" u="none" strike="noStrike" kern="100" cap="none" spc="0" baseline="0">
                <a:solidFill>
                  <a:schemeClr val="tx1"/>
                </a:solidFill>
                <a:latin typeface="Arial" pitchFamily="0" charset="0"/>
                <a:ea typeface="Calibri" pitchFamily="0" charset="0"/>
                <a:cs typeface="Times New Roman" pitchFamily="18" charset="0"/>
              </a:rPr>
              <a:t>:     </a:t>
            </a:r>
            <a:endParaRPr lang="en-US" altLang="zh-CN" sz="1900" b="0" i="0" u="none" strike="noStrike" kern="100" cap="none" spc="0" baseline="0">
              <a:solidFill>
                <a:schemeClr val="tx1"/>
              </a:solidFill>
              <a:latin typeface="Arial"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eriod"/>
            </a:pPr>
            <a:r>
              <a:rPr lang="en-US" altLang="zh-CN" sz="1900" b="0" i="0" u="none" strike="noStrike" kern="100" cap="none" spc="0" baseline="0">
                <a:solidFill>
                  <a:schemeClr val="tx1"/>
                </a:solidFill>
                <a:latin typeface="Arial" pitchFamily="0" charset="0"/>
                <a:ea typeface="Calibri" pitchFamily="0" charset="0"/>
                <a:cs typeface="Times New Roman" pitchFamily="18" charset="0"/>
              </a:rPr>
              <a:t>    Excel workbook with analysis tools and visualizations.</a:t>
            </a:r>
            <a:endParaRPr lang="en-US" altLang="zh-CN" sz="1900" b="0" i="0" u="none" strike="noStrike" kern="100" cap="none" spc="0" baseline="0">
              <a:solidFill>
                <a:schemeClr val="tx1"/>
              </a:solidFill>
              <a:latin typeface="Arial"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eriod"/>
            </a:pPr>
            <a:r>
              <a:rPr lang="en-US" altLang="zh-CN" sz="1900" b="0" i="0" u="none" strike="noStrike" kern="100" cap="none" spc="0" baseline="0">
                <a:solidFill>
                  <a:schemeClr val="tx1"/>
                </a:solidFill>
                <a:latin typeface="Arial" pitchFamily="0" charset="0"/>
                <a:ea typeface="Calibri" pitchFamily="0" charset="0"/>
                <a:cs typeface="Times New Roman" pitchFamily="18" charset="0"/>
              </a:rPr>
              <a:t>    User guide.</a:t>
            </a:r>
            <a:endParaRPr lang="en-US" altLang="zh-CN" sz="1900" b="0" i="0" u="none" strike="noStrike" kern="100" cap="none" spc="0" baseline="0">
              <a:solidFill>
                <a:schemeClr val="tx1"/>
              </a:solidFill>
              <a:latin typeface="Arial"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Arial" pitchFamily="0" charset="0"/>
                <a:ea typeface="Calibri" pitchFamily="0" charset="0"/>
                <a:cs typeface="Times New Roman" pitchFamily="18" charset="0"/>
              </a:rPr>
              <a:t> </a:t>
            </a:r>
            <a:r>
              <a:rPr lang="en-US" altLang="zh-CN" sz="1900" b="1" i="0" u="sng" strike="noStrike" kern="100" cap="none" spc="0" baseline="0">
                <a:solidFill>
                  <a:schemeClr val="tx1"/>
                </a:solidFill>
                <a:latin typeface="Arial" pitchFamily="0" charset="0"/>
                <a:ea typeface="宋体" pitchFamily="0" charset="0"/>
                <a:cs typeface="Times New Roman" pitchFamily="18" charset="0"/>
              </a:rPr>
              <a:t>Success Criteria:     </a:t>
            </a:r>
            <a:endParaRPr lang="en-US" altLang="zh-CN" sz="1900" b="1" i="0" u="sng" strike="noStrike" kern="100" cap="none" spc="0" baseline="0">
              <a:solidFill>
                <a:schemeClr val="tx1"/>
              </a:solidFill>
              <a:latin typeface="Arial" pitchFamily="0" charset="0"/>
              <a:ea typeface="宋体"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Arial" pitchFamily="0" charset="0"/>
                <a:ea typeface="Calibri" pitchFamily="0" charset="0"/>
                <a:cs typeface="Times New Roman" pitchFamily="18" charset="0"/>
              </a:rPr>
              <a:t>Accurate, user   friendly tool that supports effective performance reviews.</a:t>
            </a:r>
            <a:endParaRPr lang="zh-CN" altLang="en-US" sz="1900" b="0"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24166274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97" name="组合"/>
          <p:cNvGrpSpPr>
            <a:grpSpLocks/>
          </p:cNvGrpSpPr>
          <p:nvPr/>
        </p:nvGrpSpPr>
        <p:grpSpPr>
          <a:xfrm>
            <a:off x="8886825" y="2514600"/>
            <a:ext cx="3533775" cy="3810000"/>
            <a:chOff x="8886825" y="2514600"/>
            <a:chExt cx="3533775" cy="3810000"/>
          </a:xfrm>
        </p:grpSpPr>
        <p:sp>
          <p:nvSpPr>
            <p:cNvPr id="94" name="曲线"/>
            <p:cNvSpPr>
              <a:spLocks/>
            </p:cNvSpPr>
            <p:nvPr/>
          </p:nvSpPr>
          <p:spPr>
            <a:xfrm rot="0">
              <a:off x="9582150" y="5229225"/>
              <a:ext cx="457199"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5" name="曲线"/>
            <p:cNvSpPr>
              <a:spLocks/>
            </p:cNvSpPr>
            <p:nvPr/>
          </p:nvSpPr>
          <p:spPr>
            <a:xfrm rot="0">
              <a:off x="9582150" y="57626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96" name="图片"/>
            <p:cNvPicPr>
              <a:picLocks/>
            </p:cNvPicPr>
            <p:nvPr/>
          </p:nvPicPr>
          <p:blipFill>
            <a:blip r:embed="rId2" cstate="print"/>
            <a:stretch>
              <a:fillRect/>
            </a:stretch>
          </p:blipFill>
          <p:spPr>
            <a:xfrm rot="0">
              <a:off x="8886825" y="2514600"/>
              <a:ext cx="3533775" cy="3810000"/>
            </a:xfrm>
            <a:prstGeom prst="rect"/>
            <a:noFill/>
            <a:ln w="12700" cmpd="sng" cap="flat">
              <a:noFill/>
              <a:prstDash val="solid"/>
              <a:miter/>
            </a:ln>
          </p:spPr>
        </p:pic>
      </p:grpSp>
      <p:sp>
        <p:nvSpPr>
          <p:cNvPr id="9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9" name="文本框"/>
          <p:cNvSpPr>
            <a:spLocks noGrp="1"/>
          </p:cNvSpPr>
          <p:nvPr>
            <p:ph type="title"/>
          </p:nvPr>
        </p:nvSpPr>
        <p:spPr>
          <a:xfrm rot="0">
            <a:off x="739774" y="829626"/>
            <a:ext cx="5956300"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0" i="0" u="none" strike="noStrike" kern="1200" cap="none" spc="5" baseline="0">
                <a:solidFill>
                  <a:schemeClr val="tx1"/>
                </a:solidFill>
                <a:latin typeface="Arial" pitchFamily="0" charset="0"/>
                <a:ea typeface="宋体" pitchFamily="0" charset="0"/>
                <a:cs typeface="Lucida Sans"/>
              </a:rPr>
              <a:t>PROJECT	</a:t>
            </a:r>
            <a:r>
              <a:rPr lang="en-US" altLang="zh-CN" sz="4250" b="0" i="0" u="none" strike="noStrike" kern="1200" cap="none" spc="-20" baseline="0">
                <a:solidFill>
                  <a:schemeClr val="tx1"/>
                </a:solidFill>
                <a:latin typeface="Arial" pitchFamily="0" charset="0"/>
                <a:ea typeface="宋体" pitchFamily="0" charset="0"/>
                <a:cs typeface="Lucida Sans"/>
              </a:rPr>
              <a:t>OVERVIEW</a:t>
            </a:r>
            <a:endParaRPr lang="zh-CN" altLang="en-US" sz="4250" b="0" i="0" u="none" strike="noStrike" kern="1200" cap="none" spc="0" baseline="0">
              <a:solidFill>
                <a:schemeClr val="tx1"/>
              </a:solidFill>
              <a:latin typeface="Arial" pitchFamily="0" charset="0"/>
              <a:ea typeface="宋体" pitchFamily="0" charset="0"/>
              <a:cs typeface="Lucida Sans"/>
            </a:endParaRPr>
          </a:p>
        </p:txBody>
      </p:sp>
      <p:sp>
        <p:nvSpPr>
          <p:cNvPr id="100" name="文本框"/>
          <p:cNvSpPr>
            <a:spLocks noGrp="1"/>
          </p:cNvSpPr>
          <p:nvPr>
            <p:ph type="sldNum"/>
          </p:nvPr>
        </p:nvSpPr>
        <p:spPr>
          <a:xfrm rot="0">
            <a:off x="158407" y="189174"/>
            <a:ext cx="636727" cy="273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Arial" pitchFamily="0" charset="0"/>
                <a:ea typeface="宋体" pitchFamily="0" charset="0"/>
                <a:cs typeface="Arial" pitchFamily="0" charset="0"/>
              </a:rPr>
              <a:t>5</a:t>
            </a:fld>
            <a:endParaRPr lang="zh-CN" altLang="en-US" sz="1800" b="0" i="0" u="none" strike="noStrike" kern="1200" cap="none" spc="10" baseline="0">
              <a:solidFill>
                <a:srgbClr val="FFFFFF"/>
              </a:solidFill>
              <a:latin typeface="Arial" pitchFamily="0" charset="0"/>
              <a:ea typeface="宋体" pitchFamily="0" charset="0"/>
              <a:cs typeface="Arial" pitchFamily="0" charset="0"/>
            </a:endParaRPr>
          </a:p>
        </p:txBody>
      </p:sp>
      <p:sp>
        <p:nvSpPr>
          <p:cNvPr id="101" name="矩形"/>
          <p:cNvSpPr>
            <a:spLocks/>
          </p:cNvSpPr>
          <p:nvPr/>
        </p:nvSpPr>
        <p:spPr>
          <a:xfrm rot="0">
            <a:off x="993518" y="1933635"/>
            <a:ext cx="8467725"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Arial" pitchFamily="0" charset="0"/>
              </a:rPr>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endParaRPr lang="zh-CN" altLang="en-US" sz="2400" b="0"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37090091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0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05" name="文本框"/>
          <p:cNvSpPr>
            <a:spLocks noGrp="1"/>
          </p:cNvSpPr>
          <p:nvPr>
            <p:ph type="title"/>
          </p:nvPr>
        </p:nvSpPr>
        <p:spPr>
          <a:xfrm rot="0">
            <a:off x="980769" y="858739"/>
            <a:ext cx="5625147"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r">
              <a:lnSpc>
                <a:spcPct val="100000"/>
              </a:lnSpc>
              <a:spcBef>
                <a:spcPts val="130"/>
              </a:spcBef>
              <a:spcAft>
                <a:spcPts val="0"/>
              </a:spcAft>
              <a:buNone/>
            </a:pPr>
            <a:r>
              <a:rPr lang="en-US" altLang="zh-CN" sz="3200" b="0" i="0" u="none" strike="noStrike" kern="1200" cap="none" spc="25" baseline="0">
                <a:solidFill>
                  <a:schemeClr val="tx1"/>
                </a:solidFill>
                <a:latin typeface="Arial" pitchFamily="0" charset="0"/>
                <a:ea typeface="宋体" pitchFamily="0" charset="0"/>
                <a:cs typeface="Lucida Sans"/>
              </a:rPr>
              <a:t>W</a:t>
            </a:r>
            <a:r>
              <a:rPr lang="en-US" altLang="zh-CN" sz="3200" b="0" i="0" u="none" strike="noStrike" kern="1200" cap="none" spc="-20" baseline="0">
                <a:solidFill>
                  <a:schemeClr val="tx1"/>
                </a:solidFill>
                <a:latin typeface="Arial" pitchFamily="0" charset="0"/>
                <a:ea typeface="宋体" pitchFamily="0" charset="0"/>
                <a:cs typeface="Lucida Sans"/>
              </a:rPr>
              <a:t>H</a:t>
            </a:r>
            <a:r>
              <a:rPr lang="en-US" altLang="zh-CN" sz="3200" b="0" i="0" u="none" strike="noStrike" kern="1200" cap="none" spc="20" baseline="0">
                <a:solidFill>
                  <a:schemeClr val="tx1"/>
                </a:solidFill>
                <a:latin typeface="Arial" pitchFamily="0" charset="0"/>
                <a:ea typeface="宋体" pitchFamily="0" charset="0"/>
                <a:cs typeface="Lucida Sans"/>
              </a:rPr>
              <a:t>O</a:t>
            </a:r>
            <a:r>
              <a:rPr lang="en-US" altLang="zh-CN" sz="3200" b="0" i="0" u="none" strike="noStrike" kern="1200" cap="none" spc="-235" baseline="0">
                <a:solidFill>
                  <a:schemeClr val="tx1"/>
                </a:solidFill>
                <a:latin typeface="Arial" pitchFamily="0" charset="0"/>
                <a:ea typeface="宋体" pitchFamily="0" charset="0"/>
                <a:cs typeface="Lucida Sans"/>
              </a:rPr>
              <a:t> </a:t>
            </a:r>
            <a:r>
              <a:rPr lang="en-US" altLang="zh-CN" sz="3200" b="0" i="0" u="none" strike="noStrike" kern="1200" cap="none" spc="-10" baseline="0">
                <a:solidFill>
                  <a:schemeClr val="tx1"/>
                </a:solidFill>
                <a:latin typeface="Arial" pitchFamily="0" charset="0"/>
                <a:ea typeface="宋体" pitchFamily="0" charset="0"/>
                <a:cs typeface="Lucida Sans"/>
              </a:rPr>
              <a:t>AR</a:t>
            </a:r>
            <a:r>
              <a:rPr lang="en-US" altLang="zh-CN" sz="3200" b="0" i="0" u="none" strike="noStrike" kern="1200" cap="none" spc="15" baseline="0">
                <a:solidFill>
                  <a:schemeClr val="tx1"/>
                </a:solidFill>
                <a:latin typeface="Arial" pitchFamily="0" charset="0"/>
                <a:ea typeface="宋体" pitchFamily="0" charset="0"/>
                <a:cs typeface="Lucida Sans"/>
              </a:rPr>
              <a:t>E</a:t>
            </a:r>
            <a:r>
              <a:rPr lang="en-US" altLang="zh-CN" sz="3200" b="0" i="0" u="none" strike="noStrike" kern="1200" cap="none" spc="-35" baseline="0">
                <a:solidFill>
                  <a:schemeClr val="tx1"/>
                </a:solidFill>
                <a:latin typeface="Arial" pitchFamily="0" charset="0"/>
                <a:ea typeface="宋体" pitchFamily="0" charset="0"/>
                <a:cs typeface="Lucida Sans"/>
              </a:rPr>
              <a:t> </a:t>
            </a:r>
            <a:r>
              <a:rPr lang="en-US" altLang="zh-CN" sz="3200" b="0" i="0" u="none" strike="noStrike" kern="1200" cap="none" spc="-10" baseline="0">
                <a:solidFill>
                  <a:schemeClr val="tx1"/>
                </a:solidFill>
                <a:latin typeface="Arial" pitchFamily="0" charset="0"/>
                <a:ea typeface="宋体" pitchFamily="0" charset="0"/>
                <a:cs typeface="Lucida Sans"/>
              </a:rPr>
              <a:t>T</a:t>
            </a:r>
            <a:r>
              <a:rPr lang="en-US" altLang="zh-CN" sz="3200" b="0" i="0" u="none" strike="noStrike" kern="1200" cap="none" spc="-15" baseline="0">
                <a:solidFill>
                  <a:schemeClr val="tx1"/>
                </a:solidFill>
                <a:latin typeface="Arial" pitchFamily="0" charset="0"/>
                <a:ea typeface="宋体" pitchFamily="0" charset="0"/>
                <a:cs typeface="Lucida Sans"/>
              </a:rPr>
              <a:t>H</a:t>
            </a:r>
            <a:r>
              <a:rPr lang="en-US" altLang="zh-CN" sz="3200" b="0" i="0" u="none" strike="noStrike" kern="1200" cap="none" spc="15" baseline="0">
                <a:solidFill>
                  <a:schemeClr val="tx1"/>
                </a:solidFill>
                <a:latin typeface="Arial" pitchFamily="0" charset="0"/>
                <a:ea typeface="宋体" pitchFamily="0" charset="0"/>
                <a:cs typeface="Lucida Sans"/>
              </a:rPr>
              <a:t>E</a:t>
            </a:r>
            <a:r>
              <a:rPr lang="en-US" altLang="zh-CN" sz="3200" b="0" i="0" u="none" strike="noStrike" kern="1200" cap="none" spc="-35" baseline="0">
                <a:solidFill>
                  <a:schemeClr val="tx1"/>
                </a:solidFill>
                <a:latin typeface="Arial" pitchFamily="0" charset="0"/>
                <a:ea typeface="宋体" pitchFamily="0" charset="0"/>
                <a:cs typeface="Lucida Sans"/>
              </a:rPr>
              <a:t> </a:t>
            </a:r>
            <a:r>
              <a:rPr lang="en-US" altLang="zh-CN" sz="3200" b="0" i="0" u="none" strike="noStrike" kern="1200" cap="none" spc="-20" baseline="0">
                <a:solidFill>
                  <a:schemeClr val="tx1"/>
                </a:solidFill>
                <a:latin typeface="Arial" pitchFamily="0" charset="0"/>
                <a:ea typeface="宋体" pitchFamily="0" charset="0"/>
                <a:cs typeface="Lucida Sans"/>
              </a:rPr>
              <a:t>E</a:t>
            </a:r>
            <a:r>
              <a:rPr lang="en-US" altLang="zh-CN" sz="3200" b="0" i="0" u="none" strike="noStrike" kern="1200" cap="none" spc="30" baseline="0">
                <a:solidFill>
                  <a:schemeClr val="tx1"/>
                </a:solidFill>
                <a:latin typeface="Arial" pitchFamily="0" charset="0"/>
                <a:ea typeface="宋体" pitchFamily="0" charset="0"/>
                <a:cs typeface="Lucida Sans"/>
              </a:rPr>
              <a:t>N</a:t>
            </a:r>
            <a:r>
              <a:rPr lang="en-US" altLang="zh-CN" sz="3200" b="0" i="0" u="none" strike="noStrike" kern="1200" cap="none" spc="15" baseline="0">
                <a:solidFill>
                  <a:schemeClr val="tx1"/>
                </a:solidFill>
                <a:latin typeface="Arial" pitchFamily="0" charset="0"/>
                <a:ea typeface="宋体" pitchFamily="0" charset="0"/>
                <a:cs typeface="Lucida Sans"/>
              </a:rPr>
              <a:t>D</a:t>
            </a:r>
            <a:r>
              <a:rPr lang="en-US" altLang="zh-CN" sz="3200" b="0" i="0" u="none" strike="noStrike" kern="1200" cap="none" spc="-45" baseline="0">
                <a:solidFill>
                  <a:schemeClr val="tx1"/>
                </a:solidFill>
                <a:latin typeface="Arial" pitchFamily="0" charset="0"/>
                <a:ea typeface="宋体" pitchFamily="0" charset="0"/>
                <a:cs typeface="Lucida Sans"/>
              </a:rPr>
              <a:t> </a:t>
            </a:r>
            <a:r>
              <a:rPr lang="en-US" altLang="zh-CN" sz="3200" b="0" i="0" u="none" strike="noStrike" kern="1200" cap="none" spc="0" baseline="0">
                <a:solidFill>
                  <a:schemeClr val="tx1"/>
                </a:solidFill>
                <a:latin typeface="Arial" pitchFamily="0" charset="0"/>
                <a:ea typeface="宋体" pitchFamily="0" charset="0"/>
                <a:cs typeface="Lucida Sans"/>
              </a:rPr>
              <a:t>U</a:t>
            </a:r>
            <a:r>
              <a:rPr lang="en-US" altLang="zh-CN" sz="3200" b="0" i="0" u="none" strike="noStrike" kern="1200" cap="none" spc="10" baseline="0">
                <a:solidFill>
                  <a:schemeClr val="tx1"/>
                </a:solidFill>
                <a:latin typeface="Arial" pitchFamily="0" charset="0"/>
                <a:ea typeface="宋体" pitchFamily="0" charset="0"/>
                <a:cs typeface="Lucida Sans"/>
              </a:rPr>
              <a:t>S</a:t>
            </a:r>
            <a:r>
              <a:rPr lang="en-US" altLang="zh-CN" sz="3200" b="0" i="0" u="none" strike="noStrike" kern="1200" cap="none" spc="-25" baseline="0">
                <a:solidFill>
                  <a:schemeClr val="tx1"/>
                </a:solidFill>
                <a:latin typeface="Arial" pitchFamily="0" charset="0"/>
                <a:ea typeface="宋体" pitchFamily="0" charset="0"/>
                <a:cs typeface="Lucida Sans"/>
              </a:rPr>
              <a:t>E</a:t>
            </a:r>
            <a:r>
              <a:rPr lang="en-US" altLang="zh-CN" sz="3200" b="0" i="0" u="none" strike="noStrike" kern="1200" cap="none" spc="-10" baseline="0">
                <a:solidFill>
                  <a:schemeClr val="tx1"/>
                </a:solidFill>
                <a:latin typeface="Arial" pitchFamily="0" charset="0"/>
                <a:ea typeface="宋体" pitchFamily="0" charset="0"/>
                <a:cs typeface="Lucida Sans"/>
              </a:rPr>
              <a:t>R</a:t>
            </a:r>
            <a:r>
              <a:rPr lang="en-US" altLang="zh-CN" sz="3200" b="0" i="0" u="none" strike="noStrike" kern="1200" cap="none" spc="5" baseline="0">
                <a:solidFill>
                  <a:schemeClr val="tx1"/>
                </a:solidFill>
                <a:latin typeface="Arial" pitchFamily="0" charset="0"/>
                <a:ea typeface="宋体" pitchFamily="0" charset="0"/>
                <a:cs typeface="Lucida Sans"/>
              </a:rPr>
              <a:t>S?</a:t>
            </a:r>
            <a:endParaRPr lang="zh-CN" altLang="en-US" sz="3200" b="0" i="0" u="none" strike="noStrike" kern="1200" cap="none" spc="0" baseline="0">
              <a:solidFill>
                <a:schemeClr val="tx1"/>
              </a:solidFill>
              <a:latin typeface="Arial" pitchFamily="0" charset="0"/>
              <a:ea typeface="宋体" pitchFamily="0" charset="0"/>
              <a:cs typeface="Lucida Sans"/>
            </a:endParaRPr>
          </a:p>
        </p:txBody>
      </p:sp>
      <p:sp>
        <p:nvSpPr>
          <p:cNvPr id="106" name="文本框"/>
          <p:cNvSpPr>
            <a:spLocks noGrp="1"/>
          </p:cNvSpPr>
          <p:nvPr>
            <p:ph type="sldNum"/>
          </p:nvPr>
        </p:nvSpPr>
        <p:spPr>
          <a:xfrm rot="0">
            <a:off x="158407" y="189174"/>
            <a:ext cx="636727" cy="273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Arial" pitchFamily="0" charset="0"/>
                <a:ea typeface="宋体" pitchFamily="0" charset="0"/>
                <a:cs typeface="Arial" pitchFamily="0" charset="0"/>
              </a:rPr>
              <a:t>6</a:t>
            </a:fld>
            <a:endParaRPr lang="zh-CN" altLang="en-US" sz="1800" b="0" i="0" u="none" strike="noStrike" kern="1200" cap="none" spc="10" baseline="0">
              <a:solidFill>
                <a:srgbClr val="FFFFFF"/>
              </a:solidFill>
              <a:latin typeface="Arial" pitchFamily="0" charset="0"/>
              <a:ea typeface="宋体" pitchFamily="0" charset="0"/>
              <a:cs typeface="Arial" pitchFamily="0" charset="0"/>
            </a:endParaRPr>
          </a:p>
        </p:txBody>
      </p:sp>
      <p:sp>
        <p:nvSpPr>
          <p:cNvPr id="107" name="矩形"/>
          <p:cNvSpPr>
            <a:spLocks/>
          </p:cNvSpPr>
          <p:nvPr/>
        </p:nvSpPr>
        <p:spPr>
          <a:xfrm rot="0">
            <a:off x="1010266" y="1950848"/>
            <a:ext cx="81534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Arial" pitchFamily="0" charset="0"/>
              </a:rPr>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endParaRPr lang="zh-CN" altLang="en-US" sz="2400" b="0"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31679014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108" name="图片"/>
          <p:cNvPicPr>
            <a:picLocks/>
          </p:cNvPicPr>
          <p:nvPr/>
        </p:nvPicPr>
        <p:blipFill>
          <a:blip r:embed="rId2" cstate="print"/>
          <a:stretch>
            <a:fillRect/>
          </a:stretch>
        </p:blipFill>
        <p:spPr>
          <a:xfrm rot="0">
            <a:off x="0" y="1476375"/>
            <a:ext cx="2695574" cy="3248025"/>
          </a:xfrm>
          <a:prstGeom prst="rect"/>
          <a:noFill/>
          <a:ln w="12700" cmpd="sng" cap="flat">
            <a:noFill/>
            <a:prstDash val="solid"/>
            <a:miter/>
          </a:ln>
        </p:spPr>
      </p:pic>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2" name="文本框"/>
          <p:cNvSpPr>
            <a:spLocks noGrp="1"/>
          </p:cNvSpPr>
          <p:nvPr>
            <p:ph type="title"/>
          </p:nvPr>
        </p:nvSpPr>
        <p:spPr>
          <a:xfrm rot="0">
            <a:off x="676275" y="222525"/>
            <a:ext cx="9763125" cy="575309"/>
          </a:xfrm>
          <a:prstGeom prst="rect"/>
          <a:noFill/>
          <a:ln w="12700" cmpd="sng" cap="flat">
            <a:noFill/>
            <a:prstDash val="solid"/>
            <a:miter/>
          </a:ln>
        </p:spPr>
        <p:txBody>
          <a:bodyPr vert="horz" wrap="square" lIns="0" tIns="13334" rIns="0" bIns="0" anchor="t" anchorCtr="0">
            <a:prstTxWarp prst="textNoShape"/>
            <a:spAutoFit/>
          </a:bodyPr>
          <a:lstStyle/>
          <a:p>
            <a:pPr marL="12700" indent="0" algn="r">
              <a:lnSpc>
                <a:spcPct val="100000"/>
              </a:lnSpc>
              <a:spcBef>
                <a:spcPts val="104"/>
              </a:spcBef>
              <a:spcAft>
                <a:spcPts val="0"/>
              </a:spcAft>
              <a:buNone/>
            </a:pPr>
            <a:r>
              <a:rPr lang="en-US" altLang="zh-CN" sz="3600" b="0" i="0" u="none" strike="noStrike" kern="1200" cap="none" spc="10" baseline="0">
                <a:solidFill>
                  <a:schemeClr val="tx1"/>
                </a:solidFill>
                <a:latin typeface="Arial" pitchFamily="0" charset="0"/>
                <a:ea typeface="宋体" pitchFamily="0" charset="0"/>
                <a:cs typeface="Lucida Sans"/>
              </a:rPr>
              <a:t>O</a:t>
            </a:r>
            <a:r>
              <a:rPr lang="en-US" altLang="zh-CN" sz="3600" b="0" i="0" u="none" strike="noStrike" kern="1200" cap="none" spc="25" baseline="0">
                <a:solidFill>
                  <a:schemeClr val="tx1"/>
                </a:solidFill>
                <a:latin typeface="Arial" pitchFamily="0" charset="0"/>
                <a:ea typeface="宋体" pitchFamily="0" charset="0"/>
                <a:cs typeface="Lucida Sans"/>
              </a:rPr>
              <a:t>U</a:t>
            </a:r>
            <a:r>
              <a:rPr lang="en-US" altLang="zh-CN" sz="3600" b="0" i="0" u="none" strike="noStrike" kern="1200" cap="none" spc="0" baseline="0">
                <a:solidFill>
                  <a:schemeClr val="tx1"/>
                </a:solidFill>
                <a:latin typeface="Arial" pitchFamily="0" charset="0"/>
                <a:ea typeface="宋体" pitchFamily="0" charset="0"/>
                <a:cs typeface="Lucida Sans"/>
              </a:rPr>
              <a:t>R</a:t>
            </a:r>
            <a:r>
              <a:rPr lang="en-US" altLang="zh-CN" sz="3600" b="0" i="0" u="none" strike="noStrike" kern="1200" cap="none" spc="5" baseline="0">
                <a:solidFill>
                  <a:schemeClr val="tx1"/>
                </a:solidFill>
                <a:latin typeface="Arial" pitchFamily="0" charset="0"/>
                <a:ea typeface="宋体" pitchFamily="0" charset="0"/>
                <a:cs typeface="Lucida Sans"/>
              </a:rPr>
              <a:t> </a:t>
            </a:r>
            <a:r>
              <a:rPr lang="en-US" altLang="zh-CN" sz="3600" b="0" i="0" u="none" strike="noStrike" kern="1200" cap="none" spc="25" baseline="0">
                <a:solidFill>
                  <a:schemeClr val="tx1"/>
                </a:solidFill>
                <a:latin typeface="Arial" pitchFamily="0" charset="0"/>
                <a:ea typeface="宋体" pitchFamily="0" charset="0"/>
                <a:cs typeface="Lucida Sans"/>
              </a:rPr>
              <a:t>S</a:t>
            </a:r>
            <a:r>
              <a:rPr lang="en-US" altLang="zh-CN" sz="3600" b="0" i="0" u="none" strike="noStrike" kern="1200" cap="none" spc="10" baseline="0">
                <a:solidFill>
                  <a:schemeClr val="tx1"/>
                </a:solidFill>
                <a:latin typeface="Arial" pitchFamily="0" charset="0"/>
                <a:ea typeface="宋体" pitchFamily="0" charset="0"/>
                <a:cs typeface="Lucida Sans"/>
              </a:rPr>
              <a:t>O</a:t>
            </a:r>
            <a:r>
              <a:rPr lang="en-US" altLang="zh-CN" sz="3600" b="0" i="0" u="none" strike="noStrike" kern="1200" cap="none" spc="25" baseline="0">
                <a:solidFill>
                  <a:schemeClr val="tx1"/>
                </a:solidFill>
                <a:latin typeface="Arial" pitchFamily="0" charset="0"/>
                <a:ea typeface="宋体" pitchFamily="0" charset="0"/>
                <a:cs typeface="Lucida Sans"/>
              </a:rPr>
              <a:t>LU</a:t>
            </a:r>
            <a:r>
              <a:rPr lang="en-US" altLang="zh-CN" sz="3600" b="0" i="0" u="none" strike="noStrike" kern="1200" cap="none" spc="-35" baseline="0">
                <a:solidFill>
                  <a:schemeClr val="tx1"/>
                </a:solidFill>
                <a:latin typeface="Arial" pitchFamily="0" charset="0"/>
                <a:ea typeface="宋体" pitchFamily="0" charset="0"/>
                <a:cs typeface="Lucida Sans"/>
              </a:rPr>
              <a:t>T</a:t>
            </a:r>
            <a:r>
              <a:rPr lang="en-US" altLang="zh-CN" sz="3600" b="0" i="0" u="none" strike="noStrike" kern="1200" cap="none" spc="-30" baseline="0">
                <a:solidFill>
                  <a:schemeClr val="tx1"/>
                </a:solidFill>
                <a:latin typeface="Arial" pitchFamily="0" charset="0"/>
                <a:ea typeface="宋体" pitchFamily="0" charset="0"/>
                <a:cs typeface="Lucida Sans"/>
              </a:rPr>
              <a:t>I</a:t>
            </a:r>
            <a:r>
              <a:rPr lang="en-US" altLang="zh-CN" sz="3600" b="0" i="0" u="none" strike="noStrike" kern="1200" cap="none" spc="10" baseline="0">
                <a:solidFill>
                  <a:schemeClr val="tx1"/>
                </a:solidFill>
                <a:latin typeface="Arial" pitchFamily="0" charset="0"/>
                <a:ea typeface="宋体" pitchFamily="0" charset="0"/>
                <a:cs typeface="Lucida Sans"/>
              </a:rPr>
              <a:t>O</a:t>
            </a:r>
            <a:r>
              <a:rPr lang="en-US" altLang="zh-CN" sz="3600" b="0" i="0" u="none" strike="noStrike" kern="1200" cap="none" spc="0" baseline="0">
                <a:solidFill>
                  <a:schemeClr val="tx1"/>
                </a:solidFill>
                <a:latin typeface="Arial" pitchFamily="0" charset="0"/>
                <a:ea typeface="宋体" pitchFamily="0" charset="0"/>
                <a:cs typeface="Lucida Sans"/>
              </a:rPr>
              <a:t>N</a:t>
            </a:r>
            <a:r>
              <a:rPr lang="en-US" altLang="zh-CN" sz="3600" b="0" i="0" u="none" strike="noStrike" kern="1200" cap="none" spc="-345" baseline="0">
                <a:solidFill>
                  <a:schemeClr val="tx1"/>
                </a:solidFill>
                <a:latin typeface="Arial" pitchFamily="0" charset="0"/>
                <a:ea typeface="宋体" pitchFamily="0" charset="0"/>
                <a:cs typeface="Lucida Sans"/>
              </a:rPr>
              <a:t> </a:t>
            </a:r>
            <a:r>
              <a:rPr lang="en-US" altLang="zh-CN" sz="3600" b="0" i="0" u="none" strike="noStrike" kern="1200" cap="none" spc="-35" baseline="0">
                <a:solidFill>
                  <a:schemeClr val="tx1"/>
                </a:solidFill>
                <a:latin typeface="Arial" pitchFamily="0" charset="0"/>
                <a:ea typeface="宋体" pitchFamily="0" charset="0"/>
                <a:cs typeface="Lucida Sans"/>
              </a:rPr>
              <a:t>A</a:t>
            </a:r>
            <a:r>
              <a:rPr lang="en-US" altLang="zh-CN" sz="3600" b="0" i="0" u="none" strike="noStrike" kern="1200" cap="none" spc="-5" baseline="0">
                <a:solidFill>
                  <a:schemeClr val="tx1"/>
                </a:solidFill>
                <a:latin typeface="Arial" pitchFamily="0" charset="0"/>
                <a:ea typeface="宋体" pitchFamily="0" charset="0"/>
                <a:cs typeface="Lucida Sans"/>
              </a:rPr>
              <a:t>N</a:t>
            </a:r>
            <a:r>
              <a:rPr lang="en-US" altLang="zh-CN" sz="3600" b="0" i="0" u="none" strike="noStrike" kern="1200" cap="none" spc="0" baseline="0">
                <a:solidFill>
                  <a:schemeClr val="tx1"/>
                </a:solidFill>
                <a:latin typeface="Arial" pitchFamily="0" charset="0"/>
                <a:ea typeface="宋体" pitchFamily="0" charset="0"/>
                <a:cs typeface="Lucida Sans"/>
              </a:rPr>
              <a:t>D</a:t>
            </a:r>
            <a:r>
              <a:rPr lang="en-US" altLang="zh-CN" sz="3600" b="0" i="0" u="none" strike="noStrike" kern="1200" cap="none" spc="35" baseline="0">
                <a:solidFill>
                  <a:schemeClr val="tx1"/>
                </a:solidFill>
                <a:latin typeface="Arial" pitchFamily="0" charset="0"/>
                <a:ea typeface="宋体" pitchFamily="0" charset="0"/>
                <a:cs typeface="Lucida Sans"/>
              </a:rPr>
              <a:t> </a:t>
            </a:r>
            <a:r>
              <a:rPr lang="en-US" altLang="zh-CN" sz="3600" b="0" i="0" u="none" strike="noStrike" kern="1200" cap="none" spc="-30" baseline="0">
                <a:solidFill>
                  <a:schemeClr val="tx1"/>
                </a:solidFill>
                <a:latin typeface="Arial" pitchFamily="0" charset="0"/>
                <a:ea typeface="宋体" pitchFamily="0" charset="0"/>
                <a:cs typeface="Lucida Sans"/>
              </a:rPr>
              <a:t>I</a:t>
            </a:r>
            <a:r>
              <a:rPr lang="en-US" altLang="zh-CN" sz="3600" b="0" i="0" u="none" strike="noStrike" kern="1200" cap="none" spc="-35" baseline="0">
                <a:solidFill>
                  <a:schemeClr val="tx1"/>
                </a:solidFill>
                <a:latin typeface="Arial" pitchFamily="0" charset="0"/>
                <a:ea typeface="宋体" pitchFamily="0" charset="0"/>
                <a:cs typeface="Lucida Sans"/>
              </a:rPr>
              <a:t>T</a:t>
            </a:r>
            <a:r>
              <a:rPr lang="en-US" altLang="zh-CN" sz="3600" b="0" i="0" u="none" strike="noStrike" kern="1200" cap="none" spc="0" baseline="0">
                <a:solidFill>
                  <a:schemeClr val="tx1"/>
                </a:solidFill>
                <a:latin typeface="Arial" pitchFamily="0" charset="0"/>
                <a:ea typeface="宋体" pitchFamily="0" charset="0"/>
                <a:cs typeface="Lucida Sans"/>
              </a:rPr>
              <a:t>S</a:t>
            </a:r>
            <a:r>
              <a:rPr lang="en-US" altLang="zh-CN" sz="3600" b="0" i="0" u="none" strike="noStrike" kern="1200" cap="none" spc="60" baseline="0">
                <a:solidFill>
                  <a:schemeClr val="tx1"/>
                </a:solidFill>
                <a:latin typeface="Arial" pitchFamily="0" charset="0"/>
                <a:ea typeface="宋体" pitchFamily="0" charset="0"/>
                <a:cs typeface="Lucida Sans"/>
              </a:rPr>
              <a:t> </a:t>
            </a:r>
            <a:r>
              <a:rPr lang="en-US" altLang="zh-CN" sz="3600" b="0" i="0" u="none" strike="noStrike" kern="1200" cap="none" spc="-295" baseline="0">
                <a:solidFill>
                  <a:schemeClr val="tx1"/>
                </a:solidFill>
                <a:latin typeface="Arial" pitchFamily="0" charset="0"/>
                <a:ea typeface="宋体" pitchFamily="0" charset="0"/>
                <a:cs typeface="Lucida Sans"/>
              </a:rPr>
              <a:t>V</a:t>
            </a:r>
            <a:r>
              <a:rPr lang="en-US" altLang="zh-CN" sz="3600" b="0" i="0" u="none" strike="noStrike" kern="1200" cap="none" spc="-35" baseline="0">
                <a:solidFill>
                  <a:schemeClr val="tx1"/>
                </a:solidFill>
                <a:latin typeface="Arial" pitchFamily="0" charset="0"/>
                <a:ea typeface="宋体" pitchFamily="0" charset="0"/>
                <a:cs typeface="Lucida Sans"/>
              </a:rPr>
              <a:t>A</a:t>
            </a:r>
            <a:r>
              <a:rPr lang="en-US" altLang="zh-CN" sz="3600" b="0" i="0" u="none" strike="noStrike" kern="1200" cap="none" spc="25" baseline="0">
                <a:solidFill>
                  <a:schemeClr val="tx1"/>
                </a:solidFill>
                <a:latin typeface="Arial" pitchFamily="0" charset="0"/>
                <a:ea typeface="宋体" pitchFamily="0" charset="0"/>
                <a:cs typeface="Lucida Sans"/>
              </a:rPr>
              <a:t>LU</a:t>
            </a:r>
            <a:r>
              <a:rPr lang="en-US" altLang="zh-CN" sz="3600" b="0" i="0" u="none" strike="noStrike" kern="1200" cap="none" spc="0" baseline="0">
                <a:solidFill>
                  <a:schemeClr val="tx1"/>
                </a:solidFill>
                <a:latin typeface="Arial" pitchFamily="0" charset="0"/>
                <a:ea typeface="宋体" pitchFamily="0" charset="0"/>
                <a:cs typeface="Lucida Sans"/>
              </a:rPr>
              <a:t>E</a:t>
            </a:r>
            <a:r>
              <a:rPr lang="en-US" altLang="zh-CN" sz="3600" b="0" i="0" u="none" strike="noStrike" kern="1200" cap="none" spc="-65" baseline="0">
                <a:solidFill>
                  <a:schemeClr val="tx1"/>
                </a:solidFill>
                <a:latin typeface="Arial" pitchFamily="0" charset="0"/>
                <a:ea typeface="宋体" pitchFamily="0" charset="0"/>
                <a:cs typeface="Lucida Sans"/>
              </a:rPr>
              <a:t> </a:t>
            </a:r>
            <a:r>
              <a:rPr lang="en-US" altLang="zh-CN" sz="3600" b="0" i="0" u="none" strike="noStrike" kern="1200" cap="none" spc="-15" baseline="0">
                <a:solidFill>
                  <a:schemeClr val="tx1"/>
                </a:solidFill>
                <a:latin typeface="Arial" pitchFamily="0" charset="0"/>
                <a:ea typeface="宋体" pitchFamily="0" charset="0"/>
                <a:cs typeface="Lucida Sans"/>
              </a:rPr>
              <a:t>P</a:t>
            </a:r>
            <a:r>
              <a:rPr lang="en-US" altLang="zh-CN" sz="3600" b="0" i="0" u="none" strike="noStrike" kern="1200" cap="none" spc="-30" baseline="0">
                <a:solidFill>
                  <a:schemeClr val="tx1"/>
                </a:solidFill>
                <a:latin typeface="Arial" pitchFamily="0" charset="0"/>
                <a:ea typeface="宋体" pitchFamily="0" charset="0"/>
                <a:cs typeface="Lucida Sans"/>
              </a:rPr>
              <a:t>R</a:t>
            </a:r>
            <a:r>
              <a:rPr lang="en-US" altLang="zh-CN" sz="3600" b="0" i="0" u="none" strike="noStrike" kern="1200" cap="none" spc="10" baseline="0">
                <a:solidFill>
                  <a:schemeClr val="tx1"/>
                </a:solidFill>
                <a:latin typeface="Arial" pitchFamily="0" charset="0"/>
                <a:ea typeface="宋体" pitchFamily="0" charset="0"/>
                <a:cs typeface="Lucida Sans"/>
              </a:rPr>
              <a:t>O</a:t>
            </a:r>
            <a:r>
              <a:rPr lang="en-US" altLang="zh-CN" sz="3600" b="0" i="0" u="none" strike="noStrike" kern="1200" cap="none" spc="-15" baseline="0">
                <a:solidFill>
                  <a:schemeClr val="tx1"/>
                </a:solidFill>
                <a:latin typeface="Arial" pitchFamily="0" charset="0"/>
                <a:ea typeface="宋体" pitchFamily="0" charset="0"/>
                <a:cs typeface="Lucida Sans"/>
              </a:rPr>
              <a:t>P</a:t>
            </a:r>
            <a:r>
              <a:rPr lang="en-US" altLang="zh-CN" sz="3600" b="0" i="0" u="none" strike="noStrike" kern="1200" cap="none" spc="10" baseline="0">
                <a:solidFill>
                  <a:schemeClr val="tx1"/>
                </a:solidFill>
                <a:latin typeface="Arial" pitchFamily="0" charset="0"/>
                <a:ea typeface="宋体" pitchFamily="0" charset="0"/>
                <a:cs typeface="Lucida Sans"/>
              </a:rPr>
              <a:t>O</a:t>
            </a:r>
            <a:r>
              <a:rPr lang="en-US" altLang="zh-CN" sz="3600" b="0" i="0" u="none" strike="noStrike" kern="1200" cap="none" spc="25" baseline="0">
                <a:solidFill>
                  <a:schemeClr val="tx1"/>
                </a:solidFill>
                <a:latin typeface="Arial" pitchFamily="0" charset="0"/>
                <a:ea typeface="宋体" pitchFamily="0" charset="0"/>
                <a:cs typeface="Lucida Sans"/>
              </a:rPr>
              <a:t>S</a:t>
            </a:r>
            <a:r>
              <a:rPr lang="en-US" altLang="zh-CN" sz="3600" b="0" i="0" u="none" strike="noStrike" kern="1200" cap="none" spc="-30" baseline="0">
                <a:solidFill>
                  <a:schemeClr val="tx1"/>
                </a:solidFill>
                <a:latin typeface="Arial" pitchFamily="0" charset="0"/>
                <a:ea typeface="宋体" pitchFamily="0" charset="0"/>
                <a:cs typeface="Lucida Sans"/>
              </a:rPr>
              <a:t>I</a:t>
            </a:r>
            <a:r>
              <a:rPr lang="en-US" altLang="zh-CN" sz="3600" b="0" i="0" u="none" strike="noStrike" kern="1200" cap="none" spc="-35" baseline="0">
                <a:solidFill>
                  <a:schemeClr val="tx1"/>
                </a:solidFill>
                <a:latin typeface="Arial" pitchFamily="0" charset="0"/>
                <a:ea typeface="宋体" pitchFamily="0" charset="0"/>
                <a:cs typeface="Lucida Sans"/>
              </a:rPr>
              <a:t>T</a:t>
            </a:r>
            <a:r>
              <a:rPr lang="en-US" altLang="zh-CN" sz="3600" b="0" i="0" u="none" strike="noStrike" kern="1200" cap="none" spc="-30" baseline="0">
                <a:solidFill>
                  <a:schemeClr val="tx1"/>
                </a:solidFill>
                <a:latin typeface="Arial" pitchFamily="0" charset="0"/>
                <a:ea typeface="宋体" pitchFamily="0" charset="0"/>
                <a:cs typeface="Lucida Sans"/>
              </a:rPr>
              <a:t>I</a:t>
            </a:r>
            <a:r>
              <a:rPr lang="en-US" altLang="zh-CN" sz="3600" b="0" i="0" u="none" strike="noStrike" kern="1200" cap="none" spc="10" baseline="0">
                <a:solidFill>
                  <a:schemeClr val="tx1"/>
                </a:solidFill>
                <a:latin typeface="Arial" pitchFamily="0" charset="0"/>
                <a:ea typeface="宋体" pitchFamily="0" charset="0"/>
                <a:cs typeface="Lucida Sans"/>
              </a:rPr>
              <a:t>O</a:t>
            </a:r>
            <a:r>
              <a:rPr lang="en-US" altLang="zh-CN" sz="3600" b="0" i="0" u="none" strike="noStrike" kern="1200" cap="none" spc="0" baseline="0">
                <a:solidFill>
                  <a:schemeClr val="tx1"/>
                </a:solidFill>
                <a:latin typeface="Arial" pitchFamily="0" charset="0"/>
                <a:ea typeface="宋体" pitchFamily="0" charset="0"/>
                <a:cs typeface="Lucida Sans"/>
              </a:rPr>
              <a:t>N</a:t>
            </a:r>
            <a:endParaRPr lang="zh-CN" altLang="en-US" sz="3600" b="0" i="0" u="none" strike="noStrike" kern="1200" cap="none" spc="0" baseline="0">
              <a:solidFill>
                <a:schemeClr val="tx1"/>
              </a:solidFill>
              <a:latin typeface="Arial" pitchFamily="0" charset="0"/>
              <a:ea typeface="宋体" pitchFamily="0" charset="0"/>
              <a:cs typeface="Lucida Sans"/>
            </a:endParaRPr>
          </a:p>
        </p:txBody>
      </p:sp>
      <p:sp>
        <p:nvSpPr>
          <p:cNvPr id="113" name="文本框"/>
          <p:cNvSpPr>
            <a:spLocks noGrp="1"/>
          </p:cNvSpPr>
          <p:nvPr>
            <p:ph type="sldNum"/>
          </p:nvPr>
        </p:nvSpPr>
        <p:spPr>
          <a:xfrm rot="0">
            <a:off x="158407" y="164592"/>
            <a:ext cx="636727" cy="32285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Arial" pitchFamily="0" charset="0"/>
                <a:ea typeface="宋体" pitchFamily="0" charset="0"/>
                <a:cs typeface="Arial" pitchFamily="0" charset="0"/>
              </a:rPr>
              <a:t>7</a:t>
            </a:fld>
            <a:endParaRPr lang="zh-CN" altLang="en-US" sz="1800" b="0" i="0" u="none" strike="noStrike" kern="1200" cap="none" spc="10" baseline="0">
              <a:solidFill>
                <a:srgbClr val="FFFFFF"/>
              </a:solidFill>
              <a:latin typeface="Arial" pitchFamily="0" charset="0"/>
              <a:ea typeface="宋体" pitchFamily="0" charset="0"/>
              <a:cs typeface="Arial" pitchFamily="0" charset="0"/>
            </a:endParaRPr>
          </a:p>
        </p:txBody>
      </p:sp>
      <p:sp>
        <p:nvSpPr>
          <p:cNvPr id="114" name="矩形"/>
          <p:cNvSpPr>
            <a:spLocks/>
          </p:cNvSpPr>
          <p:nvPr/>
        </p:nvSpPr>
        <p:spPr>
          <a:xfrm rot="0">
            <a:off x="2819400" y="1371600"/>
            <a:ext cx="8410192" cy="563231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Data-Driven Insights</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Enables managers to make informed decisions based on accurate, real-lime performance data.</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Improved Efficiency</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Automates the data collection and analysis process, saving time and reducing manual errors</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Enhanced Employee Developmen</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t: Identifies training needs and development opportunities, leading to a more skilled workforce.</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Better Performance Management</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Helps in recognizing top performers and addressing underperformance, ultimately Improving overall</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productivity.</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Cost-Effective Solution</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Leverages the widely accessible Excel platform, avoiding the need for expensive software or tools.</a:t>
            </a:r>
            <a:endParaRPr lang="zh-CN" altLang="en-US" sz="2400" b="0" i="0" u="none" strike="noStrike" kern="1200" cap="none" spc="0" baseline="0">
              <a:solidFill>
                <a:schemeClr val="tx1"/>
              </a:solidFill>
              <a:latin typeface="Arial" pitchFamily="0" charset="0"/>
              <a:ea typeface="宋体" pitchFamily="0" charset="0"/>
              <a:cs typeface="Times New Roman" pitchFamily="18" charset="0"/>
            </a:endParaRPr>
          </a:p>
        </p:txBody>
      </p:sp>
    </p:spTree>
    <p:extLst>
      <p:ext uri="{BB962C8B-B14F-4D97-AF65-F5344CB8AC3E}">
        <p14:creationId xmlns:p14="http://schemas.microsoft.com/office/powerpoint/2010/main" val="70105925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15" name="文本框"/>
          <p:cNvSpPr>
            <a:spLocks noGrp="1"/>
          </p:cNvSpPr>
          <p:nvPr>
            <p:ph type="title"/>
          </p:nvPr>
        </p:nvSpPr>
        <p:spPr>
          <a:xfrm rot="0">
            <a:off x="3352800" y="4916"/>
            <a:ext cx="7958331" cy="53340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90000"/>
              </a:lnSpc>
              <a:spcBef>
                <a:spcPts val="0"/>
              </a:spcBef>
              <a:spcAft>
                <a:spcPts val="0"/>
              </a:spcAft>
              <a:buNone/>
            </a:pPr>
            <a:r>
              <a:rPr lang="en-US" altLang="zh-CN" sz="3100" b="1" i="0" u="none" strike="noStrike" kern="1200" cap="none" spc="0" baseline="0">
                <a:solidFill>
                  <a:schemeClr val="tx1"/>
                </a:solidFill>
                <a:latin typeface="Arial" pitchFamily="0" charset="0"/>
                <a:ea typeface="宋体" pitchFamily="0" charset="0"/>
                <a:cs typeface="Lucida Sans"/>
              </a:rPr>
              <a:t>Dataset Description</a:t>
            </a:r>
            <a:endParaRPr lang="zh-CN" altLang="en-US" sz="3100" b="1" i="0" u="none" strike="noStrike" kern="1200" cap="none" spc="0" baseline="0">
              <a:solidFill>
                <a:schemeClr val="tx1"/>
              </a:solidFill>
              <a:latin typeface="Arial" pitchFamily="0" charset="0"/>
              <a:ea typeface="宋体" pitchFamily="0" charset="0"/>
              <a:cs typeface="Lucida Sans"/>
            </a:endParaRPr>
          </a:p>
        </p:txBody>
      </p:sp>
      <p:sp>
        <p:nvSpPr>
          <p:cNvPr id="116" name="矩形"/>
          <p:cNvSpPr>
            <a:spLocks/>
          </p:cNvSpPr>
          <p:nvPr/>
        </p:nvSpPr>
        <p:spPr>
          <a:xfrm rot="0">
            <a:off x="1028700" y="487025"/>
            <a:ext cx="10134600" cy="63709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Descriptions for each of the columns in the dataset:</a:t>
            </a:r>
            <a:endParaRPr lang="en-US" altLang="zh-CN" sz="2400" b="1"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1. Employee ID</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Unique identifier for each employee in the organization.</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2.First Name</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The first name of the employee.</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3. Last Name</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The last name of the employee.</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4.Email</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The address. associated with the employee's communication </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Times New Roman" pitchFamily="18" charset="0"/>
              </a:rPr>
              <a:t>within the organization.</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5. Business Unit</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specific business unit or department to which </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Times New Roman" pitchFamily="18" charset="0"/>
              </a:rPr>
              <a:t>the employer belongs.</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6.State</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The state or region where the employee is located.</a:t>
            </a:r>
            <a:endParaRPr lang="en-US" altLang="zh-CN" sz="2400" b="1"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7.Job Function</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A brief description of the employee's primary job </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Times New Roman" pitchFamily="18" charset="0"/>
              </a:rPr>
              <a:t>function or role.</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8.Gender</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A code representing Die gender of the employee </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Times New Roman" pitchFamily="18" charset="0"/>
              </a:rPr>
              <a:t>(e.g.. M for Male, I for Female, N for Non-binary.</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9.Performance Score</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A score indicating the employee's performance </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Times New Roman" pitchFamily="18" charset="0"/>
              </a:rPr>
              <a:t>level (e.g., Excellent, Satisfactory, Needs Improvement).</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Times New Roman" pitchFamily="18" charset="0"/>
              </a:rPr>
              <a:t>10. Current Employee Rating</a:t>
            </a:r>
            <a:r>
              <a:rPr lang="en-US" altLang="zh-CN" sz="2400" b="0" i="0" u="none" strike="noStrike" kern="1200" cap="none" spc="0" baseline="0">
                <a:solidFill>
                  <a:schemeClr val="tx1"/>
                </a:solidFill>
                <a:latin typeface="Arial" pitchFamily="0" charset="0"/>
                <a:ea typeface="宋体" pitchFamily="0" charset="0"/>
                <a:cs typeface="Times New Roman" pitchFamily="18" charset="0"/>
              </a:rPr>
              <a:t>: The current rating or evaluation of </a:t>
            </a:r>
            <a:endParaRPr lang="en-US" altLang="zh-CN" sz="2400" b="0" i="0" u="none" strike="noStrike" kern="1200" cap="none" spc="0" baseline="0">
              <a:solidFill>
                <a:schemeClr val="tx1"/>
              </a:solidFill>
              <a:latin typeface="Arial"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rial" pitchFamily="0" charset="0"/>
                <a:ea typeface="宋体" pitchFamily="0" charset="0"/>
                <a:cs typeface="Times New Roman" pitchFamily="18" charset="0"/>
              </a:rPr>
              <a:t>the employee's overall performance.</a:t>
            </a:r>
            <a:endParaRPr lang="zh-CN" altLang="en-US" sz="2400" b="0" i="0" u="none" strike="noStrike" kern="1200" cap="none" spc="0" baseline="0">
              <a:solidFill>
                <a:schemeClr val="tx1"/>
              </a:solidFill>
              <a:latin typeface="Arial" pitchFamily="0" charset="0"/>
              <a:ea typeface="宋体" pitchFamily="0" charset="0"/>
              <a:cs typeface="Times New Roman" pitchFamily="18" charset="0"/>
            </a:endParaRPr>
          </a:p>
        </p:txBody>
      </p:sp>
    </p:spTree>
    <p:extLst>
      <p:ext uri="{BB962C8B-B14F-4D97-AF65-F5344CB8AC3E}">
        <p14:creationId xmlns:p14="http://schemas.microsoft.com/office/powerpoint/2010/main" val="125675565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1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1" name="图片"/>
          <p:cNvPicPr>
            <a:picLocks/>
          </p:cNvPicPr>
          <p:nvPr/>
        </p:nvPicPr>
        <p:blipFill>
          <a:blip r:embed="rId2" cstate="print"/>
          <a:stretch>
            <a:fillRect/>
          </a:stretch>
        </p:blipFill>
        <p:spPr>
          <a:xfrm rot="0">
            <a:off x="66675" y="3381373"/>
            <a:ext cx="2466975" cy="3419474"/>
          </a:xfrm>
          <a:prstGeom prst="rect"/>
          <a:noFill/>
          <a:ln w="12700" cmpd="sng" cap="flat">
            <a:noFill/>
            <a:prstDash val="solid"/>
            <a:miter/>
          </a:ln>
        </p:spPr>
      </p:pic>
      <p:sp>
        <p:nvSpPr>
          <p:cNvPr id="122"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r">
              <a:lnSpc>
                <a:spcPct val="100000"/>
              </a:lnSpc>
              <a:spcBef>
                <a:spcPts val="130"/>
              </a:spcBef>
              <a:spcAft>
                <a:spcPts val="0"/>
              </a:spcAft>
              <a:buNone/>
            </a:pPr>
            <a:r>
              <a:rPr lang="en-US" altLang="zh-CN" sz="4250" b="0" i="0" u="none" strike="noStrike" kern="1200" cap="none" spc="15" baseline="0">
                <a:solidFill>
                  <a:schemeClr val="tx1"/>
                </a:solidFill>
                <a:latin typeface="Arial" pitchFamily="0" charset="0"/>
                <a:ea typeface="宋体" pitchFamily="0" charset="0"/>
                <a:cs typeface="Lucida Sans"/>
              </a:rPr>
              <a:t>THE</a:t>
            </a:r>
            <a:r>
              <a:rPr lang="en-US" altLang="zh-CN" sz="4250" b="0" i="0" u="none" strike="noStrike" kern="1200" cap="none" spc="20" baseline="0">
                <a:solidFill>
                  <a:schemeClr val="tx1"/>
                </a:solidFill>
                <a:latin typeface="Arial" pitchFamily="0" charset="0"/>
                <a:ea typeface="宋体" pitchFamily="0" charset="0"/>
                <a:cs typeface="Lucida Sans"/>
              </a:rPr>
              <a:t> </a:t>
            </a:r>
            <a:r>
              <a:rPr lang="en-US" altLang="zh-CN" sz="4250" b="0" i="0" u="none" strike="noStrike" kern="1200" cap="none" spc="20" baseline="0">
                <a:solidFill>
                  <a:schemeClr val="tx1"/>
                </a:solidFill>
                <a:latin typeface="Arial" pitchFamily="0" charset="0"/>
                <a:ea typeface="宋体" pitchFamily="0" charset="0"/>
                <a:cs typeface="Lucida Sans"/>
              </a:rPr>
              <a:t>"</a:t>
            </a:r>
            <a:r>
              <a:rPr lang="en-US" altLang="zh-CN" sz="4250" b="0" i="0" u="none" strike="noStrike" kern="1200" cap="none" spc="10" baseline="0">
                <a:solidFill>
                  <a:schemeClr val="tx1"/>
                </a:solidFill>
                <a:latin typeface="Arial" pitchFamily="0" charset="0"/>
                <a:ea typeface="宋体" pitchFamily="0" charset="0"/>
                <a:cs typeface="Lucida Sans"/>
              </a:rPr>
              <a:t>WOW</a:t>
            </a:r>
            <a:r>
              <a:rPr lang="en-US" altLang="zh-CN" sz="4250" b="0" i="0" u="none" strike="noStrike" kern="1200" cap="none" spc="10" baseline="0">
                <a:solidFill>
                  <a:schemeClr val="tx1"/>
                </a:solidFill>
                <a:latin typeface="Arial" pitchFamily="0" charset="0"/>
                <a:ea typeface="宋体" pitchFamily="0" charset="0"/>
                <a:cs typeface="Lucida Sans"/>
              </a:rPr>
              <a:t>"</a:t>
            </a:r>
            <a:r>
              <a:rPr lang="en-US" altLang="zh-CN" sz="4250" b="0" i="0" u="none" strike="noStrike" kern="1200" cap="none" spc="85" baseline="0">
                <a:solidFill>
                  <a:schemeClr val="tx1"/>
                </a:solidFill>
                <a:latin typeface="Arial" pitchFamily="0" charset="0"/>
                <a:ea typeface="宋体" pitchFamily="0" charset="0"/>
                <a:cs typeface="Lucida Sans"/>
              </a:rPr>
              <a:t> </a:t>
            </a:r>
            <a:r>
              <a:rPr lang="en-US" altLang="zh-CN" sz="4250" b="0" i="0" u="none" strike="noStrike" kern="1200" cap="none" spc="10" baseline="0">
                <a:solidFill>
                  <a:schemeClr val="tx1"/>
                </a:solidFill>
                <a:latin typeface="Arial" pitchFamily="0" charset="0"/>
                <a:ea typeface="宋体" pitchFamily="0" charset="0"/>
                <a:cs typeface="Lucida Sans"/>
              </a:rPr>
              <a:t>IN</a:t>
            </a:r>
            <a:r>
              <a:rPr lang="en-US" altLang="zh-CN" sz="4250" b="0" i="0" u="none" strike="noStrike" kern="1200" cap="none" spc="-5" baseline="0">
                <a:solidFill>
                  <a:schemeClr val="tx1"/>
                </a:solidFill>
                <a:latin typeface="Arial" pitchFamily="0" charset="0"/>
                <a:ea typeface="宋体" pitchFamily="0" charset="0"/>
                <a:cs typeface="Lucida Sans"/>
              </a:rPr>
              <a:t> </a:t>
            </a:r>
            <a:r>
              <a:rPr lang="en-US" altLang="zh-CN" sz="4250" b="0" i="0" u="none" strike="noStrike" kern="1200" cap="none" spc="15" baseline="0">
                <a:solidFill>
                  <a:schemeClr val="tx1"/>
                </a:solidFill>
                <a:latin typeface="Arial" pitchFamily="0" charset="0"/>
                <a:ea typeface="宋体" pitchFamily="0" charset="0"/>
                <a:cs typeface="Lucida Sans"/>
              </a:rPr>
              <a:t>OUR</a:t>
            </a:r>
            <a:r>
              <a:rPr lang="en-US" altLang="zh-CN" sz="4250" b="0" i="0" u="none" strike="noStrike" kern="1200" cap="none" spc="-10" baseline="0">
                <a:solidFill>
                  <a:schemeClr val="tx1"/>
                </a:solidFill>
                <a:latin typeface="Arial" pitchFamily="0" charset="0"/>
                <a:ea typeface="宋体" pitchFamily="0" charset="0"/>
                <a:cs typeface="Lucida Sans"/>
              </a:rPr>
              <a:t> </a:t>
            </a:r>
            <a:r>
              <a:rPr lang="en-US" altLang="zh-CN" sz="4250" b="0" i="0" u="none" strike="noStrike" kern="1200" cap="none" spc="20" baseline="0">
                <a:solidFill>
                  <a:schemeClr val="tx1"/>
                </a:solidFill>
                <a:latin typeface="Arial" pitchFamily="0" charset="0"/>
                <a:ea typeface="宋体" pitchFamily="0" charset="0"/>
                <a:cs typeface="Lucida Sans"/>
              </a:rPr>
              <a:t>SOLUTION</a:t>
            </a:r>
            <a:endParaRPr lang="zh-CN" altLang="en-US" sz="4250" b="0" i="0" u="none" strike="noStrike" kern="1200" cap="none" spc="0" baseline="0">
              <a:solidFill>
                <a:schemeClr val="tx1"/>
              </a:solidFill>
              <a:latin typeface="Arial" pitchFamily="0" charset="0"/>
              <a:ea typeface="宋体" pitchFamily="0" charset="0"/>
              <a:cs typeface="Lucida Sans"/>
            </a:endParaRPr>
          </a:p>
        </p:txBody>
      </p:sp>
      <p:sp>
        <p:nvSpPr>
          <p:cNvPr id="12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4" name="矩形"/>
          <p:cNvSpPr>
            <a:spLocks/>
          </p:cNvSpPr>
          <p:nvPr/>
        </p:nvSpPr>
        <p:spPr>
          <a:xfrm rot="0">
            <a:off x="3052916" y="2143713"/>
            <a:ext cx="6105832"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Arial" pitchFamily="0" charset="0"/>
              </a:rPr>
              <a:t>Predictive Analytics:</a:t>
            </a:r>
            <a:r>
              <a:rPr lang="en-US" altLang="zh-CN" sz="2400" b="0" i="0" u="none" strike="noStrike" kern="1200" cap="none" spc="0" baseline="0">
                <a:solidFill>
                  <a:schemeClr val="tx1"/>
                </a:solidFill>
                <a:latin typeface="Arial" pitchFamily="0" charset="0"/>
                <a:ea typeface="宋体" pitchFamily="0" charset="0"/>
                <a:cs typeface="Arial" pitchFamily="0" charset="0"/>
              </a:rPr>
              <a:t> Integrating predictive models. to forecast future performance trends based on historical data, giving managers a proactive approach to workforce planning.</a:t>
            </a:r>
            <a:endParaRPr lang="en-US" altLang="zh-CN" sz="2400" b="0" i="0" u="none" strike="noStrike" kern="1200" cap="none" spc="0" baseline="0">
              <a:solidFill>
                <a:schemeClr val="tx1"/>
              </a:solidFill>
              <a:latin typeface="Arial" pitchFamily="0" charset="0"/>
              <a:ea typeface="宋体" pitchFamily="0" charset="0"/>
              <a:cs typeface="Arial"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Arial" pitchFamily="0" charset="0"/>
              <a:ea typeface="宋体" pitchFamily="0" charset="0"/>
              <a:cs typeface="Arial"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0" charset="0"/>
                <a:ea typeface="宋体" pitchFamily="0" charset="0"/>
                <a:cs typeface="Arial" pitchFamily="0" charset="0"/>
              </a:rPr>
              <a:t>Automated Alerts: </a:t>
            </a:r>
            <a:r>
              <a:rPr lang="en-US" altLang="zh-CN" sz="2400" b="0" i="0" u="none" strike="noStrike" kern="1200" cap="none" spc="0" baseline="0">
                <a:solidFill>
                  <a:schemeClr val="tx1"/>
                </a:solidFill>
                <a:latin typeface="Arial" pitchFamily="0" charset="0"/>
                <a:ea typeface="宋体" pitchFamily="0" charset="0"/>
                <a:cs typeface="Arial" pitchFamily="0" charset="0"/>
              </a:rPr>
              <a:t>The tool can be set up to send automated alerts for critical performance issues. ensuring that managers are immediately notified when attention is needed.</a:t>
            </a:r>
            <a:endParaRPr lang="zh-CN" altLang="en-US" sz="2400" b="0"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356522134"/>
      </p:ext>
    </p:extLst>
  </p:cSld>
  <p:clrMapOvr>
    <a:masterClrMapping/>
  </p:clrMapOvr>
</p:sld>
</file>

<file path=ppt/theme/theme1.xml><?xml version="1.0" encoding="utf-8"?>
<a:theme xmlns:a="http://schemas.openxmlformats.org/drawingml/2006/main" name="Madison">
  <a:themeElements>
    <a:clrScheme name="Madison">
      <a:dk1>
        <a:srgbClr val="FFFFFF"/>
      </a:dk1>
      <a:lt1>
        <a:srgbClr val="000000"/>
      </a:lt1>
      <a:dk2>
        <a:srgbClr val="FAE9C5"/>
      </a:dk2>
      <a:lt2>
        <a:srgbClr val="2D251F"/>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
        <a:ea typeface=""/>
        <a:cs typeface=""/>
      </a:majorFont>
      <a:minorFont>
        <a:latin typeface=""/>
        <a:ea typeface=""/>
        <a:cs typeface=""/>
      </a:minorFont>
    </a:fontScheme>
    <a:fmtScheme name="Madis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2024-09-04T00:57:41Z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