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604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610" y="2325410"/>
            <a:ext cx="4869061" cy="357878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2469952"/>
            <a:ext cx="7415927" cy="2129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N-Queen Visualizer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864037" y="4969550"/>
            <a:ext cx="74159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powerful tool for understanding the complexities of the N-Queen problem and the backtracking algorithm used to solve it.</a:t>
            </a:r>
            <a:endParaRPr lang="en-US" sz="194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0347" y="2644616"/>
            <a:ext cx="4893707" cy="294036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29508" y="653296"/>
            <a:ext cx="7484983" cy="14813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832"/>
              </a:lnSpc>
              <a:buNone/>
            </a:pPr>
            <a:r>
              <a:rPr lang="en-US" sz="466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Understanding the N-Queen Problem</a:t>
            </a:r>
            <a:endParaRPr lang="en-US" sz="4666" dirty="0"/>
          </a:p>
        </p:txBody>
      </p:sp>
      <p:sp>
        <p:nvSpPr>
          <p:cNvPr id="7" name="Shape 3"/>
          <p:cNvSpPr/>
          <p:nvPr/>
        </p:nvSpPr>
        <p:spPr>
          <a:xfrm>
            <a:off x="829508" y="2756654"/>
            <a:ext cx="533162" cy="533162"/>
          </a:xfrm>
          <a:prstGeom prst="roundRect">
            <a:avLst>
              <a:gd name="adj" fmla="val 8002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4"/>
          <p:cNvSpPr/>
          <p:nvPr/>
        </p:nvSpPr>
        <p:spPr>
          <a:xfrm>
            <a:off x="1007150" y="2845475"/>
            <a:ext cx="177760" cy="3555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799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799" dirty="0"/>
          </a:p>
        </p:txBody>
      </p:sp>
      <p:sp>
        <p:nvSpPr>
          <p:cNvPr id="9" name="Text 5"/>
          <p:cNvSpPr/>
          <p:nvPr/>
        </p:nvSpPr>
        <p:spPr>
          <a:xfrm>
            <a:off x="1599605" y="2756654"/>
            <a:ext cx="2962632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2333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Placement Challenge</a:t>
            </a:r>
            <a:endParaRPr lang="en-US" sz="2333" dirty="0"/>
          </a:p>
        </p:txBody>
      </p:sp>
      <p:sp>
        <p:nvSpPr>
          <p:cNvPr id="10" name="Text 6"/>
          <p:cNvSpPr/>
          <p:nvPr/>
        </p:nvSpPr>
        <p:spPr>
          <a:xfrm>
            <a:off x="1599605" y="3269099"/>
            <a:ext cx="6714887" cy="7584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86"/>
              </a:lnSpc>
              <a:buNone/>
            </a:pPr>
            <a:r>
              <a:rPr lang="en-US" sz="1866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Place N queens on an N x N chessboard without any two queens threatening each other.</a:t>
            </a:r>
            <a:endParaRPr lang="en-US" sz="1866" dirty="0"/>
          </a:p>
        </p:txBody>
      </p:sp>
      <p:sp>
        <p:nvSpPr>
          <p:cNvPr id="11" name="Shape 7"/>
          <p:cNvSpPr/>
          <p:nvPr/>
        </p:nvSpPr>
        <p:spPr>
          <a:xfrm>
            <a:off x="829508" y="4531043"/>
            <a:ext cx="533162" cy="533162"/>
          </a:xfrm>
          <a:prstGeom prst="roundRect">
            <a:avLst>
              <a:gd name="adj" fmla="val 8002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8"/>
          <p:cNvSpPr/>
          <p:nvPr/>
        </p:nvSpPr>
        <p:spPr>
          <a:xfrm>
            <a:off x="1007150" y="4619863"/>
            <a:ext cx="177760" cy="3555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799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799" dirty="0"/>
          </a:p>
        </p:txBody>
      </p:sp>
      <p:sp>
        <p:nvSpPr>
          <p:cNvPr id="13" name="Text 9"/>
          <p:cNvSpPr/>
          <p:nvPr/>
        </p:nvSpPr>
        <p:spPr>
          <a:xfrm>
            <a:off x="1599605" y="4531043"/>
            <a:ext cx="2962632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2333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Complexity</a:t>
            </a:r>
            <a:endParaRPr lang="en-US" sz="2333" dirty="0"/>
          </a:p>
        </p:txBody>
      </p:sp>
      <p:sp>
        <p:nvSpPr>
          <p:cNvPr id="14" name="Text 10"/>
          <p:cNvSpPr/>
          <p:nvPr/>
        </p:nvSpPr>
        <p:spPr>
          <a:xfrm>
            <a:off x="1599605" y="5043488"/>
            <a:ext cx="6714887" cy="7584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86"/>
              </a:lnSpc>
              <a:buNone/>
            </a:pPr>
            <a:r>
              <a:rPr lang="en-US" sz="1866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 exponentially difficult combinatorial problem that requires advanced problem-solving skills.</a:t>
            </a:r>
            <a:endParaRPr lang="en-US" sz="1866" dirty="0"/>
          </a:p>
        </p:txBody>
      </p:sp>
      <p:sp>
        <p:nvSpPr>
          <p:cNvPr id="15" name="Shape 11"/>
          <p:cNvSpPr/>
          <p:nvPr/>
        </p:nvSpPr>
        <p:spPr>
          <a:xfrm>
            <a:off x="829508" y="6305431"/>
            <a:ext cx="533162" cy="533162"/>
          </a:xfrm>
          <a:prstGeom prst="roundRect">
            <a:avLst>
              <a:gd name="adj" fmla="val 8002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Text 12"/>
          <p:cNvSpPr/>
          <p:nvPr/>
        </p:nvSpPr>
        <p:spPr>
          <a:xfrm>
            <a:off x="1007150" y="6394252"/>
            <a:ext cx="177760" cy="3555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799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799" dirty="0"/>
          </a:p>
        </p:txBody>
      </p:sp>
      <p:sp>
        <p:nvSpPr>
          <p:cNvPr id="17" name="Text 13"/>
          <p:cNvSpPr/>
          <p:nvPr/>
        </p:nvSpPr>
        <p:spPr>
          <a:xfrm>
            <a:off x="1599605" y="6305431"/>
            <a:ext cx="3406735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2333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Real-World Applications</a:t>
            </a:r>
            <a:endParaRPr lang="en-US" sz="2333" dirty="0"/>
          </a:p>
        </p:txBody>
      </p:sp>
      <p:sp>
        <p:nvSpPr>
          <p:cNvPr id="18" name="Text 14"/>
          <p:cNvSpPr/>
          <p:nvPr/>
        </p:nvSpPr>
        <p:spPr>
          <a:xfrm>
            <a:off x="1599605" y="6817876"/>
            <a:ext cx="6714887" cy="7584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86"/>
              </a:lnSpc>
              <a:buNone/>
            </a:pPr>
            <a:r>
              <a:rPr lang="en-US" sz="1866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Applicable to scheduling, resource allocation, and optimization problems in various domains.</a:t>
            </a:r>
            <a:endParaRPr lang="en-US" sz="186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9511" y="2247067"/>
            <a:ext cx="4935379" cy="373534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71168" y="1128117"/>
            <a:ext cx="7160300" cy="688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4338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Backtracking Algorithm</a:t>
            </a:r>
            <a:endParaRPr lang="en-US" sz="4338" dirty="0"/>
          </a:p>
        </p:txBody>
      </p:sp>
      <p:sp>
        <p:nvSpPr>
          <p:cNvPr id="7" name="Shape 3"/>
          <p:cNvSpPr/>
          <p:nvPr/>
        </p:nvSpPr>
        <p:spPr>
          <a:xfrm>
            <a:off x="1087993" y="2147173"/>
            <a:ext cx="27503" cy="4954310"/>
          </a:xfrm>
          <a:prstGeom prst="roundRect">
            <a:avLst>
              <a:gd name="adj" fmla="val 144222"/>
            </a:avLst>
          </a:prstGeom>
          <a:solidFill>
            <a:srgbClr val="5C4E6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4"/>
          <p:cNvSpPr/>
          <p:nvPr/>
        </p:nvSpPr>
        <p:spPr>
          <a:xfrm>
            <a:off x="1349573" y="2629198"/>
            <a:ext cx="771168" cy="27503"/>
          </a:xfrm>
          <a:prstGeom prst="roundRect">
            <a:avLst>
              <a:gd name="adj" fmla="val 144222"/>
            </a:avLst>
          </a:prstGeom>
          <a:solidFill>
            <a:srgbClr val="5C4E6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Shape 5"/>
          <p:cNvSpPr/>
          <p:nvPr/>
        </p:nvSpPr>
        <p:spPr>
          <a:xfrm>
            <a:off x="853797" y="2395061"/>
            <a:ext cx="495776" cy="495776"/>
          </a:xfrm>
          <a:prstGeom prst="roundRect">
            <a:avLst>
              <a:gd name="adj" fmla="val 8001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6"/>
          <p:cNvSpPr/>
          <p:nvPr/>
        </p:nvSpPr>
        <p:spPr>
          <a:xfrm>
            <a:off x="1019056" y="2477691"/>
            <a:ext cx="165259" cy="3305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3"/>
              </a:lnSpc>
              <a:buNone/>
            </a:pPr>
            <a:r>
              <a:rPr lang="en-US" sz="2603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03" dirty="0"/>
          </a:p>
        </p:txBody>
      </p:sp>
      <p:sp>
        <p:nvSpPr>
          <p:cNvPr id="11" name="Text 7"/>
          <p:cNvSpPr/>
          <p:nvPr/>
        </p:nvSpPr>
        <p:spPr>
          <a:xfrm>
            <a:off x="2313623" y="2367439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Placement</a:t>
            </a:r>
            <a:endParaRPr lang="en-US" sz="2169" dirty="0"/>
          </a:p>
        </p:txBody>
      </p:sp>
      <p:sp>
        <p:nvSpPr>
          <p:cNvPr id="12" name="Text 8"/>
          <p:cNvSpPr/>
          <p:nvPr/>
        </p:nvSpPr>
        <p:spPr>
          <a:xfrm>
            <a:off x="2313623" y="2843927"/>
            <a:ext cx="6059210" cy="3525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Place a queen in the current row, ensuring no conflicts.</a:t>
            </a:r>
            <a:endParaRPr lang="en-US" sz="1735" dirty="0"/>
          </a:p>
        </p:txBody>
      </p:sp>
      <p:sp>
        <p:nvSpPr>
          <p:cNvPr id="13" name="Shape 9"/>
          <p:cNvSpPr/>
          <p:nvPr/>
        </p:nvSpPr>
        <p:spPr>
          <a:xfrm>
            <a:off x="1349573" y="4119027"/>
            <a:ext cx="771168" cy="27503"/>
          </a:xfrm>
          <a:prstGeom prst="roundRect">
            <a:avLst>
              <a:gd name="adj" fmla="val 144222"/>
            </a:avLst>
          </a:prstGeom>
          <a:solidFill>
            <a:srgbClr val="5C4E6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Shape 10"/>
          <p:cNvSpPr/>
          <p:nvPr/>
        </p:nvSpPr>
        <p:spPr>
          <a:xfrm>
            <a:off x="853797" y="3884890"/>
            <a:ext cx="495776" cy="495776"/>
          </a:xfrm>
          <a:prstGeom prst="roundRect">
            <a:avLst>
              <a:gd name="adj" fmla="val 8001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Text 11"/>
          <p:cNvSpPr/>
          <p:nvPr/>
        </p:nvSpPr>
        <p:spPr>
          <a:xfrm>
            <a:off x="1019056" y="3967520"/>
            <a:ext cx="165259" cy="3305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3"/>
              </a:lnSpc>
              <a:buNone/>
            </a:pPr>
            <a:r>
              <a:rPr lang="en-US" sz="2603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03" dirty="0"/>
          </a:p>
        </p:txBody>
      </p:sp>
      <p:sp>
        <p:nvSpPr>
          <p:cNvPr id="16" name="Text 12"/>
          <p:cNvSpPr/>
          <p:nvPr/>
        </p:nvSpPr>
        <p:spPr>
          <a:xfrm>
            <a:off x="2313623" y="3857268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Recursion</a:t>
            </a:r>
            <a:endParaRPr lang="en-US" sz="2169" dirty="0"/>
          </a:p>
        </p:txBody>
      </p:sp>
      <p:sp>
        <p:nvSpPr>
          <p:cNvPr id="17" name="Text 13"/>
          <p:cNvSpPr/>
          <p:nvPr/>
        </p:nvSpPr>
        <p:spPr>
          <a:xfrm>
            <a:off x="2313623" y="4333756"/>
            <a:ext cx="6059210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Recursively place queens in the next row until a solution is found.</a:t>
            </a:r>
            <a:endParaRPr lang="en-US" sz="1735" dirty="0"/>
          </a:p>
        </p:txBody>
      </p:sp>
      <p:sp>
        <p:nvSpPr>
          <p:cNvPr id="18" name="Shape 14"/>
          <p:cNvSpPr/>
          <p:nvPr/>
        </p:nvSpPr>
        <p:spPr>
          <a:xfrm>
            <a:off x="1349573" y="5961400"/>
            <a:ext cx="771168" cy="27503"/>
          </a:xfrm>
          <a:prstGeom prst="roundRect">
            <a:avLst>
              <a:gd name="adj" fmla="val 144222"/>
            </a:avLst>
          </a:prstGeom>
          <a:solidFill>
            <a:srgbClr val="5C4E6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9" name="Shape 15"/>
          <p:cNvSpPr/>
          <p:nvPr/>
        </p:nvSpPr>
        <p:spPr>
          <a:xfrm>
            <a:off x="853797" y="5727263"/>
            <a:ext cx="495776" cy="495776"/>
          </a:xfrm>
          <a:prstGeom prst="roundRect">
            <a:avLst>
              <a:gd name="adj" fmla="val 8001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0" name="Text 16"/>
          <p:cNvSpPr/>
          <p:nvPr/>
        </p:nvSpPr>
        <p:spPr>
          <a:xfrm>
            <a:off x="1019056" y="5809893"/>
            <a:ext cx="165259" cy="3305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3"/>
              </a:lnSpc>
              <a:buNone/>
            </a:pPr>
            <a:r>
              <a:rPr lang="en-US" sz="2603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03" dirty="0"/>
          </a:p>
        </p:txBody>
      </p:sp>
      <p:sp>
        <p:nvSpPr>
          <p:cNvPr id="21" name="Text 17"/>
          <p:cNvSpPr/>
          <p:nvPr/>
        </p:nvSpPr>
        <p:spPr>
          <a:xfrm>
            <a:off x="2313623" y="5699641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Backtracking</a:t>
            </a:r>
            <a:endParaRPr lang="en-US" sz="2169" dirty="0"/>
          </a:p>
        </p:txBody>
      </p:sp>
      <p:sp>
        <p:nvSpPr>
          <p:cNvPr id="22" name="Text 18"/>
          <p:cNvSpPr/>
          <p:nvPr/>
        </p:nvSpPr>
        <p:spPr>
          <a:xfrm>
            <a:off x="2313623" y="6176129"/>
            <a:ext cx="6059210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If a solution cannot be found, backtrack and try a different placement.</a:t>
            </a:r>
            <a:endParaRPr lang="en-US" sz="173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64037" y="2203013"/>
            <a:ext cx="7715369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Visualizing the Algorithm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Real-Time Feedback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Highlights conflicts as queens are placed, aiding in understanding the algorithm's decision-making process.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Step-by-Step Tracing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224218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Allows users to observe the backtracking process and see how the solution is constructed.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591639"/>
            <a:ext cx="3240405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Intuitive Interaction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224218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Enables users to manipulate the board and observe the effects, fostering a deeper understanding.</a:t>
            </a:r>
            <a:endParaRPr lang="en-US" sz="194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347" y="1996440"/>
            <a:ext cx="4883587" cy="423660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43677" y="664488"/>
            <a:ext cx="6027063" cy="7533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932"/>
              </a:lnSpc>
              <a:buNone/>
            </a:pPr>
            <a:r>
              <a:rPr lang="en-US" sz="474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isSafe Method</a:t>
            </a:r>
            <a:endParaRPr lang="en-US" sz="4746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77" y="1779389"/>
            <a:ext cx="1205389" cy="192857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410658" y="2020372"/>
            <a:ext cx="3013472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6"/>
              </a:lnSpc>
              <a:buNone/>
            </a:pPr>
            <a:r>
              <a:rPr lang="en-US" sz="2373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Column Check</a:t>
            </a:r>
            <a:endParaRPr lang="en-US" sz="2373" dirty="0"/>
          </a:p>
        </p:txBody>
      </p:sp>
      <p:sp>
        <p:nvSpPr>
          <p:cNvPr id="9" name="Text 4"/>
          <p:cNvSpPr/>
          <p:nvPr/>
        </p:nvSpPr>
        <p:spPr>
          <a:xfrm>
            <a:off x="2410658" y="2541508"/>
            <a:ext cx="5889665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7"/>
              </a:lnSpc>
              <a:buNone/>
            </a:pPr>
            <a:r>
              <a:rPr lang="en-US" sz="189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Ensures no other queen is in the same column.</a:t>
            </a:r>
            <a:endParaRPr lang="en-US" sz="1898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677" y="3707963"/>
            <a:ext cx="1205389" cy="192857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410658" y="3948946"/>
            <a:ext cx="3013472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6"/>
              </a:lnSpc>
              <a:buNone/>
            </a:pPr>
            <a:r>
              <a:rPr lang="en-US" sz="2373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Diagonal Check</a:t>
            </a:r>
            <a:endParaRPr lang="en-US" sz="2373" dirty="0"/>
          </a:p>
        </p:txBody>
      </p:sp>
      <p:sp>
        <p:nvSpPr>
          <p:cNvPr id="12" name="Text 6"/>
          <p:cNvSpPr/>
          <p:nvPr/>
        </p:nvSpPr>
        <p:spPr>
          <a:xfrm>
            <a:off x="2410658" y="4470082"/>
            <a:ext cx="5889665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7"/>
              </a:lnSpc>
              <a:buNone/>
            </a:pPr>
            <a:r>
              <a:rPr lang="en-US" sz="189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Ensures no other queen is in the same diagonal.</a:t>
            </a:r>
            <a:endParaRPr lang="en-US" sz="1898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77" y="5636538"/>
            <a:ext cx="1205389" cy="192857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410658" y="5877520"/>
            <a:ext cx="3013472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6"/>
              </a:lnSpc>
              <a:buNone/>
            </a:pPr>
            <a:r>
              <a:rPr lang="en-US" sz="2373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Row Check</a:t>
            </a:r>
            <a:endParaRPr lang="en-US" sz="2373" dirty="0"/>
          </a:p>
        </p:txBody>
      </p:sp>
      <p:sp>
        <p:nvSpPr>
          <p:cNvPr id="15" name="Text 8"/>
          <p:cNvSpPr/>
          <p:nvPr/>
        </p:nvSpPr>
        <p:spPr>
          <a:xfrm>
            <a:off x="2410658" y="6398657"/>
            <a:ext cx="5889665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7"/>
              </a:lnSpc>
              <a:buNone/>
            </a:pPr>
            <a:r>
              <a:rPr lang="en-US" sz="1898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Ensures no other queen is in the same row.</a:t>
            </a:r>
            <a:endParaRPr lang="en-US" sz="189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2455188"/>
            <a:ext cx="4869061" cy="331910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768191"/>
            <a:ext cx="6789539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Highlighting Conflicts</a:t>
            </a:r>
            <a:endParaRPr lang="en-US" sz="4860" dirty="0"/>
          </a:p>
        </p:txBody>
      </p:sp>
      <p:sp>
        <p:nvSpPr>
          <p:cNvPr id="7" name="Shape 3"/>
          <p:cNvSpPr/>
          <p:nvPr/>
        </p:nvSpPr>
        <p:spPr>
          <a:xfrm>
            <a:off x="6350437" y="1910001"/>
            <a:ext cx="7415927" cy="1422559"/>
          </a:xfrm>
          <a:prstGeom prst="roundRect">
            <a:avLst>
              <a:gd name="adj" fmla="val 3124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4"/>
          <p:cNvSpPr/>
          <p:nvPr/>
        </p:nvSpPr>
        <p:spPr>
          <a:xfrm>
            <a:off x="6597253" y="215681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Conflicting Cells</a:t>
            </a:r>
            <a:endParaRPr lang="en-US" sz="2430" dirty="0"/>
          </a:p>
        </p:txBody>
      </p:sp>
      <p:sp>
        <p:nvSpPr>
          <p:cNvPr id="9" name="Text 5"/>
          <p:cNvSpPr/>
          <p:nvPr/>
        </p:nvSpPr>
        <p:spPr>
          <a:xfrm>
            <a:off x="6597253" y="2690693"/>
            <a:ext cx="692229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Clearly indicate the cells where queens threaten each other.</a:t>
            </a:r>
            <a:endParaRPr lang="en-US" sz="1944" dirty="0"/>
          </a:p>
        </p:txBody>
      </p:sp>
      <p:sp>
        <p:nvSpPr>
          <p:cNvPr id="10" name="Shape 6"/>
          <p:cNvSpPr/>
          <p:nvPr/>
        </p:nvSpPr>
        <p:spPr>
          <a:xfrm>
            <a:off x="6350437" y="3579376"/>
            <a:ext cx="7415927" cy="1817608"/>
          </a:xfrm>
          <a:prstGeom prst="roundRect">
            <a:avLst>
              <a:gd name="adj" fmla="val 2445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7"/>
          <p:cNvSpPr/>
          <p:nvPr/>
        </p:nvSpPr>
        <p:spPr>
          <a:xfrm>
            <a:off x="6597253" y="3826193"/>
            <a:ext cx="3240405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Backtracking Guidance</a:t>
            </a:r>
            <a:endParaRPr lang="en-US" sz="2430" dirty="0"/>
          </a:p>
        </p:txBody>
      </p:sp>
      <p:sp>
        <p:nvSpPr>
          <p:cNvPr id="12" name="Text 8"/>
          <p:cNvSpPr/>
          <p:nvPr/>
        </p:nvSpPr>
        <p:spPr>
          <a:xfrm>
            <a:off x="6597253" y="4360069"/>
            <a:ext cx="692229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Help users understand where the algorithm needs to backtrack to find a solution.</a:t>
            </a:r>
            <a:endParaRPr lang="en-US" sz="1944" dirty="0"/>
          </a:p>
        </p:txBody>
      </p:sp>
      <p:sp>
        <p:nvSpPr>
          <p:cNvPr id="13" name="Shape 9"/>
          <p:cNvSpPr/>
          <p:nvPr/>
        </p:nvSpPr>
        <p:spPr>
          <a:xfrm>
            <a:off x="6350437" y="5643801"/>
            <a:ext cx="7415927" cy="1817608"/>
          </a:xfrm>
          <a:prstGeom prst="roundRect">
            <a:avLst>
              <a:gd name="adj" fmla="val 2445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0"/>
          <p:cNvSpPr/>
          <p:nvPr/>
        </p:nvSpPr>
        <p:spPr>
          <a:xfrm>
            <a:off x="6597253" y="589061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DAD1E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Interactive Learning</a:t>
            </a:r>
            <a:endParaRPr lang="en-US" sz="2430" dirty="0"/>
          </a:p>
        </p:txBody>
      </p:sp>
      <p:sp>
        <p:nvSpPr>
          <p:cNvPr id="15" name="Text 11"/>
          <p:cNvSpPr/>
          <p:nvPr/>
        </p:nvSpPr>
        <p:spPr>
          <a:xfrm>
            <a:off x="6597253" y="6424493"/>
            <a:ext cx="692229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Allow users to experiment and visualize the impact of different queen placements.</a:t>
            </a:r>
            <a:endParaRPr lang="en-US" sz="194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416" y="2334816"/>
            <a:ext cx="4921448" cy="35598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0813" y="986433"/>
            <a:ext cx="5649039" cy="7061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60"/>
              </a:lnSpc>
              <a:buNone/>
            </a:pPr>
            <a:r>
              <a:rPr lang="en-US" sz="4448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Educational Impact</a:t>
            </a:r>
            <a:endParaRPr lang="en-US" sz="4448" dirty="0"/>
          </a:p>
        </p:txBody>
      </p:sp>
      <p:sp>
        <p:nvSpPr>
          <p:cNvPr id="7" name="Shape 3"/>
          <p:cNvSpPr/>
          <p:nvPr/>
        </p:nvSpPr>
        <p:spPr>
          <a:xfrm>
            <a:off x="790813" y="2031444"/>
            <a:ext cx="7562374" cy="5211604"/>
          </a:xfrm>
          <a:prstGeom prst="roundRect">
            <a:avLst>
              <a:gd name="adj" fmla="val 78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Shape 4"/>
          <p:cNvSpPr/>
          <p:nvPr/>
        </p:nvSpPr>
        <p:spPr>
          <a:xfrm>
            <a:off x="798433" y="2039064"/>
            <a:ext cx="7547134" cy="173212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5"/>
          <p:cNvSpPr/>
          <p:nvPr/>
        </p:nvSpPr>
        <p:spPr>
          <a:xfrm>
            <a:off x="1024295" y="2182177"/>
            <a:ext cx="3318034" cy="3614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7"/>
              </a:lnSpc>
              <a:buNone/>
            </a:pPr>
            <a:r>
              <a:rPr lang="en-US" sz="1779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Enhances Learning</a:t>
            </a:r>
            <a:endParaRPr lang="en-US" sz="1779" dirty="0"/>
          </a:p>
        </p:txBody>
      </p:sp>
      <p:sp>
        <p:nvSpPr>
          <p:cNvPr id="10" name="Text 6"/>
          <p:cNvSpPr/>
          <p:nvPr/>
        </p:nvSpPr>
        <p:spPr>
          <a:xfrm>
            <a:off x="4801672" y="2182177"/>
            <a:ext cx="3318034" cy="14458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7"/>
              </a:lnSpc>
              <a:buNone/>
            </a:pPr>
            <a:r>
              <a:rPr lang="en-US" sz="1779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visualization helps students grasp the core concepts of the N-Queen problem and backtracking algorithms.</a:t>
            </a:r>
            <a:endParaRPr lang="en-US" sz="1779" dirty="0"/>
          </a:p>
        </p:txBody>
      </p:sp>
      <p:sp>
        <p:nvSpPr>
          <p:cNvPr id="11" name="Shape 7"/>
          <p:cNvSpPr/>
          <p:nvPr/>
        </p:nvSpPr>
        <p:spPr>
          <a:xfrm>
            <a:off x="798433" y="3771186"/>
            <a:ext cx="7547134" cy="173212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8"/>
          <p:cNvSpPr/>
          <p:nvPr/>
        </p:nvSpPr>
        <p:spPr>
          <a:xfrm>
            <a:off x="1024295" y="3914299"/>
            <a:ext cx="3318034" cy="3614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7"/>
              </a:lnSpc>
              <a:buNone/>
            </a:pPr>
            <a:r>
              <a:rPr lang="en-US" sz="1779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Promotes Engagement</a:t>
            </a:r>
            <a:endParaRPr lang="en-US" sz="1779" dirty="0"/>
          </a:p>
        </p:txBody>
      </p:sp>
      <p:sp>
        <p:nvSpPr>
          <p:cNvPr id="13" name="Text 9"/>
          <p:cNvSpPr/>
          <p:nvPr/>
        </p:nvSpPr>
        <p:spPr>
          <a:xfrm>
            <a:off x="4801672" y="3914299"/>
            <a:ext cx="3318034" cy="14458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7"/>
              </a:lnSpc>
              <a:buNone/>
            </a:pPr>
            <a:r>
              <a:rPr lang="en-US" sz="1779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Interacting with the visualization encourages active participation and problem-solving skills.</a:t>
            </a:r>
            <a:endParaRPr lang="en-US" sz="1779" dirty="0"/>
          </a:p>
        </p:txBody>
      </p:sp>
      <p:sp>
        <p:nvSpPr>
          <p:cNvPr id="14" name="Shape 10"/>
          <p:cNvSpPr/>
          <p:nvPr/>
        </p:nvSpPr>
        <p:spPr>
          <a:xfrm>
            <a:off x="798433" y="5503307"/>
            <a:ext cx="7547134" cy="173212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Text 11"/>
          <p:cNvSpPr/>
          <p:nvPr/>
        </p:nvSpPr>
        <p:spPr>
          <a:xfrm>
            <a:off x="1024295" y="5646420"/>
            <a:ext cx="3318034" cy="3614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7"/>
              </a:lnSpc>
              <a:buNone/>
            </a:pPr>
            <a:r>
              <a:rPr lang="en-US" sz="1779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Supports Research</a:t>
            </a:r>
            <a:endParaRPr lang="en-US" sz="1779" dirty="0"/>
          </a:p>
        </p:txBody>
      </p:sp>
      <p:sp>
        <p:nvSpPr>
          <p:cNvPr id="16" name="Text 12"/>
          <p:cNvSpPr/>
          <p:nvPr/>
        </p:nvSpPr>
        <p:spPr>
          <a:xfrm>
            <a:off x="4801672" y="5646420"/>
            <a:ext cx="3318034" cy="14458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7"/>
              </a:lnSpc>
              <a:buNone/>
            </a:pPr>
            <a:r>
              <a:rPr lang="en-US" sz="1779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Researchers can use the tool to explore variations of the N-Queen problem and experiment with different approaches.</a:t>
            </a:r>
            <a:endParaRPr lang="en-US" sz="1779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324</Words>
  <Application>Microsoft Office PowerPoint</Application>
  <PresentationFormat>Custom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Fira Sans</vt:lpstr>
      <vt:lpstr>Inconsolata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Vinod Ravi</cp:lastModifiedBy>
  <cp:revision>2</cp:revision>
  <dcterms:created xsi:type="dcterms:W3CDTF">2024-07-13T04:29:00Z</dcterms:created>
  <dcterms:modified xsi:type="dcterms:W3CDTF">2024-07-13T04:30:57Z</dcterms:modified>
</cp:coreProperties>
</file>