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jpg"/>
  <Override PartName="/ppt/media/image9.jpg" ContentType="image/jp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75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New" initials="AN" lastIdx="3" clrIdx="0">
    <p:extLst>
      <p:ext uri="{19B8F6BF-5375-455C-9EA6-DF929625EA0E}">
        <p15:presenceInfo xmlns:p15="http://schemas.microsoft.com/office/powerpoint/2012/main" userId="A N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>
      <p:cViewPr varScale="1">
        <p:scale>
          <a:sx n="68" d="100"/>
          <a:sy n="68" d="100"/>
        </p:scale>
        <p:origin x="93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96FBD-A7EB-46E6-AEDD-0E21C06218B7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46206A-569D-4C98-B772-EEE33E7582D6}">
      <dgm:prSet phldrT="[Text]"/>
      <dgm:spPr/>
      <dgm:t>
        <a:bodyPr/>
        <a:lstStyle/>
        <a:p>
          <a:r>
            <a:rPr lang="en-US" dirty="0" smtClean="0"/>
            <a:t>HUMAN RESOURCE</a:t>
          </a:r>
          <a:endParaRPr lang="en-US" dirty="0"/>
        </a:p>
      </dgm:t>
    </dgm:pt>
    <dgm:pt modelId="{638F26BA-5011-42B4-BB80-B6A97110F6A9}" type="parTrans" cxnId="{73981109-6548-4F8A-B999-CE54B8A28CA5}">
      <dgm:prSet/>
      <dgm:spPr/>
      <dgm:t>
        <a:bodyPr/>
        <a:lstStyle/>
        <a:p>
          <a:endParaRPr lang="en-US"/>
        </a:p>
      </dgm:t>
    </dgm:pt>
    <dgm:pt modelId="{7CBF6F70-102B-460B-877A-FB398184BAFC}" type="sibTrans" cxnId="{73981109-6548-4F8A-B999-CE54B8A28CA5}">
      <dgm:prSet/>
      <dgm:spPr/>
      <dgm:t>
        <a:bodyPr/>
        <a:lstStyle/>
        <a:p>
          <a:endParaRPr lang="en-US"/>
        </a:p>
      </dgm:t>
    </dgm:pt>
    <dgm:pt modelId="{4828EE3D-C10F-4944-AFCA-B6B92A8B65C8}">
      <dgm:prSet phldrT="[Text]"/>
      <dgm:spPr/>
      <dgm:t>
        <a:bodyPr/>
        <a:lstStyle/>
        <a:p>
          <a:r>
            <a:rPr lang="en-US" dirty="0" smtClean="0"/>
            <a:t>MANAGER AND TEAM</a:t>
          </a:r>
          <a:endParaRPr lang="en-US" dirty="0"/>
        </a:p>
      </dgm:t>
    </dgm:pt>
    <dgm:pt modelId="{43763A15-2CE7-4447-BC08-FE8AD707C3BB}" type="parTrans" cxnId="{14F04E4A-B81D-4CF2-AFB4-53F12BE2DD76}">
      <dgm:prSet/>
      <dgm:spPr/>
      <dgm:t>
        <a:bodyPr/>
        <a:lstStyle/>
        <a:p>
          <a:endParaRPr lang="en-US"/>
        </a:p>
      </dgm:t>
    </dgm:pt>
    <dgm:pt modelId="{CB33F438-7083-413C-AF0E-9257AE860725}" type="sibTrans" cxnId="{14F04E4A-B81D-4CF2-AFB4-53F12BE2DD76}">
      <dgm:prSet/>
      <dgm:spPr/>
      <dgm:t>
        <a:bodyPr/>
        <a:lstStyle/>
        <a:p>
          <a:endParaRPr lang="en-US"/>
        </a:p>
      </dgm:t>
    </dgm:pt>
    <dgm:pt modelId="{8592EB78-211A-4721-8364-5E3565F6C20A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BB05E0EF-D9FF-4BC9-BCF7-C498B558483C}" type="parTrans" cxnId="{227C961F-B462-4943-8957-8F6BA8DC2598}">
      <dgm:prSet/>
      <dgm:spPr/>
      <dgm:t>
        <a:bodyPr/>
        <a:lstStyle/>
        <a:p>
          <a:endParaRPr lang="en-US"/>
        </a:p>
      </dgm:t>
    </dgm:pt>
    <dgm:pt modelId="{1A4631E5-492C-4220-978D-2E2F35401A5B}" type="sibTrans" cxnId="{227C961F-B462-4943-8957-8F6BA8DC2598}">
      <dgm:prSet/>
      <dgm:spPr/>
      <dgm:t>
        <a:bodyPr/>
        <a:lstStyle/>
        <a:p>
          <a:endParaRPr lang="en-US"/>
        </a:p>
      </dgm:t>
    </dgm:pt>
    <dgm:pt modelId="{A9BBA43E-7B16-44B0-B7FD-03B877C22ADB}" type="pres">
      <dgm:prSet presAssocID="{4E196FBD-A7EB-46E6-AEDD-0E21C06218B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870922-B913-4E6F-8484-E519CAA9A94D}" type="pres">
      <dgm:prSet presAssocID="{2546206A-569D-4C98-B772-EEE33E7582D6}" presName="composite" presStyleCnt="0"/>
      <dgm:spPr/>
    </dgm:pt>
    <dgm:pt modelId="{212E7890-206E-4F8A-A098-42BF0B37CA86}" type="pres">
      <dgm:prSet presAssocID="{2546206A-569D-4C98-B772-EEE33E7582D6}" presName="rect1" presStyleLbl="b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11C01F3-1381-47EC-9809-70867107706E}" type="pres">
      <dgm:prSet presAssocID="{2546206A-569D-4C98-B772-EEE33E7582D6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3323D-06F2-47D3-B51B-72AD26A29D46}" type="pres">
      <dgm:prSet presAssocID="{7CBF6F70-102B-460B-877A-FB398184BAFC}" presName="sibTrans" presStyleCnt="0"/>
      <dgm:spPr/>
    </dgm:pt>
    <dgm:pt modelId="{6DC8C176-6C97-44A6-9F1B-CC4D6D93B297}" type="pres">
      <dgm:prSet presAssocID="{4828EE3D-C10F-4944-AFCA-B6B92A8B65C8}" presName="composite" presStyleCnt="0"/>
      <dgm:spPr/>
    </dgm:pt>
    <dgm:pt modelId="{99252C3C-39A9-427E-8098-D95898D97D31}" type="pres">
      <dgm:prSet presAssocID="{4828EE3D-C10F-4944-AFCA-B6B92A8B65C8}" presName="rect1" presStyleLbl="b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1B087F4-1DA5-476F-937B-3D0A0957583A}" type="pres">
      <dgm:prSet presAssocID="{4828EE3D-C10F-4944-AFCA-B6B92A8B65C8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91EE1-3B5C-40A3-A816-7D822C2B2036}" type="pres">
      <dgm:prSet presAssocID="{CB33F438-7083-413C-AF0E-9257AE860725}" presName="sibTrans" presStyleCnt="0"/>
      <dgm:spPr/>
    </dgm:pt>
    <dgm:pt modelId="{82CC932A-3C16-4D3E-9E3F-A89B56EFDFB3}" type="pres">
      <dgm:prSet presAssocID="{8592EB78-211A-4721-8364-5E3565F6C20A}" presName="composite" presStyleCnt="0"/>
      <dgm:spPr/>
    </dgm:pt>
    <dgm:pt modelId="{27B9624B-9DFF-4991-BE11-E1E1C6239697}" type="pres">
      <dgm:prSet presAssocID="{8592EB78-211A-4721-8364-5E3565F6C20A}" presName="rect1" presStyleLbl="bgImgPlace1" presStyleIdx="2" presStyleCnt="3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F4A823-5112-48FE-BBE7-6030A6D501E6}" type="pres">
      <dgm:prSet presAssocID="{8592EB78-211A-4721-8364-5E3565F6C20A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3CDBF6-C05D-43F2-A651-8A46EB8F5FAD}" type="presOf" srcId="{2546206A-569D-4C98-B772-EEE33E7582D6}" destId="{811C01F3-1381-47EC-9809-70867107706E}" srcOrd="0" destOrd="0" presId="urn:microsoft.com/office/officeart/2008/layout/BendingPictureCaptionList"/>
    <dgm:cxn modelId="{8E07E44C-2132-40C7-8B9C-A0D1AE9478C7}" type="presOf" srcId="{4828EE3D-C10F-4944-AFCA-B6B92A8B65C8}" destId="{81B087F4-1DA5-476F-937B-3D0A0957583A}" srcOrd="0" destOrd="0" presId="urn:microsoft.com/office/officeart/2008/layout/BendingPictureCaptionList"/>
    <dgm:cxn modelId="{C60CC35A-9168-45A1-96D0-567342950C1C}" type="presOf" srcId="{8592EB78-211A-4721-8364-5E3565F6C20A}" destId="{1EF4A823-5112-48FE-BBE7-6030A6D501E6}" srcOrd="0" destOrd="0" presId="urn:microsoft.com/office/officeart/2008/layout/BendingPictureCaptionList"/>
    <dgm:cxn modelId="{227C961F-B462-4943-8957-8F6BA8DC2598}" srcId="{4E196FBD-A7EB-46E6-AEDD-0E21C06218B7}" destId="{8592EB78-211A-4721-8364-5E3565F6C20A}" srcOrd="2" destOrd="0" parTransId="{BB05E0EF-D9FF-4BC9-BCF7-C498B558483C}" sibTransId="{1A4631E5-492C-4220-978D-2E2F35401A5B}"/>
    <dgm:cxn modelId="{73981109-6548-4F8A-B999-CE54B8A28CA5}" srcId="{4E196FBD-A7EB-46E6-AEDD-0E21C06218B7}" destId="{2546206A-569D-4C98-B772-EEE33E7582D6}" srcOrd="0" destOrd="0" parTransId="{638F26BA-5011-42B4-BB80-B6A97110F6A9}" sibTransId="{7CBF6F70-102B-460B-877A-FB398184BAFC}"/>
    <dgm:cxn modelId="{14F04E4A-B81D-4CF2-AFB4-53F12BE2DD76}" srcId="{4E196FBD-A7EB-46E6-AEDD-0E21C06218B7}" destId="{4828EE3D-C10F-4944-AFCA-B6B92A8B65C8}" srcOrd="1" destOrd="0" parTransId="{43763A15-2CE7-4447-BC08-FE8AD707C3BB}" sibTransId="{CB33F438-7083-413C-AF0E-9257AE860725}"/>
    <dgm:cxn modelId="{6FC17A54-4C6B-4813-B3B4-E1FACCE7AF8B}" type="presOf" srcId="{4E196FBD-A7EB-46E6-AEDD-0E21C06218B7}" destId="{A9BBA43E-7B16-44B0-B7FD-03B877C22ADB}" srcOrd="0" destOrd="0" presId="urn:microsoft.com/office/officeart/2008/layout/BendingPictureCaptionList"/>
    <dgm:cxn modelId="{466BF021-7B86-4C37-8C10-7D403E04F9FA}" type="presParOf" srcId="{A9BBA43E-7B16-44B0-B7FD-03B877C22ADB}" destId="{68870922-B913-4E6F-8484-E519CAA9A94D}" srcOrd="0" destOrd="0" presId="urn:microsoft.com/office/officeart/2008/layout/BendingPictureCaptionList"/>
    <dgm:cxn modelId="{17DCF4A9-3B98-4C58-9D47-63B105D692FB}" type="presParOf" srcId="{68870922-B913-4E6F-8484-E519CAA9A94D}" destId="{212E7890-206E-4F8A-A098-42BF0B37CA86}" srcOrd="0" destOrd="0" presId="urn:microsoft.com/office/officeart/2008/layout/BendingPictureCaptionList"/>
    <dgm:cxn modelId="{D1EA8925-9300-47D1-AC5B-638C87CFF9AF}" type="presParOf" srcId="{68870922-B913-4E6F-8484-E519CAA9A94D}" destId="{811C01F3-1381-47EC-9809-70867107706E}" srcOrd="1" destOrd="0" presId="urn:microsoft.com/office/officeart/2008/layout/BendingPictureCaptionList"/>
    <dgm:cxn modelId="{104D097D-30BD-4BA3-AA1C-A3079E8D2B88}" type="presParOf" srcId="{A9BBA43E-7B16-44B0-B7FD-03B877C22ADB}" destId="{74F3323D-06F2-47D3-B51B-72AD26A29D46}" srcOrd="1" destOrd="0" presId="urn:microsoft.com/office/officeart/2008/layout/BendingPictureCaptionList"/>
    <dgm:cxn modelId="{C9AAB6D5-AA44-4956-B914-6642A9F4B956}" type="presParOf" srcId="{A9BBA43E-7B16-44B0-B7FD-03B877C22ADB}" destId="{6DC8C176-6C97-44A6-9F1B-CC4D6D93B297}" srcOrd="2" destOrd="0" presId="urn:microsoft.com/office/officeart/2008/layout/BendingPictureCaptionList"/>
    <dgm:cxn modelId="{61A757A9-57B3-410B-8E20-C1E16025C372}" type="presParOf" srcId="{6DC8C176-6C97-44A6-9F1B-CC4D6D93B297}" destId="{99252C3C-39A9-427E-8098-D95898D97D31}" srcOrd="0" destOrd="0" presId="urn:microsoft.com/office/officeart/2008/layout/BendingPictureCaptionList"/>
    <dgm:cxn modelId="{96EAEFC5-DD99-4777-99AD-B0FD301BE483}" type="presParOf" srcId="{6DC8C176-6C97-44A6-9F1B-CC4D6D93B297}" destId="{81B087F4-1DA5-476F-937B-3D0A0957583A}" srcOrd="1" destOrd="0" presId="urn:microsoft.com/office/officeart/2008/layout/BendingPictureCaptionList"/>
    <dgm:cxn modelId="{325FC988-14DE-4688-ADE9-EB644FD729C6}" type="presParOf" srcId="{A9BBA43E-7B16-44B0-B7FD-03B877C22ADB}" destId="{B4F91EE1-3B5C-40A3-A816-7D822C2B2036}" srcOrd="3" destOrd="0" presId="urn:microsoft.com/office/officeart/2008/layout/BendingPictureCaptionList"/>
    <dgm:cxn modelId="{03B8ED51-73B0-47ED-95E3-BE2EBCE3D916}" type="presParOf" srcId="{A9BBA43E-7B16-44B0-B7FD-03B877C22ADB}" destId="{82CC932A-3C16-4D3E-9E3F-A89B56EFDFB3}" srcOrd="4" destOrd="0" presId="urn:microsoft.com/office/officeart/2008/layout/BendingPictureCaptionList"/>
    <dgm:cxn modelId="{C336E7E2-9579-4EBA-89BB-74FBB03C94B6}" type="presParOf" srcId="{82CC932A-3C16-4D3E-9E3F-A89B56EFDFB3}" destId="{27B9624B-9DFF-4991-BE11-E1E1C6239697}" srcOrd="0" destOrd="0" presId="urn:microsoft.com/office/officeart/2008/layout/BendingPictureCaptionList"/>
    <dgm:cxn modelId="{1522F656-B19F-429B-B4E0-E51FA1F14AA1}" type="presParOf" srcId="{82CC932A-3C16-4D3E-9E3F-A89B56EFDFB3}" destId="{1EF4A823-5112-48FE-BBE7-6030A6D501E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E5B0D0-44DB-494D-96DB-56DC9B613CD6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F3EAA7-D44D-4EFC-86DF-1E49AA6AED71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5CA36B84-6B3A-4819-88FC-8AA1CA10ABCD}" type="parTrans" cxnId="{5BD79912-09E3-4282-9DE6-F6F660B21C6A}">
      <dgm:prSet/>
      <dgm:spPr/>
      <dgm:t>
        <a:bodyPr/>
        <a:lstStyle/>
        <a:p>
          <a:endParaRPr lang="en-US"/>
        </a:p>
      </dgm:t>
    </dgm:pt>
    <dgm:pt modelId="{6B857D7C-D750-4C23-9376-34F45EB649A9}" type="sibTrans" cxnId="{5BD79912-09E3-4282-9DE6-F6F660B21C6A}">
      <dgm:prSet/>
      <dgm:spPr/>
      <dgm:t>
        <a:bodyPr/>
        <a:lstStyle/>
        <a:p>
          <a:endParaRPr lang="en-US"/>
        </a:p>
      </dgm:t>
    </dgm:pt>
    <dgm:pt modelId="{AC7A423E-B101-4F80-B3EF-4380E5DDC7EB}">
      <dgm:prSet phldrT="[Text]"/>
      <dgm:spPr/>
      <dgm:t>
        <a:bodyPr/>
        <a:lstStyle/>
        <a:p>
          <a:r>
            <a:rPr lang="en-US" dirty="0" smtClean="0"/>
            <a:t>Features Used</a:t>
          </a:r>
          <a:endParaRPr lang="en-US" dirty="0"/>
        </a:p>
      </dgm:t>
    </dgm:pt>
    <dgm:pt modelId="{39B1890A-051D-4EE9-B251-16AE66A3961B}" type="parTrans" cxnId="{A900781A-A716-4C08-8348-A0135C4993AF}">
      <dgm:prSet/>
      <dgm:spPr/>
      <dgm:t>
        <a:bodyPr/>
        <a:lstStyle/>
        <a:p>
          <a:endParaRPr lang="en-US"/>
        </a:p>
      </dgm:t>
    </dgm:pt>
    <dgm:pt modelId="{FBB24635-C647-4A0D-9648-42A7DAA0ABD5}" type="sibTrans" cxnId="{A900781A-A716-4C08-8348-A0135C4993AF}">
      <dgm:prSet/>
      <dgm:spPr/>
      <dgm:t>
        <a:bodyPr/>
        <a:lstStyle/>
        <a:p>
          <a:endParaRPr lang="en-US"/>
        </a:p>
      </dgm:t>
    </dgm:pt>
    <dgm:pt modelId="{4E5034A1-465C-4B23-A4B1-8F5AAF14D49F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2BE504B5-8C78-4EF6-B509-0390597DFD78}" type="parTrans" cxnId="{462BB691-E85C-4222-8850-E62C5BA0F915}">
      <dgm:prSet/>
      <dgm:spPr/>
      <dgm:t>
        <a:bodyPr/>
        <a:lstStyle/>
        <a:p>
          <a:endParaRPr lang="en-US"/>
        </a:p>
      </dgm:t>
    </dgm:pt>
    <dgm:pt modelId="{8B72E6F7-0323-4435-B7F9-CF1777AF1837}" type="sibTrans" cxnId="{462BB691-E85C-4222-8850-E62C5BA0F915}">
      <dgm:prSet/>
      <dgm:spPr/>
      <dgm:t>
        <a:bodyPr/>
        <a:lstStyle/>
        <a:p>
          <a:endParaRPr lang="en-US"/>
        </a:p>
      </dgm:t>
    </dgm:pt>
    <dgm:pt modelId="{4B4740B5-8CB1-4EF3-AA75-9B3E51454F25}">
      <dgm:prSet/>
      <dgm:spPr/>
      <dgm:t>
        <a:bodyPr/>
        <a:lstStyle/>
        <a:p>
          <a:r>
            <a:rPr lang="en-US" dirty="0" smtClean="0"/>
            <a:t>Calculation of Performance Level</a:t>
          </a:r>
          <a:endParaRPr lang="en-US" dirty="0"/>
        </a:p>
      </dgm:t>
    </dgm:pt>
    <dgm:pt modelId="{7EFBE444-2860-4D09-9AA2-60D3EA7029D1}" type="parTrans" cxnId="{770BCE48-3C55-4FDD-8F13-0C9E7B303A07}">
      <dgm:prSet/>
      <dgm:spPr/>
      <dgm:t>
        <a:bodyPr/>
        <a:lstStyle/>
        <a:p>
          <a:endParaRPr lang="en-US"/>
        </a:p>
      </dgm:t>
    </dgm:pt>
    <dgm:pt modelId="{9386D45A-A570-41EE-8CD7-938CE96E86DB}" type="sibTrans" cxnId="{770BCE48-3C55-4FDD-8F13-0C9E7B303A07}">
      <dgm:prSet/>
      <dgm:spPr/>
      <dgm:t>
        <a:bodyPr/>
        <a:lstStyle/>
        <a:p>
          <a:endParaRPr lang="en-US"/>
        </a:p>
      </dgm:t>
    </dgm:pt>
    <dgm:pt modelId="{441E3278-1DB6-4DDF-B1C8-D1AB96297880}">
      <dgm:prSet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F9B5F03C-D8E1-424B-927E-340605BDAD77}" type="parTrans" cxnId="{51669A0B-5471-42C2-964C-9302B531AE86}">
      <dgm:prSet/>
      <dgm:spPr/>
      <dgm:t>
        <a:bodyPr/>
        <a:lstStyle/>
        <a:p>
          <a:endParaRPr lang="en-US"/>
        </a:p>
      </dgm:t>
    </dgm:pt>
    <dgm:pt modelId="{A1D934BD-A829-474D-A0A0-87D8EEFFEEC0}" type="sibTrans" cxnId="{51669A0B-5471-42C2-964C-9302B531AE86}">
      <dgm:prSet/>
      <dgm:spPr/>
      <dgm:t>
        <a:bodyPr/>
        <a:lstStyle/>
        <a:p>
          <a:endParaRPr lang="en-US"/>
        </a:p>
      </dgm:t>
    </dgm:pt>
    <dgm:pt modelId="{4EFE443D-2024-40EC-9D40-329179FB5490}">
      <dgm:prSet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28F4EB33-8EC0-4FD9-851E-7FE4C80B08C8}" type="parTrans" cxnId="{B32A64AD-84D7-4479-8051-6D47723946A2}">
      <dgm:prSet/>
      <dgm:spPr/>
      <dgm:t>
        <a:bodyPr/>
        <a:lstStyle/>
        <a:p>
          <a:endParaRPr lang="en-US"/>
        </a:p>
      </dgm:t>
    </dgm:pt>
    <dgm:pt modelId="{2211EFFA-FF81-4165-B5C5-A4A02EE45CEF}" type="sibTrans" cxnId="{B32A64AD-84D7-4479-8051-6D47723946A2}">
      <dgm:prSet/>
      <dgm:spPr/>
      <dgm:t>
        <a:bodyPr/>
        <a:lstStyle/>
        <a:p>
          <a:endParaRPr lang="en-US"/>
        </a:p>
      </dgm:t>
    </dgm:pt>
    <dgm:pt modelId="{1D525E61-EBB6-424B-9C23-582039FD3EB6}" type="pres">
      <dgm:prSet presAssocID="{52E5B0D0-44DB-494D-96DB-56DC9B613CD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CBF885-F08C-4D3F-9AFC-60F649F00444}" type="pres">
      <dgm:prSet presAssocID="{76F3EAA7-D44D-4EFC-86DF-1E49AA6AED7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B2EA3-8482-48F7-A1A0-0E498B7BEBE2}" type="pres">
      <dgm:prSet presAssocID="{6B857D7C-D750-4C23-9376-34F45EB649A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D15E59C-C0EE-48DD-9DE3-6AA2CCF29D8A}" type="pres">
      <dgm:prSet presAssocID="{6B857D7C-D750-4C23-9376-34F45EB649A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77964C3-E2FA-4714-A502-5E5BEEBB8E5C}" type="pres">
      <dgm:prSet presAssocID="{AC7A423E-B101-4F80-B3EF-4380E5DDC7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8D0BE-529E-4F89-8919-E8442127F979}" type="pres">
      <dgm:prSet presAssocID="{FBB24635-C647-4A0D-9648-42A7DAA0ABD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93257A1E-2581-44CF-9857-677A41DE6C19}" type="pres">
      <dgm:prSet presAssocID="{FBB24635-C647-4A0D-9648-42A7DAA0ABD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B71B2857-D695-44C5-B2B9-58BCD9405144}" type="pres">
      <dgm:prSet presAssocID="{4E5034A1-465C-4B23-A4B1-8F5AAF14D49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99B46-1BEF-4A54-8958-5109F942D8D2}" type="pres">
      <dgm:prSet presAssocID="{8B72E6F7-0323-4435-B7F9-CF1777AF183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EC41885-CEB7-4E15-83F8-638ABAA5B026}" type="pres">
      <dgm:prSet presAssocID="{8B72E6F7-0323-4435-B7F9-CF1777AF183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A8FAF91-3A1F-4ED0-BC40-BBA70A859781}" type="pres">
      <dgm:prSet presAssocID="{4B4740B5-8CB1-4EF3-AA75-9B3E51454F25}" presName="node" presStyleLbl="node1" presStyleIdx="3" presStyleCnt="6" custLinFactNeighborX="1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3D943-216B-4110-BBFC-2BCD617A0FEE}" type="pres">
      <dgm:prSet presAssocID="{9386D45A-A570-41EE-8CD7-938CE96E86D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38DABB8E-AF60-4F09-975E-4C235E346C21}" type="pres">
      <dgm:prSet presAssocID="{9386D45A-A570-41EE-8CD7-938CE96E86D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03AE6867-AFA5-4B2C-84DD-3D4DA200CCA4}" type="pres">
      <dgm:prSet presAssocID="{441E3278-1DB6-4DDF-B1C8-D1AB962978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BD402-4DAF-4C6F-80FA-01D138D5E409}" type="pres">
      <dgm:prSet presAssocID="{A1D934BD-A829-474D-A0A0-87D8EEFFEEC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FCB1837-8120-42B0-931B-847E49E8B852}" type="pres">
      <dgm:prSet presAssocID="{A1D934BD-A829-474D-A0A0-87D8EEFFEEC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DDC4FD8-C7CC-42E0-A6A3-897CD719760F}" type="pres">
      <dgm:prSet presAssocID="{4EFE443D-2024-40EC-9D40-329179FB549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F561A5-6137-44A2-A8A5-B0150679BF50}" type="presOf" srcId="{4EFE443D-2024-40EC-9D40-329179FB5490}" destId="{4DDC4FD8-C7CC-42E0-A6A3-897CD719760F}" srcOrd="0" destOrd="0" presId="urn:microsoft.com/office/officeart/2005/8/layout/process2"/>
    <dgm:cxn modelId="{3669F447-4AC0-48F1-9498-C971CB60E51E}" type="presOf" srcId="{76F3EAA7-D44D-4EFC-86DF-1E49AA6AED71}" destId="{E1CBF885-F08C-4D3F-9AFC-60F649F00444}" srcOrd="0" destOrd="0" presId="urn:microsoft.com/office/officeart/2005/8/layout/process2"/>
    <dgm:cxn modelId="{80CF60DA-E695-4264-85B6-AEDC10B5EE9A}" type="presOf" srcId="{4B4740B5-8CB1-4EF3-AA75-9B3E51454F25}" destId="{AA8FAF91-3A1F-4ED0-BC40-BBA70A859781}" srcOrd="0" destOrd="0" presId="urn:microsoft.com/office/officeart/2005/8/layout/process2"/>
    <dgm:cxn modelId="{9DE46A00-2914-46CC-A24C-4FCFCF5A2C44}" type="presOf" srcId="{52E5B0D0-44DB-494D-96DB-56DC9B613CD6}" destId="{1D525E61-EBB6-424B-9C23-582039FD3EB6}" srcOrd="0" destOrd="0" presId="urn:microsoft.com/office/officeart/2005/8/layout/process2"/>
    <dgm:cxn modelId="{46877D3C-E4F8-472C-B85E-C2D7A189FFD6}" type="presOf" srcId="{FBB24635-C647-4A0D-9648-42A7DAA0ABD5}" destId="{6F28D0BE-529E-4F89-8919-E8442127F979}" srcOrd="0" destOrd="0" presId="urn:microsoft.com/office/officeart/2005/8/layout/process2"/>
    <dgm:cxn modelId="{03873977-5A18-49D0-AF78-D1E66427D03E}" type="presOf" srcId="{9386D45A-A570-41EE-8CD7-938CE96E86DB}" destId="{C593D943-216B-4110-BBFC-2BCD617A0FEE}" srcOrd="0" destOrd="0" presId="urn:microsoft.com/office/officeart/2005/8/layout/process2"/>
    <dgm:cxn modelId="{4E73661F-8477-4B24-A158-B002C615639F}" type="presOf" srcId="{FBB24635-C647-4A0D-9648-42A7DAA0ABD5}" destId="{93257A1E-2581-44CF-9857-677A41DE6C19}" srcOrd="1" destOrd="0" presId="urn:microsoft.com/office/officeart/2005/8/layout/process2"/>
    <dgm:cxn modelId="{F834CF2F-707D-4698-91AE-0F99C990A90B}" type="presOf" srcId="{AC7A423E-B101-4F80-B3EF-4380E5DDC7EB}" destId="{B77964C3-E2FA-4714-A502-5E5BEEBB8E5C}" srcOrd="0" destOrd="0" presId="urn:microsoft.com/office/officeart/2005/8/layout/process2"/>
    <dgm:cxn modelId="{6955CE96-C28B-40A0-A492-47EFC45367D3}" type="presOf" srcId="{A1D934BD-A829-474D-A0A0-87D8EEFFEEC0}" destId="{996BD402-4DAF-4C6F-80FA-01D138D5E409}" srcOrd="0" destOrd="0" presId="urn:microsoft.com/office/officeart/2005/8/layout/process2"/>
    <dgm:cxn modelId="{505805B5-C285-4A77-B9E9-CEC0320566BA}" type="presOf" srcId="{8B72E6F7-0323-4435-B7F9-CF1777AF1837}" destId="{93F99B46-1BEF-4A54-8958-5109F942D8D2}" srcOrd="0" destOrd="0" presId="urn:microsoft.com/office/officeart/2005/8/layout/process2"/>
    <dgm:cxn modelId="{DC5EF5A8-7282-44A3-833A-2B0576571A63}" type="presOf" srcId="{9386D45A-A570-41EE-8CD7-938CE96E86DB}" destId="{38DABB8E-AF60-4F09-975E-4C235E346C21}" srcOrd="1" destOrd="0" presId="urn:microsoft.com/office/officeart/2005/8/layout/process2"/>
    <dgm:cxn modelId="{5BD79912-09E3-4282-9DE6-F6F660B21C6A}" srcId="{52E5B0D0-44DB-494D-96DB-56DC9B613CD6}" destId="{76F3EAA7-D44D-4EFC-86DF-1E49AA6AED71}" srcOrd="0" destOrd="0" parTransId="{5CA36B84-6B3A-4819-88FC-8AA1CA10ABCD}" sibTransId="{6B857D7C-D750-4C23-9376-34F45EB649A9}"/>
    <dgm:cxn modelId="{499C30F7-6C53-4C88-A48A-A80F55302BFF}" type="presOf" srcId="{4E5034A1-465C-4B23-A4B1-8F5AAF14D49F}" destId="{B71B2857-D695-44C5-B2B9-58BCD9405144}" srcOrd="0" destOrd="0" presId="urn:microsoft.com/office/officeart/2005/8/layout/process2"/>
    <dgm:cxn modelId="{51669A0B-5471-42C2-964C-9302B531AE86}" srcId="{52E5B0D0-44DB-494D-96DB-56DC9B613CD6}" destId="{441E3278-1DB6-4DDF-B1C8-D1AB96297880}" srcOrd="4" destOrd="0" parTransId="{F9B5F03C-D8E1-424B-927E-340605BDAD77}" sibTransId="{A1D934BD-A829-474D-A0A0-87D8EEFFEEC0}"/>
    <dgm:cxn modelId="{FF37BDCA-BD4A-4F56-B018-597CE5C32294}" type="presOf" srcId="{8B72E6F7-0323-4435-B7F9-CF1777AF1837}" destId="{7EC41885-CEB7-4E15-83F8-638ABAA5B026}" srcOrd="1" destOrd="0" presId="urn:microsoft.com/office/officeart/2005/8/layout/process2"/>
    <dgm:cxn modelId="{A900781A-A716-4C08-8348-A0135C4993AF}" srcId="{52E5B0D0-44DB-494D-96DB-56DC9B613CD6}" destId="{AC7A423E-B101-4F80-B3EF-4380E5DDC7EB}" srcOrd="1" destOrd="0" parTransId="{39B1890A-051D-4EE9-B251-16AE66A3961B}" sibTransId="{FBB24635-C647-4A0D-9648-42A7DAA0ABD5}"/>
    <dgm:cxn modelId="{922B9045-BF18-4E78-80EF-5C612FC42186}" type="presOf" srcId="{A1D934BD-A829-474D-A0A0-87D8EEFFEEC0}" destId="{5FCB1837-8120-42B0-931B-847E49E8B852}" srcOrd="1" destOrd="0" presId="urn:microsoft.com/office/officeart/2005/8/layout/process2"/>
    <dgm:cxn modelId="{09A0556C-6D00-4112-BA67-62CF8D5EC202}" type="presOf" srcId="{6B857D7C-D750-4C23-9376-34F45EB649A9}" destId="{8B5B2EA3-8482-48F7-A1A0-0E498B7BEBE2}" srcOrd="0" destOrd="0" presId="urn:microsoft.com/office/officeart/2005/8/layout/process2"/>
    <dgm:cxn modelId="{2D17EEAF-B1B9-4F7C-B8A0-3516C17A2A95}" type="presOf" srcId="{441E3278-1DB6-4DDF-B1C8-D1AB96297880}" destId="{03AE6867-AFA5-4B2C-84DD-3D4DA200CCA4}" srcOrd="0" destOrd="0" presId="urn:microsoft.com/office/officeart/2005/8/layout/process2"/>
    <dgm:cxn modelId="{4C4F4B86-827D-4640-AF55-CBBFDEAE31FC}" type="presOf" srcId="{6B857D7C-D750-4C23-9376-34F45EB649A9}" destId="{9D15E59C-C0EE-48DD-9DE3-6AA2CCF29D8A}" srcOrd="1" destOrd="0" presId="urn:microsoft.com/office/officeart/2005/8/layout/process2"/>
    <dgm:cxn modelId="{462BB691-E85C-4222-8850-E62C5BA0F915}" srcId="{52E5B0D0-44DB-494D-96DB-56DC9B613CD6}" destId="{4E5034A1-465C-4B23-A4B1-8F5AAF14D49F}" srcOrd="2" destOrd="0" parTransId="{2BE504B5-8C78-4EF6-B509-0390597DFD78}" sibTransId="{8B72E6F7-0323-4435-B7F9-CF1777AF1837}"/>
    <dgm:cxn modelId="{B32A64AD-84D7-4479-8051-6D47723946A2}" srcId="{52E5B0D0-44DB-494D-96DB-56DC9B613CD6}" destId="{4EFE443D-2024-40EC-9D40-329179FB5490}" srcOrd="5" destOrd="0" parTransId="{28F4EB33-8EC0-4FD9-851E-7FE4C80B08C8}" sibTransId="{2211EFFA-FF81-4165-B5C5-A4A02EE45CEF}"/>
    <dgm:cxn modelId="{770BCE48-3C55-4FDD-8F13-0C9E7B303A07}" srcId="{52E5B0D0-44DB-494D-96DB-56DC9B613CD6}" destId="{4B4740B5-8CB1-4EF3-AA75-9B3E51454F25}" srcOrd="3" destOrd="0" parTransId="{7EFBE444-2860-4D09-9AA2-60D3EA7029D1}" sibTransId="{9386D45A-A570-41EE-8CD7-938CE96E86DB}"/>
    <dgm:cxn modelId="{3CFEC558-072F-423A-986C-E6FC21E338E5}" type="presParOf" srcId="{1D525E61-EBB6-424B-9C23-582039FD3EB6}" destId="{E1CBF885-F08C-4D3F-9AFC-60F649F00444}" srcOrd="0" destOrd="0" presId="urn:microsoft.com/office/officeart/2005/8/layout/process2"/>
    <dgm:cxn modelId="{4D8E8AA9-66D3-404B-85ED-9CF0566ECDCF}" type="presParOf" srcId="{1D525E61-EBB6-424B-9C23-582039FD3EB6}" destId="{8B5B2EA3-8482-48F7-A1A0-0E498B7BEBE2}" srcOrd="1" destOrd="0" presId="urn:microsoft.com/office/officeart/2005/8/layout/process2"/>
    <dgm:cxn modelId="{CB4466CD-5743-42FF-8675-53F55595E113}" type="presParOf" srcId="{8B5B2EA3-8482-48F7-A1A0-0E498B7BEBE2}" destId="{9D15E59C-C0EE-48DD-9DE3-6AA2CCF29D8A}" srcOrd="0" destOrd="0" presId="urn:microsoft.com/office/officeart/2005/8/layout/process2"/>
    <dgm:cxn modelId="{F28D0877-1C80-4B0D-BFA4-9E59C75A30D5}" type="presParOf" srcId="{1D525E61-EBB6-424B-9C23-582039FD3EB6}" destId="{B77964C3-E2FA-4714-A502-5E5BEEBB8E5C}" srcOrd="2" destOrd="0" presId="urn:microsoft.com/office/officeart/2005/8/layout/process2"/>
    <dgm:cxn modelId="{548D778F-5EB4-4BEF-8D1B-31A253BD92BD}" type="presParOf" srcId="{1D525E61-EBB6-424B-9C23-582039FD3EB6}" destId="{6F28D0BE-529E-4F89-8919-E8442127F979}" srcOrd="3" destOrd="0" presId="urn:microsoft.com/office/officeart/2005/8/layout/process2"/>
    <dgm:cxn modelId="{9B07D1F3-4B61-482E-AA75-82D1936D115B}" type="presParOf" srcId="{6F28D0BE-529E-4F89-8919-E8442127F979}" destId="{93257A1E-2581-44CF-9857-677A41DE6C19}" srcOrd="0" destOrd="0" presId="urn:microsoft.com/office/officeart/2005/8/layout/process2"/>
    <dgm:cxn modelId="{3C5F6B2A-AC4B-4032-AE51-214BD98B79C9}" type="presParOf" srcId="{1D525E61-EBB6-424B-9C23-582039FD3EB6}" destId="{B71B2857-D695-44C5-B2B9-58BCD9405144}" srcOrd="4" destOrd="0" presId="urn:microsoft.com/office/officeart/2005/8/layout/process2"/>
    <dgm:cxn modelId="{9C669B9E-1264-40A4-A42C-1D90F1C8BE64}" type="presParOf" srcId="{1D525E61-EBB6-424B-9C23-582039FD3EB6}" destId="{93F99B46-1BEF-4A54-8958-5109F942D8D2}" srcOrd="5" destOrd="0" presId="urn:microsoft.com/office/officeart/2005/8/layout/process2"/>
    <dgm:cxn modelId="{E8EA05AC-445A-4CE3-879F-C7413D479E2B}" type="presParOf" srcId="{93F99B46-1BEF-4A54-8958-5109F942D8D2}" destId="{7EC41885-CEB7-4E15-83F8-638ABAA5B026}" srcOrd="0" destOrd="0" presId="urn:microsoft.com/office/officeart/2005/8/layout/process2"/>
    <dgm:cxn modelId="{ADFA597F-BAB0-497E-89B9-995CB635BA6C}" type="presParOf" srcId="{1D525E61-EBB6-424B-9C23-582039FD3EB6}" destId="{AA8FAF91-3A1F-4ED0-BC40-BBA70A859781}" srcOrd="6" destOrd="0" presId="urn:microsoft.com/office/officeart/2005/8/layout/process2"/>
    <dgm:cxn modelId="{6232A486-C793-48CA-96DC-3180795B478F}" type="presParOf" srcId="{1D525E61-EBB6-424B-9C23-582039FD3EB6}" destId="{C593D943-216B-4110-BBFC-2BCD617A0FEE}" srcOrd="7" destOrd="0" presId="urn:microsoft.com/office/officeart/2005/8/layout/process2"/>
    <dgm:cxn modelId="{4E8524B6-B2F5-4EF6-AA73-A817796D3007}" type="presParOf" srcId="{C593D943-216B-4110-BBFC-2BCD617A0FEE}" destId="{38DABB8E-AF60-4F09-975E-4C235E346C21}" srcOrd="0" destOrd="0" presId="urn:microsoft.com/office/officeart/2005/8/layout/process2"/>
    <dgm:cxn modelId="{BF93DB41-ABD2-41D8-9111-8D09FE3C185A}" type="presParOf" srcId="{1D525E61-EBB6-424B-9C23-582039FD3EB6}" destId="{03AE6867-AFA5-4B2C-84DD-3D4DA200CCA4}" srcOrd="8" destOrd="0" presId="urn:microsoft.com/office/officeart/2005/8/layout/process2"/>
    <dgm:cxn modelId="{2398E0A4-8750-40B9-AB00-BF65EE7DF683}" type="presParOf" srcId="{1D525E61-EBB6-424B-9C23-582039FD3EB6}" destId="{996BD402-4DAF-4C6F-80FA-01D138D5E409}" srcOrd="9" destOrd="0" presId="urn:microsoft.com/office/officeart/2005/8/layout/process2"/>
    <dgm:cxn modelId="{DA6C12C6-45C7-4280-B04B-E50CE6026A25}" type="presParOf" srcId="{996BD402-4DAF-4C6F-80FA-01D138D5E409}" destId="{5FCB1837-8120-42B0-931B-847E49E8B852}" srcOrd="0" destOrd="0" presId="urn:microsoft.com/office/officeart/2005/8/layout/process2"/>
    <dgm:cxn modelId="{4CD5CDB0-85EB-4E21-9FE1-C8875D358C34}" type="presParOf" srcId="{1D525E61-EBB6-424B-9C23-582039FD3EB6}" destId="{4DDC4FD8-C7CC-42E0-A6A3-897CD719760F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E7890-206E-4F8A-A098-42BF0B37CA86}">
      <dsp:nvSpPr>
        <dsp:cNvPr id="0" name=""/>
        <dsp:cNvSpPr/>
      </dsp:nvSpPr>
      <dsp:spPr>
        <a:xfrm>
          <a:off x="0" y="789516"/>
          <a:ext cx="2539999" cy="2032000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C01F3-1381-47EC-9809-70867107706E}">
      <dsp:nvSpPr>
        <dsp:cNvPr id="0" name=""/>
        <dsp:cNvSpPr/>
      </dsp:nvSpPr>
      <dsp:spPr>
        <a:xfrm>
          <a:off x="228600" y="2618316"/>
          <a:ext cx="2260600" cy="7112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HUMAN RESOURCE</a:t>
          </a:r>
          <a:endParaRPr lang="en-US" sz="2000" kern="1200" dirty="0"/>
        </a:p>
      </dsp:txBody>
      <dsp:txXfrm>
        <a:off x="228600" y="2618316"/>
        <a:ext cx="2260600" cy="711200"/>
      </dsp:txXfrm>
    </dsp:sp>
    <dsp:sp modelId="{99252C3C-39A9-427E-8098-D95898D97D31}">
      <dsp:nvSpPr>
        <dsp:cNvPr id="0" name=""/>
        <dsp:cNvSpPr/>
      </dsp:nvSpPr>
      <dsp:spPr>
        <a:xfrm>
          <a:off x="2794000" y="789516"/>
          <a:ext cx="2539999" cy="2032000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87F4-1DA5-476F-937B-3D0A0957583A}">
      <dsp:nvSpPr>
        <dsp:cNvPr id="0" name=""/>
        <dsp:cNvSpPr/>
      </dsp:nvSpPr>
      <dsp:spPr>
        <a:xfrm>
          <a:off x="3022600" y="2618316"/>
          <a:ext cx="2260600" cy="7112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MANAGER AND TEAM</a:t>
          </a:r>
          <a:endParaRPr lang="en-US" sz="2000" kern="1200" dirty="0"/>
        </a:p>
      </dsp:txBody>
      <dsp:txXfrm>
        <a:off x="3022600" y="2618316"/>
        <a:ext cx="2260600" cy="711200"/>
      </dsp:txXfrm>
    </dsp:sp>
    <dsp:sp modelId="{27B9624B-9DFF-4991-BE11-E1E1C6239697}">
      <dsp:nvSpPr>
        <dsp:cNvPr id="0" name=""/>
        <dsp:cNvSpPr/>
      </dsp:nvSpPr>
      <dsp:spPr>
        <a:xfrm>
          <a:off x="5587999" y="789516"/>
          <a:ext cx="2539999" cy="2032000"/>
        </a:xfrm>
        <a:prstGeom prst="rect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4A823-5112-48FE-BBE7-6030A6D501E6}">
      <dsp:nvSpPr>
        <dsp:cNvPr id="0" name=""/>
        <dsp:cNvSpPr/>
      </dsp:nvSpPr>
      <dsp:spPr>
        <a:xfrm>
          <a:off x="5816599" y="2618316"/>
          <a:ext cx="2260600" cy="7112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EMPLOYEE</a:t>
          </a:r>
          <a:endParaRPr lang="en-US" sz="2000" kern="1200" dirty="0"/>
        </a:p>
      </dsp:txBody>
      <dsp:txXfrm>
        <a:off x="5816599" y="2618316"/>
        <a:ext cx="2260600" cy="71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BF885-F08C-4D3F-9AFC-60F649F00444}">
      <dsp:nvSpPr>
        <dsp:cNvPr id="0" name=""/>
        <dsp:cNvSpPr/>
      </dsp:nvSpPr>
      <dsp:spPr>
        <a:xfrm>
          <a:off x="4210790" y="2016"/>
          <a:ext cx="1609807" cy="5976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Collection</a:t>
          </a:r>
          <a:endParaRPr lang="en-US" sz="1500" kern="1200" dirty="0"/>
        </a:p>
      </dsp:txBody>
      <dsp:txXfrm>
        <a:off x="4228293" y="19519"/>
        <a:ext cx="1574801" cy="562602"/>
      </dsp:txXfrm>
    </dsp:sp>
    <dsp:sp modelId="{8B5B2EA3-8482-48F7-A1A0-0E498B7BEBE2}">
      <dsp:nvSpPr>
        <dsp:cNvPr id="0" name=""/>
        <dsp:cNvSpPr/>
      </dsp:nvSpPr>
      <dsp:spPr>
        <a:xfrm rot="5400000">
          <a:off x="4903642" y="614565"/>
          <a:ext cx="224103" cy="26892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935018" y="636975"/>
        <a:ext cx="161353" cy="156872"/>
      </dsp:txXfrm>
    </dsp:sp>
    <dsp:sp modelId="{B77964C3-E2FA-4714-A502-5E5BEEBB8E5C}">
      <dsp:nvSpPr>
        <dsp:cNvPr id="0" name=""/>
        <dsp:cNvSpPr/>
      </dsp:nvSpPr>
      <dsp:spPr>
        <a:xfrm>
          <a:off x="4210790" y="898429"/>
          <a:ext cx="1609807" cy="5976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Features Used</a:t>
          </a:r>
          <a:endParaRPr lang="en-US" sz="1500" kern="1200" dirty="0"/>
        </a:p>
      </dsp:txBody>
      <dsp:txXfrm>
        <a:off x="4228293" y="915932"/>
        <a:ext cx="1574801" cy="562602"/>
      </dsp:txXfrm>
    </dsp:sp>
    <dsp:sp modelId="{6F28D0BE-529E-4F89-8919-E8442127F979}">
      <dsp:nvSpPr>
        <dsp:cNvPr id="0" name=""/>
        <dsp:cNvSpPr/>
      </dsp:nvSpPr>
      <dsp:spPr>
        <a:xfrm rot="5400000">
          <a:off x="4903642" y="1510977"/>
          <a:ext cx="224103" cy="26892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935018" y="1533387"/>
        <a:ext cx="161353" cy="156872"/>
      </dsp:txXfrm>
    </dsp:sp>
    <dsp:sp modelId="{B71B2857-D695-44C5-B2B9-58BCD9405144}">
      <dsp:nvSpPr>
        <dsp:cNvPr id="0" name=""/>
        <dsp:cNvSpPr/>
      </dsp:nvSpPr>
      <dsp:spPr>
        <a:xfrm>
          <a:off x="4210790" y="1794841"/>
          <a:ext cx="1609807" cy="5976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Cleaning</a:t>
          </a:r>
          <a:endParaRPr lang="en-US" sz="1500" kern="1200" dirty="0"/>
        </a:p>
      </dsp:txBody>
      <dsp:txXfrm>
        <a:off x="4228293" y="1812344"/>
        <a:ext cx="1574801" cy="562602"/>
      </dsp:txXfrm>
    </dsp:sp>
    <dsp:sp modelId="{93F99B46-1BEF-4A54-8958-5109F942D8D2}">
      <dsp:nvSpPr>
        <dsp:cNvPr id="0" name=""/>
        <dsp:cNvSpPr/>
      </dsp:nvSpPr>
      <dsp:spPr>
        <a:xfrm rot="5316241">
          <a:off x="4914531" y="2407390"/>
          <a:ext cx="224169" cy="26892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945120" y="2429776"/>
        <a:ext cx="161353" cy="156918"/>
      </dsp:txXfrm>
    </dsp:sp>
    <dsp:sp modelId="{AA8FAF91-3A1F-4ED0-BC40-BBA70A859781}">
      <dsp:nvSpPr>
        <dsp:cNvPr id="0" name=""/>
        <dsp:cNvSpPr/>
      </dsp:nvSpPr>
      <dsp:spPr>
        <a:xfrm>
          <a:off x="4232635" y="2691254"/>
          <a:ext cx="1609807" cy="5976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Calculation of Performance Level</a:t>
          </a:r>
          <a:endParaRPr lang="en-US" sz="1500" kern="1200" dirty="0"/>
        </a:p>
      </dsp:txBody>
      <dsp:txXfrm>
        <a:off x="4250138" y="2708757"/>
        <a:ext cx="1574801" cy="562602"/>
      </dsp:txXfrm>
    </dsp:sp>
    <dsp:sp modelId="{C593D943-216B-4110-BBFC-2BCD617A0FEE}">
      <dsp:nvSpPr>
        <dsp:cNvPr id="0" name=""/>
        <dsp:cNvSpPr/>
      </dsp:nvSpPr>
      <dsp:spPr>
        <a:xfrm rot="5483759">
          <a:off x="4914531" y="3303802"/>
          <a:ext cx="224169" cy="26892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946759" y="3326188"/>
        <a:ext cx="161353" cy="156918"/>
      </dsp:txXfrm>
    </dsp:sp>
    <dsp:sp modelId="{03AE6867-AFA5-4B2C-84DD-3D4DA200CCA4}">
      <dsp:nvSpPr>
        <dsp:cNvPr id="0" name=""/>
        <dsp:cNvSpPr/>
      </dsp:nvSpPr>
      <dsp:spPr>
        <a:xfrm>
          <a:off x="4210790" y="3587666"/>
          <a:ext cx="1609807" cy="5976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Summary</a:t>
          </a:r>
          <a:endParaRPr lang="en-US" sz="1500" kern="1200" dirty="0"/>
        </a:p>
      </dsp:txBody>
      <dsp:txXfrm>
        <a:off x="4228293" y="3605169"/>
        <a:ext cx="1574801" cy="562602"/>
      </dsp:txXfrm>
    </dsp:sp>
    <dsp:sp modelId="{996BD402-4DAF-4C6F-80FA-01D138D5E409}">
      <dsp:nvSpPr>
        <dsp:cNvPr id="0" name=""/>
        <dsp:cNvSpPr/>
      </dsp:nvSpPr>
      <dsp:spPr>
        <a:xfrm rot="5400000">
          <a:off x="4903642" y="4200214"/>
          <a:ext cx="224103" cy="26892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935018" y="4222624"/>
        <a:ext cx="161353" cy="156872"/>
      </dsp:txXfrm>
    </dsp:sp>
    <dsp:sp modelId="{4DDC4FD8-C7CC-42E0-A6A3-897CD719760F}">
      <dsp:nvSpPr>
        <dsp:cNvPr id="0" name=""/>
        <dsp:cNvSpPr/>
      </dsp:nvSpPr>
      <dsp:spPr>
        <a:xfrm>
          <a:off x="4210790" y="4484078"/>
          <a:ext cx="1609807" cy="5976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Visualization</a:t>
          </a:r>
          <a:endParaRPr lang="en-US" sz="1500" kern="1200" dirty="0"/>
        </a:p>
      </dsp:txBody>
      <dsp:txXfrm>
        <a:off x="4228293" y="4501581"/>
        <a:ext cx="1574801" cy="562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7983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KAVIYA KALAIMATHI D</a:t>
            </a:r>
          </a:p>
          <a:p>
            <a:r>
              <a:rPr lang="en-US" sz="2400" dirty="0"/>
              <a:t>REGISTER </a:t>
            </a:r>
            <a:r>
              <a:rPr lang="en-US" sz="2400" dirty="0" smtClean="0"/>
              <a:t>NO:312216779</a:t>
            </a:r>
            <a:r>
              <a:rPr lang="en-US" sz="2400" dirty="0"/>
              <a:t>, 7AEAE0545320574A5EE413AFABCF15DA</a:t>
            </a:r>
            <a:endParaRPr lang="en-US" sz="2400" dirty="0"/>
          </a:p>
          <a:p>
            <a:r>
              <a:rPr lang="en-US" sz="2400" dirty="0"/>
              <a:t>DEPARTMENT:BCOM (ACCOUNTING AND FINANCE)</a:t>
            </a:r>
          </a:p>
          <a:p>
            <a:r>
              <a:rPr lang="en-US" sz="2400" dirty="0"/>
              <a:t>COLLEGE: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97185651"/>
              </p:ext>
            </p:extLst>
          </p:nvPr>
        </p:nvGraphicFramePr>
        <p:xfrm>
          <a:off x="712812" y="1219200"/>
          <a:ext cx="10031388" cy="5083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DATA COLLECTION</a:t>
            </a:r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62100" y="2221837"/>
            <a:ext cx="796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First Step in Employee Performance Analysis is to collect the DATASET                   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Employee Dataset is downloaded from KAGGLE Website. </a:t>
            </a:r>
            <a:r>
              <a:rPr lang="en-IN" dirty="0" smtClean="0"/>
              <a:t>   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Using </a:t>
            </a:r>
            <a:r>
              <a:rPr lang="en-IN" dirty="0"/>
              <a:t>these data’s from KAGGLE the Analysis is being prepared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3581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FEATURES USED </a:t>
            </a:r>
            <a:endParaRPr lang="en-I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62100" y="4223370"/>
            <a:ext cx="781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There were 26 data in the Dataset taken. Considering 26 the data’s used were 8.They are,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      Employee ID, First Name, Last Name, Business Unit, Employee Status, Gender, Performance Score, Current Employee Rating.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6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DATA CLEANING</a:t>
            </a:r>
            <a:endParaRPr lang="en-IN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057400"/>
            <a:ext cx="64453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data is being cleaned using</a:t>
            </a:r>
          </a:p>
          <a:p>
            <a:r>
              <a:rPr lang="en-IN" dirty="0" smtClean="0"/>
              <a:t> </a:t>
            </a:r>
            <a:r>
              <a:rPr lang="en-IN" sz="2400" dirty="0" smtClean="0"/>
              <a:t>CONDITIONAL FORMTTING </a:t>
            </a:r>
            <a:r>
              <a:rPr lang="en-IN" sz="2400" dirty="0" smtClean="0"/>
              <a:t>:</a:t>
            </a: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Highlight cell rules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</a:t>
            </a:r>
            <a:r>
              <a:rPr lang="en-IN" dirty="0" smtClean="0"/>
              <a:t>ore rules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</a:t>
            </a:r>
            <a:r>
              <a:rPr lang="en-IN" dirty="0" smtClean="0"/>
              <a:t>ress Format only cells that contain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Set format select colour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Ok</a:t>
            </a:r>
          </a:p>
          <a:p>
            <a:r>
              <a:rPr lang="en-IN" sz="2400" dirty="0" smtClean="0"/>
              <a:t>FILTER: </a:t>
            </a:r>
            <a:endParaRPr lang="en-IN" sz="2400" dirty="0" smtClean="0"/>
          </a:p>
          <a:p>
            <a:r>
              <a:rPr lang="en-IN" dirty="0" smtClean="0"/>
              <a:t>Used to remove blank values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Filter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Filter by colour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No fill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1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96286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CALCULATION OF PERFORMANCE </a:t>
            </a:r>
            <a:r>
              <a:rPr lang="en-IN" sz="2400" b="1" u="sng" dirty="0" smtClean="0"/>
              <a:t>ANALYSIS:</a:t>
            </a:r>
            <a:endParaRPr lang="en-IN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1842194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=IFS(Z8&gt;=5,”EXCELLENT”,Z8&gt;=4,”GOOD”,Z8&gt;=3,”MEDIUM”,TRUE,”LOW”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253647"/>
            <a:ext cx="449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SUMMARY:</a:t>
            </a:r>
            <a:endParaRPr lang="en-IN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279509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EXCEL VERSION 2021.In this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BUSINESS UNITS are grouped in AXIS(ROWS)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PERFORMANCE ANALYSIS are grouped in LEGEND(COLUMNS)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smtClean="0"/>
              <a:t>(to </a:t>
            </a:r>
            <a:r>
              <a:rPr lang="en-IN" dirty="0" smtClean="0"/>
              <a:t>remove blank values select row labels and columns and click on remove </a:t>
            </a:r>
            <a:r>
              <a:rPr lang="en-IN" dirty="0" smtClean="0"/>
              <a:t>blank)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GENDER is grouped in FILTER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FIRST NAMES are grouped under VALUES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004007"/>
            <a:ext cx="3657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VISUALISATION:</a:t>
            </a:r>
            <a:endParaRPr lang="en-IN" sz="24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028091" y="56388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given as a visualisation through adding 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3D CLUSTERED COLUMN CHART.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79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51359"/>
            <a:ext cx="7324725" cy="4029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90600"/>
            <a:ext cx="10681335" cy="7581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2590800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From the above analysis on EMPLOYEE PERFORMANCE the result is MSC DEPARTMENT’S EMPLOYEES has the HIGHEST PERFORMANCE LEVEL.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Using this analysis the employees can be benefitted through increment, promotion etc.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19200"/>
            <a:ext cx="38711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spc="5" dirty="0"/>
              <a:t>PROJECT</a:t>
            </a:r>
            <a:r>
              <a:rPr lang="en-IN" sz="4800" b="1" spc="-85" dirty="0"/>
              <a:t> </a:t>
            </a:r>
            <a:r>
              <a:rPr lang="en-IN" sz="4800" b="1" spc="25" dirty="0"/>
              <a:t>TITLE</a:t>
            </a:r>
            <a:endParaRPr lang="en-IN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1828800" y="2819400"/>
            <a:ext cx="7960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5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10681335" cy="758190"/>
          </a:xfrm>
        </p:spPr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82880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3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E9ACC-4203-E906-9ED4-A3AFBAFC2DD0}"/>
              </a:ext>
            </a:extLst>
          </p:cNvPr>
          <p:cNvSpPr txBox="1"/>
          <p:nvPr/>
        </p:nvSpPr>
        <p:spPr>
          <a:xfrm>
            <a:off x="703238" y="2333535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know the Performance of each employee in the </a:t>
            </a:r>
            <a:r>
              <a:rPr lang="en-US" sz="3600" dirty="0" err="1"/>
              <a:t>organisation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4DFC4-C1AB-D810-5BBD-A7A076251A55}"/>
              </a:ext>
            </a:extLst>
          </p:cNvPr>
          <p:cNvSpPr txBox="1"/>
          <p:nvPr/>
        </p:nvSpPr>
        <p:spPr>
          <a:xfrm>
            <a:off x="1066800" y="2202839"/>
            <a:ext cx="632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used to know the ability of an employee, evaluate his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helps a organization to understand better about the employees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Through this the organization can also increase the salary of the employees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10181836"/>
              </p:ext>
            </p:extLst>
          </p:nvPr>
        </p:nvGraphicFramePr>
        <p:xfrm>
          <a:off x="1066800" y="1504234"/>
          <a:ext cx="8128000" cy="4119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705046"/>
            <a:ext cx="829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TECHNIQUES USED AND ITS VALUE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                     HIGHLIGHTS</a:t>
            </a:r>
            <a:r>
              <a:rPr lang="en-IN" sz="2000" dirty="0" smtClean="0"/>
              <a:t>: Highlighting of text which are required for the analysis of the performance of employee. Highlighted COLUMN (A,B,C,I,J,U,Y,X,AA)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                      CONDITIONAL FORMATTING</a:t>
            </a:r>
            <a:r>
              <a:rPr lang="en-IN" sz="2000" dirty="0" smtClean="0"/>
              <a:t>: It is used to find out the information through given conditions in the cells of the Excel. Conditional Formatting is used in COLUMN E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                       FILTER</a:t>
            </a:r>
            <a:r>
              <a:rPr lang="en-IN" sz="2000" dirty="0" smtClean="0"/>
              <a:t>: it is used to filter information in a given excel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                       PIVOT TABLE</a:t>
            </a:r>
            <a:r>
              <a:rPr lang="en-IN" sz="2000" dirty="0" smtClean="0"/>
              <a:t>: Pivot table is used to summarise the information and analyse a broad information.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     </a:t>
            </a:r>
            <a:r>
              <a:rPr lang="en-IN" sz="2000" b="1" dirty="0" smtClean="0"/>
              <a:t>GRAPH</a:t>
            </a:r>
            <a:r>
              <a:rPr lang="en-IN" sz="2000" dirty="0" smtClean="0"/>
              <a:t>: it is a graphical representation of a given data. It can be explained through Chart, Bar Graph, Pie </a:t>
            </a:r>
            <a:r>
              <a:rPr lang="en-IN" sz="2000" dirty="0"/>
              <a:t>D</a:t>
            </a:r>
            <a:r>
              <a:rPr lang="en-IN" sz="2000" dirty="0" smtClean="0"/>
              <a:t>iagram etc.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10363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EMPLOYEE DATASET:</a:t>
            </a:r>
          </a:p>
          <a:p>
            <a:r>
              <a:rPr lang="en-IN" sz="2400" dirty="0" smtClean="0"/>
              <a:t>                                    Employee Dataset is being downloaded from KAGGLE Website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013850"/>
            <a:ext cx="10210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FEATURES:</a:t>
            </a:r>
          </a:p>
          <a:p>
            <a:r>
              <a:rPr lang="en-IN" sz="2800" b="1" dirty="0"/>
              <a:t> </a:t>
            </a:r>
            <a:r>
              <a:rPr lang="en-IN" sz="2800" b="1" dirty="0" smtClean="0"/>
              <a:t>                  </a:t>
            </a:r>
            <a:r>
              <a:rPr lang="en-IN" sz="2400" dirty="0" smtClean="0"/>
              <a:t>In the Dataset there were 26 information. Considering all of those information 8 features were used by highlighting to know the Employee’s Performance.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" y="4876800"/>
            <a:ext cx="10287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DATA TYPE: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    NUMERIC VALUE: Employee ID and Current Employee Rating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    TEXT: First Name, Last Name, Business Unit, Employee Status, Gender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4037" y="1959222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USED FORMULA 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                            </a:t>
            </a:r>
            <a:r>
              <a:rPr lang="en-US" sz="2400" dirty="0"/>
              <a:t>IFS(Z11&gt;=5,"Excellent",Z11&gt;=4,"Good",Z11&gt;=3,"Medium:",TRUE,"Low</a:t>
            </a:r>
            <a:r>
              <a:rPr lang="en-US" sz="2400" dirty="0" smtClean="0"/>
              <a:t>")</a:t>
            </a:r>
          </a:p>
          <a:p>
            <a:r>
              <a:rPr lang="en-US" sz="2400" dirty="0" smtClean="0"/>
              <a:t>To </a:t>
            </a:r>
            <a:r>
              <a:rPr lang="en-US" sz="2400" dirty="0" err="1" smtClean="0"/>
              <a:t>analyse</a:t>
            </a:r>
            <a:r>
              <a:rPr lang="en-US" sz="2400" dirty="0" smtClean="0"/>
              <a:t> the performance of the </a:t>
            </a:r>
            <a:r>
              <a:rPr lang="en-US" sz="2400" dirty="0" err="1" smtClean="0"/>
              <a:t>Empoyee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635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MODELLING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 New</cp:lastModifiedBy>
  <cp:revision>33</cp:revision>
  <dcterms:created xsi:type="dcterms:W3CDTF">2024-03-29T15:07:22Z</dcterms:created>
  <dcterms:modified xsi:type="dcterms:W3CDTF">2024-08-29T10:58:07Z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