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 smtClean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Chatbot</a:t>
            </a:r>
            <a:r>
              <a:rPr lang="en-US" sz="5249" dirty="0" smtClean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 </a:t>
            </a:r>
            <a:r>
              <a:rPr lang="en-US" sz="5249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Development with IBM Cloud Watson Assistant</a:t>
            </a:r>
            <a:endParaRPr lang="en-US" sz="5249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103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The Power of IBM Cloud Watson Assistant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74343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7942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Intuitive UX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Watson Assistant's natural language processing enables chatbots to understand user intent and reply accordingly.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343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979420"/>
            <a:ext cx="35052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Scalable Infrastructure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Watson Assistant is designed to scale with your business, enabling you to support increasing numbers of customers and conversations.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32689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Seamless Integration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73975" y="601706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Watson Assistant can be integrated with a wide range of platforms, including Slack, Facebook Messenger, and more.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36499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Customizable Solutions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62267" y="601706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Watson Assistant's flexible architecture enables you to customize your chatbot to meet your unique needs.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99053"/>
            <a:ext cx="6637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Identifying Chatbot Issues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2750" y="235303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938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Lack of Personalization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Chatbots that fail to recognize users and deliver personalized experiences can leave customers feeling frustrated or ignored.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7510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953703" y="3470791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Confusing Conversations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14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Chatbots that struggle to understand user intent or deliver inconsistent responses can lead to confusion and frustration.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Limited Functionality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Chatbots with limited functionality or restricted access can be less effective at meeting customer needs and solving complex problems.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FFFFF">
              <a:alpha val="75000"/>
            </a:srgbClr>
          </a:solidFill>
          <a:ln w="9763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590092" y="431244"/>
            <a:ext cx="5219700" cy="490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59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Designing a Chatbot Solution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92" y="1234916"/>
            <a:ext cx="2326481" cy="14377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90092" y="2868692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Brainstorming</a:t>
            </a:r>
            <a:endParaRPr lang="en-US" sz="1544" dirty="0"/>
          </a:p>
        </p:txBody>
      </p:sp>
      <p:sp>
        <p:nvSpPr>
          <p:cNvPr id="7" name="Text 4"/>
          <p:cNvSpPr/>
          <p:nvPr/>
        </p:nvSpPr>
        <p:spPr>
          <a:xfrm>
            <a:off x="3590092" y="3270528"/>
            <a:ext cx="2326481" cy="1254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your chatbot project by brainstorming what you want your chatbot to do and how it will improve the customer experience.</a:t>
            </a:r>
            <a:endParaRPr lang="en-US" sz="123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40" y="1234916"/>
            <a:ext cx="2326481" cy="14377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51840" y="2868692"/>
            <a:ext cx="184404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Feedback</a:t>
            </a:r>
            <a:endParaRPr lang="en-US" sz="1544" dirty="0"/>
          </a:p>
        </p:txBody>
      </p:sp>
      <p:sp>
        <p:nvSpPr>
          <p:cNvPr id="10" name="Text 6"/>
          <p:cNvSpPr/>
          <p:nvPr/>
        </p:nvSpPr>
        <p:spPr>
          <a:xfrm>
            <a:off x="6151840" y="3270528"/>
            <a:ext cx="2326481" cy="1003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customer feedback to better understand user needs and design a personalized chatbot experience.</a:t>
            </a:r>
            <a:endParaRPr lang="en-US" sz="123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589" y="1234916"/>
            <a:ext cx="2326600" cy="14379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13589" y="2868811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Sketch</a:t>
            </a:r>
            <a:endParaRPr lang="en-US" sz="1544" dirty="0"/>
          </a:p>
        </p:txBody>
      </p:sp>
      <p:sp>
        <p:nvSpPr>
          <p:cNvPr id="13" name="Text 8"/>
          <p:cNvSpPr/>
          <p:nvPr/>
        </p:nvSpPr>
        <p:spPr>
          <a:xfrm>
            <a:off x="8713589" y="3270647"/>
            <a:ext cx="2326600" cy="1003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design sketch to map out the user journey and ensure that the chatbot flow is intuitive and easy to follow.</a:t>
            </a:r>
            <a:endParaRPr lang="en-US" sz="123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092" y="4760119"/>
            <a:ext cx="2326481" cy="143779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590092" y="6393894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Mockup Design</a:t>
            </a:r>
            <a:endParaRPr lang="en-US" sz="1544" dirty="0"/>
          </a:p>
        </p:txBody>
      </p:sp>
      <p:sp>
        <p:nvSpPr>
          <p:cNvPr id="16" name="Text 10"/>
          <p:cNvSpPr/>
          <p:nvPr/>
        </p:nvSpPr>
        <p:spPr>
          <a:xfrm>
            <a:off x="3590092" y="6795730"/>
            <a:ext cx="2326481" cy="1003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mockup design to test the chatbot's functionality and ensure that the user experience is optimized.</a:t>
            </a:r>
            <a:endParaRPr lang="en-US" sz="12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51578"/>
            <a:ext cx="5577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Transformation Phase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your design by building and deploying your chatbot solution using IBM Cloud Watson Assistant.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&amp; Optimization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your chatbot's functionality and optimize the user experience to ensure a positive customer experience.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4002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your chatbot with external systems, such as customer management or sales tools, to improve efficiency and customer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99053"/>
            <a:ext cx="8785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Using IBM Cloud Watson Assistant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2750" y="235303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9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Creating Intents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intents that reflect the goals and objectives of the chatbot, and map out sample dialogs to provide specific examples of user interactions.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7510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4707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Defining Entities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1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entities that represent key concepts in the chatbot's domain, such as product names, dates, or locations.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Configuring Dialogs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dialogs that map user inputs to intents and entities, enabling the chatbot to respond appropriately to user requests.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7635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Successful Chatbot Examples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Healthcare Chatbot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Watson Assistant was used to develop a chatbot to help patients book appointments and provide medical advice.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Travel Chatbot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Watson Assistant was used to develop a chatbot to help customers book and manage travel itineraries.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Banking Chatbot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Watson Assistant was used to develop a chatbot to handle customer service requests for a banking institution.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977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itchFamily="18" charset="0"/>
                <a:ea typeface="Raleway" pitchFamily="34" charset="-122"/>
                <a:cs typeface="Times New Roman" pitchFamily="18" charset="0"/>
              </a:rPr>
              <a:t>Conclusion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199" y="20989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0722" y="214062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175272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Customer Experience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091815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Watson Assistant enables businesses to create customized, personalized chatbot solutions that improve the customer experience.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0989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45368" y="214062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175272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Efficiency &amp; Scalability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091815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IBM Cloud Watson Assistant to develop chatbot solutions can improve business efficiency and scalability.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199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91672" y="56616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696307"/>
            <a:ext cx="2895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Cost-Effective Solution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5664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chatbots with IBM Watson Assistant can be a cost-effective solution for businesses looking to improve customer interactions.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535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Darshini K</cp:lastModifiedBy>
  <cp:revision>2</cp:revision>
  <dcterms:created xsi:type="dcterms:W3CDTF">2023-10-05T13:55:30Z</dcterms:created>
  <dcterms:modified xsi:type="dcterms:W3CDTF">2023-10-05T14:01:26Z</dcterms:modified>
</cp:coreProperties>
</file>