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flipH="1" rot="10800000">
            <a:off x="417325" y="3909494"/>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037" name="Google Shape;1037;p1"/>
          <p:cNvSpPr txBox="1"/>
          <p:nvPr/>
        </p:nvSpPr>
        <p:spPr>
          <a:xfrm>
            <a:off x="2624092" y="2968913"/>
            <a:ext cx="8610600" cy="1920300"/>
          </a:xfrm>
          <a:prstGeom prst="rect">
            <a:avLst/>
          </a:prstGeom>
          <a:noFill/>
          <a:ln>
            <a:noFill/>
          </a:ln>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kaviya .V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122202517 (asunm1423122202517)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38" name="Google Shape;1038;p1"/>
          <p:cNvSpPr txBox="1"/>
          <p:nvPr/>
        </p:nvSpPr>
        <p:spPr>
          <a:xfrm>
            <a:off x="-1256189" y="3697161"/>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i="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