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4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 /><Relationship Id="rId1" Type="http://schemas.openxmlformats.org/officeDocument/2006/relationships/themeOverride" Target="../theme/themeOverride2.xml" /></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6EC0-DF4F-9842-674479747C6E}"/>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6EC0-DF4F-9842-674479747C6E}"/>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F82F-3D4A-B6E2-D52D5C5F405A}"/>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F82F-3D4A-B6E2-D52D5C5F405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EDA6-C14C-8B11-3C8B4BE1FD86}"/>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EDA6-C14C-8B11-3C8B4BE1FD86}"/>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8000" y="2690336"/>
            <a:ext cx="6096000" cy="2400657"/>
          </a:xfrm>
          <a:prstGeom prst="rect">
            <a:avLst/>
          </a:prstGeom>
        </p:spPr>
        <p:txBody>
          <a:bodyPr>
            <a:spAutoFit/>
          </a:bodyPr>
          <a:lstStyle/>
          <a:p>
            <a:pPr>
              <a:lnSpc>
                <a:spcPct val="150000"/>
              </a:lnSpc>
            </a:pPr>
            <a:r>
              <a:rPr lang="en-US" sz="2000" dirty="0"/>
              <a:t>STUDENT NAME : </a:t>
            </a:r>
            <a:r>
              <a:rPr lang="en-IN" sz="2000"/>
              <a:t>M.Kaviya</a:t>
            </a:r>
            <a:endParaRPr lang="en-US" sz="2000" dirty="0"/>
          </a:p>
          <a:p>
            <a:pPr>
              <a:lnSpc>
                <a:spcPct val="150000"/>
              </a:lnSpc>
            </a:pPr>
            <a:r>
              <a:rPr lang="en-US" sz="2000" dirty="0"/>
              <a:t>REGISTER NO:</a:t>
            </a:r>
            <a:r>
              <a:rPr lang="en-IN" sz="2000" dirty="0"/>
              <a:t> </a:t>
            </a:r>
            <a:r>
              <a:rPr lang="en-US" sz="2000" dirty="0"/>
              <a:t>22133910</a:t>
            </a:r>
            <a:r>
              <a:rPr lang="en-IN" sz="2000" dirty="0"/>
              <a:t>36021</a:t>
            </a:r>
            <a:endParaRPr lang="en-US" sz="2000" dirty="0"/>
          </a:p>
          <a:p>
            <a:pPr>
              <a:lnSpc>
                <a:spcPct val="150000"/>
              </a:lnSpc>
            </a:pPr>
            <a:r>
              <a:rPr lang="en-US" sz="2000" dirty="0"/>
              <a:t>NM ID NO:</a:t>
            </a:r>
            <a:r>
              <a:rPr lang="en-IN" sz="2000" dirty="0"/>
              <a:t> DE626C142AB023A885545A945DA386E6</a:t>
            </a:r>
            <a:endParaRPr lang="en-US" sz="2000" dirty="0"/>
          </a:p>
          <a:p>
            <a:pPr>
              <a:lnSpc>
                <a:spcPct val="150000"/>
              </a:lnSpc>
            </a:pPr>
            <a:r>
              <a:rPr lang="en-US" sz="2000" dirty="0"/>
              <a:t>DEPARTMENT:  COMMERCE</a:t>
            </a:r>
          </a:p>
          <a:p>
            <a:pPr>
              <a:lnSpc>
                <a:spcPct val="150000"/>
              </a:lnSpc>
            </a:pPr>
            <a:r>
              <a:rPr lang="en-US" sz="2000" dirty="0"/>
              <a:t>COLLEGE:</a:t>
            </a:r>
            <a:r>
              <a:rPr lang="en-IN" sz="2000" dirty="0"/>
              <a:t> </a:t>
            </a:r>
            <a:r>
              <a:rPr lang="en-US" sz="2000" dirty="0"/>
              <a:t>QUEEN 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427</TotalTime>
  <Words>755</Words>
  <Application>Microsoft Office PowerPoint</Application>
  <PresentationFormat>Widescreen</PresentationFormat>
  <Paragraphs>112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Kaviya M</cp:lastModifiedBy>
  <cp:revision>28</cp:revision>
  <dcterms:created xsi:type="dcterms:W3CDTF">2024-03-29T15:07:22Z</dcterms:created>
  <dcterms:modified xsi:type="dcterms:W3CDTF">2024-08-31T11:41:37Z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