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7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WELCOME\Desktop\kaviy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WELCOME\Desktop\kaviy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[kaviya.xlsx]Sheet2!PivotTable1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777257709251101"/>
          <c:y val="0.277349304893617"/>
          <c:w val="0.657552631578947"/>
          <c:h val="0.591640242144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[kaviya.xlsx]Sheet2!$B$3:$B$4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[kaviya.xlsx]Sheet2!$C$3:$C$4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[kaviya.xlsx]Sheet2!$D$3:$D$4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[kaviya.xlsx]Sheet2!$E$3:$E$4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[kaviya.xlsx]Sheet2!$F$3:$F$4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154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02384444"/>
        <c:axId val="197560951"/>
      </c:barChart>
      <c:catAx>
        <c:axId val="6023844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7560951"/>
        <c:crosses val="autoZero"/>
        <c:auto val="1"/>
        <c:lblAlgn val="ctr"/>
        <c:lblOffset val="100"/>
        <c:noMultiLvlLbl val="0"/>
      </c:catAx>
      <c:valAx>
        <c:axId val="197560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23844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[kaviya.xlsx]Sheet2!PivotTable1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19093353822512"/>
          <c:y val="0.258267195767196"/>
          <c:w val="0.781982328082981"/>
          <c:h val="0.675595238095238"/>
        </c:manualLayout>
      </c:layout>
      <c:pie3DChart>
        <c:varyColors val="1"/>
        <c:ser>
          <c:idx val="0"/>
          <c:order val="0"/>
          <c:tx>
            <c:strRef>
              <c:f>[kaviya.xlsx]Sheet2!$B$3:$B$4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[kaviya.xlsx]Sheet2!$C$3:$C$4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[kaviya.xlsx]Sheet2!$D$3:$D$4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[kaviya.xlsx]Sheet2!$E$3:$E$4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[kaviya.xlsx]Sheet2!$F$3:$F$4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[kaviya.xlsx]Sheet2!$A$5:$A$15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[kaviya.xlsx]Sheet2!$F$5:$F$15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154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60475" y="3466465"/>
            <a:ext cx="9904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N.KAVIYA</a:t>
            </a:r>
            <a:endParaRPr lang="en-US" sz="2400" dirty="0"/>
          </a:p>
          <a:p>
            <a:r>
              <a:rPr lang="en-US" sz="2400" dirty="0"/>
              <a:t>REGISTER NO: 122203081 (unm14512022h19)</a:t>
            </a:r>
            <a:endParaRPr lang="en-US" sz="2400" dirty="0"/>
          </a:p>
          <a:p>
            <a:r>
              <a:rPr lang="en-US" sz="2400" dirty="0"/>
              <a:t>DEPARTMENT: B.COM(CORPORATE SECRETARYSHIP)</a:t>
            </a:r>
            <a:endParaRPr lang="en-US" sz="2400" dirty="0"/>
          </a:p>
          <a:p>
            <a:r>
              <a:rPr lang="en-US" sz="2400" dirty="0"/>
              <a:t>COLLEGE: MAHALASHMI WOMENS COLLEGE OF ART AND SCIENCE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848995" y="1403350"/>
            <a:ext cx="7707630" cy="4307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SUMMARIZING</a:t>
            </a:r>
            <a:endParaRPr lang="en-US" b="1"/>
          </a:p>
          <a:p>
            <a:endParaRPr lang="en-US" b="1"/>
          </a:p>
          <a:p>
            <a:r>
              <a:rPr lang="en-US" b="1"/>
              <a:t>Pivot tabla is created to summarise the data.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FILTER - By gender to analysis total employees.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LEGEND(SERIES) - It is to know the performances level of employees.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AXIS(CATEGORY) - It is to know the whole bussiness unit.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VALUES - To know the name of employees.</a:t>
            </a:r>
            <a:endParaRPr lang="en-US" b="1"/>
          </a:p>
          <a:p>
            <a:pPr indent="0">
              <a:buFont typeface="Arial" panose="020B0604020202020204" pitchFamily="34" charset="0"/>
              <a:buNone/>
            </a:pPr>
            <a:endParaRPr lang="en-US" b="1"/>
          </a:p>
          <a:p>
            <a:pPr indent="0">
              <a:buFont typeface="Arial" panose="020B0604020202020204" pitchFamily="34" charset="0"/>
              <a:buNone/>
            </a:pPr>
            <a:r>
              <a:rPr lang="en-US" b="1"/>
              <a:t>VISUALIZATION</a:t>
            </a:r>
            <a:endParaRPr lang="en-US" b="1"/>
          </a:p>
          <a:p>
            <a:pPr indent="0">
              <a:buFont typeface="Arial" panose="020B0604020202020204" pitchFamily="34" charset="0"/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Used the bar graph chart to analyze the employees in various business unit category.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Used the pie chart to analyze the employees overall percentage in various business unit.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755015" y="2565400"/>
          <a:ext cx="7267575" cy="351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Chart 2"/>
          <p:cNvGraphicFramePr/>
          <p:nvPr/>
        </p:nvGraphicFramePr>
        <p:xfrm>
          <a:off x="1349375" y="1365250"/>
          <a:ext cx="6611620" cy="479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99845" y="1676400"/>
            <a:ext cx="6799580" cy="3981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Therfore the SVG business unit employees performs higher comparing to other units and whereas PL business unitperforms lower comparing to other units.</a:t>
            </a:r>
            <a:endParaRPr lang="en-US" b="1"/>
          </a:p>
          <a:p>
            <a:r>
              <a:rPr lang="en-US" b="1"/>
              <a:t>        </a:t>
            </a:r>
            <a:endParaRPr lang="en-US" b="1"/>
          </a:p>
          <a:p>
            <a:endParaRPr lang="en-US" b="1"/>
          </a:p>
          <a:p>
            <a:r>
              <a:rPr lang="en-US" b="1"/>
              <a:t>                      Hence the SVG business unit employees works more efficiently and effectively comparing to other units according to the employee data given.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95045" y="1676400"/>
            <a:ext cx="5314315" cy="3466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Identify Trends:</a:t>
            </a:r>
            <a:endParaRPr lang="en-US" b="1"/>
          </a:p>
          <a:p>
            <a:endParaRPr lang="en-US"/>
          </a:p>
          <a:p>
            <a:r>
              <a:rPr lang="en-US"/>
              <a:t>Determine if there's a correlation between years of service and job satisfaction scores.</a:t>
            </a:r>
            <a:endParaRPr lang="en-US"/>
          </a:p>
          <a:p>
            <a:r>
              <a:rPr lang="en-US"/>
              <a:t>Analyze if there's a relationship between attendance and performance ratings.</a:t>
            </a:r>
            <a:endParaRPr lang="en-US"/>
          </a:p>
          <a:p>
            <a:endParaRPr lang="en-US"/>
          </a:p>
          <a:p>
            <a:r>
              <a:rPr lang="en-US" b="1"/>
              <a:t>Department Analysis:</a:t>
            </a:r>
            <a:endParaRPr lang="en-US" b="1"/>
          </a:p>
          <a:p>
            <a:endParaRPr lang="en-US" b="1"/>
          </a:p>
          <a:p>
            <a:r>
              <a:rPr lang="en-US"/>
              <a:t>Compare average salaries and job satisfaction scores across different departments.</a:t>
            </a:r>
            <a:endParaRPr lang="en-US"/>
          </a:p>
          <a:p>
            <a:r>
              <a:rPr lang="en-US"/>
              <a:t>Examine if certain departments have higher absenteeism rates compared to others.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6800" y="2133600"/>
            <a:ext cx="7091680" cy="4040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Descriptive Analysis</a:t>
            </a:r>
            <a:r>
              <a:rPr lang="en-US"/>
              <a:t>:</a:t>
            </a:r>
            <a:endParaRPr lang="en-US"/>
          </a:p>
          <a:p>
            <a:endParaRPr lang="en-US"/>
          </a:p>
          <a:p>
            <a:r>
              <a:rPr lang="en-US"/>
              <a:t>Calculate basic statistics, such as mean, median, and standard deviation for performance ratings and other relevant metrics.</a:t>
            </a:r>
            <a:endParaRPr lang="en-US"/>
          </a:p>
          <a:p>
            <a:r>
              <a:rPr lang="en-US"/>
              <a:t>Summarize employee performance by department, job title, and tenure.</a:t>
            </a:r>
            <a:endParaRPr lang="en-US"/>
          </a:p>
          <a:p>
            <a:endParaRPr lang="en-US"/>
          </a:p>
          <a:p>
            <a:r>
              <a:rPr lang="en-US" b="1"/>
              <a:t>Trend Analysis:</a:t>
            </a:r>
            <a:endParaRPr lang="en-US" b="1"/>
          </a:p>
          <a:p>
            <a:endParaRPr lang="en-US"/>
          </a:p>
          <a:p>
            <a:r>
              <a:rPr lang="en-US"/>
              <a:t>Identify trends in performance ratings over time and across different departments.</a:t>
            </a:r>
            <a:endParaRPr lang="en-US"/>
          </a:p>
          <a:p>
            <a:r>
              <a:rPr lang="en-US"/>
              <a:t>Analyze the impact of factors such as tenure and attendance on performance ratings.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721485" y="212979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IT COMPANIES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BANKS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INDUSTRIES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MARKETING FIELD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6965" y="2513965"/>
            <a:ext cx="4030980" cy="3002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Filter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Formatting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Pivot table for summarising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Bar graph - data visualizing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Pie chart - to figure out overall performance percentage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1028065" y="1901190"/>
            <a:ext cx="7637145" cy="3042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Employee dataset - downloaded from edunet dashboard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Features - totally 26 features were available in that 4 features were considered 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Gender - male, female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Performance level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Business unit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First name </a:t>
            </a:r>
            <a:endParaRPr 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level,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IFS(k2&gt;=5, ‘VERY HIGH’, K2&gt;=4, “HIGH”, K2&gt;=3, “MEDIUM, “TRUE”, LOW”)  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2619</Words>
  <Application>WPS Presentation</Application>
  <PresentationFormat>Widescreen</PresentationFormat>
  <Paragraphs>136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WELCOME</cp:lastModifiedBy>
  <cp:revision>19</cp:revision>
  <dcterms:created xsi:type="dcterms:W3CDTF">2024-03-29T15:07:00Z</dcterms:created>
  <dcterms:modified xsi:type="dcterms:W3CDTF">2024-08-31T05:11:51Z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2024-03-22T09:00:00Z</vt:filetime>
  </property>
  <property fmtid="{D5CDD505-2E9C-101B-9397-08002B2CF9AE}" pid="3" name="LastSaved">
    <vt:filetime>2024-03-30T09:00:00Z</vt:filetime>
  </property>
  <property fmtid="{D5CDD505-2E9C-101B-9397-08002B2CF9AE}" pid="4" name="ICV">
    <vt:lpwstr>6006782A3CC24C84BA188964A8C97A2E_12</vt:lpwstr>
  </property>
  <property fmtid="{D5CDD505-2E9C-101B-9397-08002B2CF9AE}" pid="5" name="KSOProductBuildVer">
    <vt:lpwstr>1033-12.2.0.17562</vt:lpwstr>
  </property>
</Properties>
</file>