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Bahnschrift SemiBold" pitchFamily="34" charset="0"/>
      <p:bold r:id="rId20"/>
    </p:embeddedFont>
    <p:embeddedFont>
      <p:font typeface="OPPOSans H" charset="-122"/>
      <p:regular r:id="rId21"/>
    </p:embeddedFont>
    <p:embeddedFont>
      <p:font typeface="Baskerville Old Face" pitchFamily="18" charset="0"/>
      <p:regular r:id="rId22"/>
    </p:embeddedFont>
    <p:embeddedFont>
      <p:font typeface="OPPOSans M" charset="-122"/>
      <p:regular r:id="rId23"/>
    </p:embeddedFont>
    <p:embeddedFont>
      <p:font typeface="PMingLiU-ExtB" pitchFamily="18" charset="-120"/>
      <p:regular r:id="rId24"/>
    </p:embeddedFont>
    <p:embeddedFont>
      <p:font typeface="Arial Black" pitchFamily="34" charset="0"/>
      <p:bold r:id="rId25"/>
    </p:embeddedFont>
    <p:embeddedFont>
      <p:font typeface="OPPOSans B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1637" autoAdjust="0"/>
    <p:restoredTop sz="94660"/>
  </p:normalViewPr>
  <p:slideViewPr>
    <p:cSldViewPr snapToGrid="0">
      <p:cViewPr>
        <p:scale>
          <a:sx n="90" d="100"/>
          <a:sy n="90" d="100"/>
        </p:scale>
        <p:origin x="-9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2024/9/30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  <a:t>2024/9/30</a:t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二级</a:t>
            </a:r>
          </a:p>
          <a:p>
            <a:pPr lvl="2"/>
            <a:r>
              <a:rPr altLang="en-US" dirty="0" lang="zh-CN"/>
              <a:t>三级</a:t>
            </a:r>
          </a:p>
          <a:p>
            <a:pPr lvl="3"/>
            <a:r>
              <a:rPr altLang="en-US" dirty="0" lang="zh-CN"/>
              <a:t>四级</a:t>
            </a:r>
          </a:p>
          <a:p>
            <a:pPr lvl="4"/>
            <a:r>
              <a:rPr altLang="en-US" dirty="0" lang="zh-CN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N.KAVIYANJALI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3122102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4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(Accounting &amp; Finance)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GURU SHREE SHANTI VIJAI JAIN COLLEGE         VEPERY CHENNAI 600118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58" name="Picture 2097158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59" name="Picture 2097159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60" name="Picture 2097157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991158" y="1237080"/>
            <a:ext cx="2514097" cy="25163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62538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397544" y="2207925"/>
            <a:ext cx="2380533" cy="2382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26791" y="2740131"/>
            <a:ext cx="3186496" cy="23492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RMX3286</dc:creator>
  <cp:lastModifiedBy>ADMIN</cp:lastModifiedBy>
  <dcterms:created xsi:type="dcterms:W3CDTF">2023-03-12T14:49:00Z</dcterms:created>
  <dcterms:modified xsi:type="dcterms:W3CDTF">2024-10-01T06:36:52Z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f8dec8e338d741f0a5422faf5160acfb</vt:lpwstr>
  </property>
  <property fmtid="{D5CDD505-2E9C-101B-9397-08002B2CF9AE}" pid="3" name="KSOProductBuildVer">
    <vt:lpwstr>1033-12.2.0.17545</vt:lpwstr>
  </property>
</Properties>
</file>