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07SOORYA/spotify-recommendation-system/blob/42d3ca9fb52ae472d41a00875bfb9475282a1037/song%20recommendation%20demo.mp4" TargetMode="External"/><Relationship Id="rId2" Type="http://schemas.openxmlformats.org/officeDocument/2006/relationships/hyperlink" Target="https://github.com/Kaviyapriya26/spotify-recommendation-system.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Kaviyapriya26/spotify-recommendation-system/blob/a157e084ab1cecbffd3e6bb70ba45d2d44f324c0/song%20recommendation%20demo.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KAVIYAPRIYA M</a:t>
            </a:r>
          </a:p>
          <a:p>
            <a:r>
              <a:rPr lang="en-US" sz="2000" b="1" dirty="0">
                <a:solidFill>
                  <a:schemeClr val="accent1">
                    <a:lumMod val="75000"/>
                  </a:schemeClr>
                </a:solidFill>
                <a:latin typeface="Arial"/>
                <a:cs typeface="Arial"/>
              </a:rPr>
              <a:t> Student Name – au422621105012</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UNIVERSITY COLLEGE OF ENGINEERING, PANRUTI</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lnSpc>
                <a:spcPct val="107000"/>
              </a:lnSpc>
              <a:spcAft>
                <a:spcPts val="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rPr>
              <a:t>1. Project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link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2. Project video recorded link (</a:t>
            </a:r>
            <a:r>
              <a:rPr lang="en-IN" sz="1800" kern="100" dirty="0" err="1">
                <a:solidFill>
                  <a:srgbClr val="000000"/>
                </a:solidFill>
                <a:effectLst/>
                <a:latin typeface="Times New Roman" panose="02020603050405020304" pitchFamily="18" charset="0"/>
                <a:ea typeface="Calibri" panose="020F0502020204030204" pitchFamily="34" charset="0"/>
              </a:rPr>
              <a:t>youtube</a:t>
            </a:r>
            <a:r>
              <a:rPr lang="en-IN" sz="1800" kern="100" dirty="0">
                <a:solidFill>
                  <a:srgbClr val="000000"/>
                </a:solidFill>
                <a:effectLst/>
                <a:latin typeface="Times New Roman" panose="02020603050405020304" pitchFamily="18" charset="0"/>
                <a:ea typeface="Calibri" panose="020F0502020204030204" pitchFamily="34" charset="0"/>
              </a:rPr>
              <a:t> /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 </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3. Project PPT &amp; Report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b="0" i="0" dirty="0">
                <a:solidFill>
                  <a:srgbClr val="0D0D0D"/>
                </a:solidFill>
                <a:effectLst/>
                <a:highlight>
                  <a:srgbClr val="FFFFFF"/>
                </a:highlight>
                <a:latin typeface="Arial" panose="020B0604020202020204" pitchFamily="34" charset="0"/>
                <a:cs typeface="Arial" panose="020B0604020202020204" pitchFamily="34" charset="0"/>
              </a:rPr>
              <a:t>Spotify, one of the world's leading music streaming platforms, aims to enhance user experience by providing personalized music recommendations tailored to individual preferences. With a vast catalog of songs spanning various genres, artists, and moods, Spotify seeks to implement an advanced recommendation system to help users discover new music they love.</a:t>
            </a:r>
          </a:p>
          <a:p>
            <a:pPr algn="l"/>
            <a:r>
              <a:rPr lang="en-US" sz="2600" i="0" dirty="0">
                <a:solidFill>
                  <a:srgbClr val="0D0D0D"/>
                </a:solidFill>
                <a:effectLst/>
                <a:highlight>
                  <a:srgbClr val="FFFFFF"/>
                </a:highlight>
                <a:latin typeface="Arial" panose="020B0604020202020204" pitchFamily="34" charset="0"/>
                <a:cs typeface="Arial" panose="020B0604020202020204" pitchFamily="34" charset="0"/>
              </a:rPr>
              <a:t>Objective: </a:t>
            </a:r>
            <a:r>
              <a:rPr lang="en-US" sz="2600" b="0" i="0" dirty="0">
                <a:solidFill>
                  <a:srgbClr val="0D0D0D"/>
                </a:solidFill>
                <a:effectLst/>
                <a:highlight>
                  <a:srgbClr val="FFFFFF"/>
                </a:highlight>
                <a:latin typeface="Arial" panose="020B0604020202020204" pitchFamily="34" charset="0"/>
                <a:cs typeface="Arial" panose="020B0604020202020204" pitchFamily="34" charset="0"/>
              </a:rPr>
              <a:t>Develop an intelligent music recommendation system for Spotify that accurately predicts user preferences and suggests relevant songs, albums, and playlists based on their listening history, behavior, and preferences.</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Designing a Spotify Music Recommendation System involves several </a:t>
            </a:r>
            <a:r>
              <a:rPr lang="en-US" sz="2600" dirty="0" err="1">
                <a:latin typeface="Arial" panose="020B0604020202020204" pitchFamily="34" charset="0"/>
                <a:cs typeface="Arial" panose="020B0604020202020204" pitchFamily="34" charset="0"/>
              </a:rPr>
              <a:t>components:Data</a:t>
            </a:r>
            <a:r>
              <a:rPr lang="en-US" sz="2600" dirty="0">
                <a:latin typeface="Arial" panose="020B0604020202020204" pitchFamily="34" charset="0"/>
                <a:cs typeface="Arial" panose="020B0604020202020204" pitchFamily="34" charset="0"/>
              </a:rPr>
              <a:t> Collection: Gather user listening history, preferences, and behaviors. Data Preprocessing: Clean and preprocess the collected data, handling missing values and outliers. Feature Engineering: Extract relevant features such as genre, artist, </a:t>
            </a:r>
            <a:r>
              <a:rPr lang="en-US" sz="2600" dirty="0" err="1">
                <a:latin typeface="Arial" panose="020B0604020202020204" pitchFamily="34" charset="0"/>
                <a:cs typeface="Arial" panose="020B0604020202020204" pitchFamily="34" charset="0"/>
              </a:rPr>
              <a:t>tempo,mood</a:t>
            </a:r>
            <a:r>
              <a:rPr lang="en-US" sz="2600" dirty="0">
                <a:latin typeface="Arial" panose="020B0604020202020204" pitchFamily="34" charset="0"/>
                <a:cs typeface="Arial" panose="020B0604020202020204" pitchFamily="34" charset="0"/>
              </a:rPr>
              <a:t>, etc. Model Selection: Choose appropriate algorithms like collaborative filtering. content-based filtering, or hybrid </a:t>
            </a:r>
            <a:r>
              <a:rPr lang="en-US" sz="2600" dirty="0" err="1">
                <a:latin typeface="Arial" panose="020B0604020202020204" pitchFamily="34" charset="0"/>
                <a:cs typeface="Arial" panose="020B0604020202020204" pitchFamily="34" charset="0"/>
              </a:rPr>
              <a:t>models.Training</a:t>
            </a:r>
            <a:r>
              <a:rPr lang="en-US" sz="2600" dirty="0">
                <a:latin typeface="Arial" panose="020B0604020202020204" pitchFamily="34" charset="0"/>
                <a:cs typeface="Arial" panose="020B0604020202020204" pitchFamily="34" charset="0"/>
              </a:rPr>
              <a:t>: Train the selected model on historical data to learn patterns and </a:t>
            </a:r>
            <a:r>
              <a:rPr lang="en-US" sz="2600" dirty="0" err="1">
                <a:latin typeface="Arial" panose="020B0604020202020204" pitchFamily="34" charset="0"/>
                <a:cs typeface="Arial" panose="020B0604020202020204" pitchFamily="34" charset="0"/>
              </a:rPr>
              <a:t>relationships.Evaluation</a:t>
            </a:r>
            <a:r>
              <a:rPr lang="en-US" sz="2600" dirty="0">
                <a:latin typeface="Arial" panose="020B0604020202020204" pitchFamily="34" charset="0"/>
                <a:cs typeface="Arial" panose="020B0604020202020204" pitchFamily="34" charset="0"/>
              </a:rPr>
              <a:t>: Assess the model s performance using metrics like accuracy, precision.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Data Collection: Gather data on user listening habits, preferences, and song attributes from Spotify SAPI or other </a:t>
            </a:r>
            <a:r>
              <a:rPr lang="en-US" sz="2600" dirty="0" err="1">
                <a:latin typeface="Arial" panose="020B0604020202020204" pitchFamily="34" charset="0"/>
                <a:cs typeface="Arial" panose="020B0604020202020204" pitchFamily="34" charset="0"/>
              </a:rPr>
              <a:t>sources.Data</a:t>
            </a:r>
            <a:r>
              <a:rPr lang="en-US" sz="2600" dirty="0">
                <a:latin typeface="Arial" panose="020B0604020202020204" pitchFamily="34" charset="0"/>
                <a:cs typeface="Arial" panose="020B0604020202020204" pitchFamily="34" charset="0"/>
              </a:rPr>
              <a:t> Preprocessing: Clean and preprocess the data, handling missing values, outliers, and encoding categorical </a:t>
            </a:r>
            <a:r>
              <a:rPr lang="en-US" sz="2600" dirty="0" err="1">
                <a:latin typeface="Arial" panose="020B0604020202020204" pitchFamily="34" charset="0"/>
                <a:cs typeface="Arial" panose="020B0604020202020204" pitchFamily="34" charset="0"/>
              </a:rPr>
              <a:t>variables.Feature</a:t>
            </a:r>
            <a:r>
              <a:rPr lang="en-US" sz="2600" dirty="0">
                <a:latin typeface="Arial" panose="020B0604020202020204" pitchFamily="34" charset="0"/>
                <a:cs typeface="Arial" panose="020B0604020202020204" pitchFamily="34" charset="0"/>
              </a:rPr>
              <a:t> Engineering Extract relevant features from the data, such as user demographics, listening history. genre preferences, and song attributes like tempo, energy, and </a:t>
            </a:r>
            <a:r>
              <a:rPr lang="en-US" sz="2600" dirty="0" err="1">
                <a:latin typeface="Arial" panose="020B0604020202020204" pitchFamily="34" charset="0"/>
                <a:cs typeface="Arial" panose="020B0604020202020204" pitchFamily="34" charset="0"/>
              </a:rPr>
              <a:t>danceability.Model</a:t>
            </a:r>
            <a:r>
              <a:rPr lang="en-US" sz="2600" dirty="0">
                <a:latin typeface="Arial" panose="020B0604020202020204" pitchFamily="34" charset="0"/>
                <a:cs typeface="Arial" panose="020B0604020202020204" pitchFamily="34" charset="0"/>
              </a:rPr>
              <a:t> Selection: Choose appropriate algorithms for recommendation, such as collaborative filtering. content-based filtering of methods Training Train the selected model on historical user interactions and song features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PROJECT HITHUB LINK :</a:t>
            </a:r>
          </a:p>
          <a:p>
            <a:pPr algn="l"/>
            <a:endParaRPr lang="en-IN" sz="1800" b="1"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l"/>
            <a:r>
              <a:rPr lang="en-IN" sz="1800" b="1" u="sng" dirty="0">
                <a:solidFill>
                  <a:srgbClr val="000000"/>
                </a:solidFill>
                <a:effectLst/>
                <a:latin typeface="Times New Roman" panose="02020603050405020304" pitchFamily="18" charset="0"/>
                <a:ea typeface="Calibri" panose="020F0502020204030204" pitchFamily="34" charset="0"/>
                <a:hlinkClick r:id="rId2"/>
              </a:rPr>
              <a:t>https://github.com/Kaviyapriya26/spotify-recommendation-system.git</a:t>
            </a:r>
            <a:endParaRPr lang="en-IN" sz="1800" b="1"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IN" sz="1800" b="1" u="sng" dirty="0">
                <a:solidFill>
                  <a:srgbClr val="000000"/>
                </a:solidFill>
                <a:effectLst/>
                <a:latin typeface="Times New Roman" panose="02020603050405020304" pitchFamily="18" charset="0"/>
                <a:ea typeface="Calibri" panose="020F0502020204030204" pitchFamily="34" charset="0"/>
                <a:hlinkClick r:id="rId2"/>
              </a:rPr>
              <a:t>https://github.com/Kaviyapriya26/spotify-recommendation-system/blob/a157e084ab1cecbffd3e6bb70ba45d2d44f324c0/song%20recommendation%20demo.mp4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7">
            <a:extLst>
              <a:ext uri="{FF2B5EF4-FFF2-40B4-BE49-F238E27FC236}">
                <a16:creationId xmlns:a16="http://schemas.microsoft.com/office/drawing/2014/main" id="{B26E3039-81A0-1048-B218-4B405B7CB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891" y="2901948"/>
            <a:ext cx="7792278" cy="3252997"/>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future scope for Spotify s music recommendation system lies in several directions, driven by advancements in technology, data analytics, and user experience. Here are some potential avenues for </a:t>
            </a:r>
            <a:r>
              <a:rPr lang="en-US" sz="2600" dirty="0" err="1">
                <a:latin typeface="Arial" panose="020B0604020202020204" pitchFamily="34" charset="0"/>
                <a:cs typeface="Arial" panose="020B0604020202020204" pitchFamily="34" charset="0"/>
              </a:rPr>
              <a:t>development:Personalization</a:t>
            </a:r>
            <a:r>
              <a:rPr lang="en-US" sz="2600" dirty="0">
                <a:latin typeface="Arial" panose="020B0604020202020204" pitchFamily="34" charset="0"/>
                <a:cs typeface="Arial" panose="020B0604020202020204" pitchFamily="34" charset="0"/>
              </a:rPr>
              <a:t>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684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PROJECT TITLE</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soorya sugumar</cp:lastModifiedBy>
  <cp:revision>81</cp:revision>
  <dcterms:created xsi:type="dcterms:W3CDTF">2021-04-26T07:43:48Z</dcterms:created>
  <dcterms:modified xsi:type="dcterms:W3CDTF">2024-04-20T10:07:10Z</dcterms:modified>
</cp:coreProperties>
</file>