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3.jpe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71674" y="2920901"/>
            <a:ext cx="66881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STUDENT NAME</a:t>
            </a:r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IN" b="1" i="1" err="1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IN" b="1" i="1">
                <a:solidFill>
                  <a:schemeClr val="accent2">
                    <a:lumMod val="75000"/>
                  </a:schemeClr>
                </a:solidFill>
              </a:rPr>
              <a:t>.KAVIYA</a:t>
            </a:r>
            <a:endParaRPr lang="en-GB" b="1" i="1" dirty="0"/>
          </a:p>
          <a:p>
            <a:endParaRPr lang="en-US" b="1" i="1" dirty="0"/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REGISTER NO:</a:t>
            </a:r>
            <a:r>
              <a:rPr lang="en-GB" b="1" i="1" dirty="0"/>
              <a:t>22133910362</a:t>
            </a:r>
            <a:r>
              <a:rPr lang="en-IN" b="1" i="1" dirty="0"/>
              <a:t>95</a:t>
            </a:r>
            <a:r>
              <a:rPr lang="en-GB" b="1" i="1" dirty="0"/>
              <a:t>/   8913C3D4D9062329F134F021A44430A0</a:t>
            </a:r>
          </a:p>
          <a:p>
            <a:endParaRPr lang="en-GB" b="1" i="1" dirty="0"/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DEPARTMENT</a:t>
            </a:r>
            <a:r>
              <a:rPr lang="en-US" b="1" i="1" dirty="0"/>
              <a:t>:</a:t>
            </a:r>
            <a:r>
              <a:rPr lang="en-GB" b="1" i="1" dirty="0"/>
              <a:t>BCOM GENERAL </a:t>
            </a:r>
          </a:p>
          <a:p>
            <a:endParaRPr lang="en-US" b="1" i="1" dirty="0"/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COLLEGE</a:t>
            </a:r>
            <a:r>
              <a:rPr lang="en-GB" b="1" i="1" dirty="0"/>
              <a:t> : Queen Mary’s College </a:t>
            </a:r>
            <a:endParaRPr lang="en-US" b="1" i="1" dirty="0"/>
          </a:p>
          <a:p>
            <a:r>
              <a:rPr lang="en-US" b="1" i="1" dirty="0"/>
              <a:t>           </a:t>
            </a:r>
            <a:endParaRPr lang="en-IN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BF11C9-373B-38A2-8B95-6BEBFD884C0E}"/>
              </a:ext>
            </a:extLst>
          </p:cNvPr>
          <p:cNvSpPr txBox="1"/>
          <p:nvPr/>
        </p:nvSpPr>
        <p:spPr>
          <a:xfrm>
            <a:off x="1400891" y="2716029"/>
            <a:ext cx="60996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/>
              <a:t>1</a:t>
            </a:r>
            <a:r>
              <a:rPr lang="en-US" b="1" i="1" dirty="0"/>
              <a:t>.Data collection</a:t>
            </a:r>
          </a:p>
          <a:p>
            <a:r>
              <a:rPr lang="en-US" b="1" i="1" dirty="0"/>
              <a:t>2.Feature collection</a:t>
            </a:r>
          </a:p>
          <a:p>
            <a:r>
              <a:rPr lang="en-US" b="1" i="1" dirty="0"/>
              <a:t>3.Data cleaning</a:t>
            </a:r>
          </a:p>
          <a:p>
            <a:r>
              <a:rPr lang="en-US" b="1" i="1" dirty="0"/>
              <a:t>4.Performance level </a:t>
            </a:r>
          </a:p>
          <a:p>
            <a:r>
              <a:rPr lang="en-US" b="1" i="1" dirty="0"/>
              <a:t>5.Summary </a:t>
            </a:r>
          </a:p>
          <a:p>
            <a:r>
              <a:rPr lang="en-US" b="1" i="1" dirty="0"/>
              <a:t>6.Visualisation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54D5E3-3768-0591-685D-C1D5EEA89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5450"/>
            <a:ext cx="5438775" cy="251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09E260-5B95-FD02-9C16-AAFD728C7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987" y="4032319"/>
            <a:ext cx="368617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0CC7D-88DD-5349-A4FE-8AC9B5B6C3E3}"/>
              </a:ext>
            </a:extLst>
          </p:cNvPr>
          <p:cNvSpPr txBox="1"/>
          <p:nvPr/>
        </p:nvSpPr>
        <p:spPr>
          <a:xfrm>
            <a:off x="3052129" y="2287223"/>
            <a:ext cx="61042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While comparing the performance of </a:t>
            </a:r>
          </a:p>
          <a:p>
            <a:r>
              <a:rPr lang="en-US" b="1" i="1" dirty="0"/>
              <a:t>employees, the number of employees are </a:t>
            </a:r>
          </a:p>
          <a:p>
            <a:r>
              <a:rPr lang="en-US" b="1" i="1" dirty="0"/>
              <a:t>higher in number is in the average </a:t>
            </a:r>
          </a:p>
          <a:p>
            <a:r>
              <a:rPr lang="en-US" b="1" i="1" dirty="0"/>
              <a:t>performance where excellence employees are </a:t>
            </a:r>
          </a:p>
          <a:p>
            <a:r>
              <a:rPr lang="en-US" b="1" i="1" dirty="0"/>
              <a:t>less in percentage. So to overcome this we </a:t>
            </a:r>
          </a:p>
          <a:p>
            <a:r>
              <a:rPr lang="en-US" b="1" i="1" dirty="0"/>
              <a:t>should motivate the employees by giving there </a:t>
            </a:r>
          </a:p>
          <a:p>
            <a:r>
              <a:rPr lang="en-US" b="1" i="1" dirty="0"/>
              <a:t>different tasks based on their skills to improve </a:t>
            </a:r>
          </a:p>
          <a:p>
            <a:r>
              <a:rPr lang="en-US" b="1" i="1" dirty="0"/>
              <a:t>their performance in their work.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74EE-FE02-846E-A322-7CA954BE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15" y="2880227"/>
            <a:ext cx="10681335" cy="758190"/>
          </a:xfrm>
        </p:spPr>
        <p:txBody>
          <a:bodyPr/>
          <a:lstStyle/>
          <a:p>
            <a:r>
              <a:rPr lang="en-GB" dirty="0"/>
              <a:t>Thank you 🙏🏻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8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87E9B3-240F-7599-E63D-0901DD4A11EC}"/>
              </a:ext>
            </a:extLst>
          </p:cNvPr>
          <p:cNvSpPr txBox="1"/>
          <p:nvPr/>
        </p:nvSpPr>
        <p:spPr>
          <a:xfrm>
            <a:off x="1211090" y="2854226"/>
            <a:ext cx="718356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i="1" dirty="0" err="1">
                <a:solidFill>
                  <a:schemeClr val="accent4"/>
                </a:solidFill>
              </a:rPr>
              <a:t>Prformance</a:t>
            </a:r>
            <a:r>
              <a:rPr lang="en-US" b="1" i="1" dirty="0">
                <a:solidFill>
                  <a:schemeClr val="accent4"/>
                </a:solidFill>
              </a:rPr>
              <a:t> analysis are made to a employees.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Increment to check the performance track of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the employees and it is useful for the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employees personal as well as organizational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growth.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So, the employees performance analysis helps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to require all the problems and have a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successful </a:t>
            </a:r>
            <a:r>
              <a:rPr lang="en-US" b="1" i="1" dirty="0" err="1">
                <a:solidFill>
                  <a:schemeClr val="accent4"/>
                </a:solidFill>
              </a:rPr>
              <a:t>organisation</a:t>
            </a:r>
            <a:r>
              <a:rPr lang="en-US" b="1" i="1">
                <a:solidFill>
                  <a:schemeClr val="accent4"/>
                </a:solidFill>
              </a:rPr>
              <a:t>.</a:t>
            </a:r>
            <a:endParaRPr lang="en-US" b="1" i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performance of the employees by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considering the various factors like;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Gender,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Performance score and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Ratings.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Their involvement in work and various scores that analysis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the performance of employees in the organisation.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7CF142-5376-C176-81AB-278AC9E33E48}"/>
              </a:ext>
            </a:extLst>
          </p:cNvPr>
          <p:cNvSpPr txBox="1"/>
          <p:nvPr/>
        </p:nvSpPr>
        <p:spPr>
          <a:xfrm>
            <a:off x="2381250" y="1875511"/>
            <a:ext cx="67751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/>
              <a:t>Employees           Employer        Manager,</a:t>
            </a:r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r>
              <a:rPr lang="en-GB" b="1" i="1" dirty="0"/>
              <a:t> </a:t>
            </a:r>
          </a:p>
          <a:p>
            <a:r>
              <a:rPr lang="en-GB" b="1" i="1" dirty="0"/>
              <a:t>
Gets benefits from the performance of appraisal </a:t>
            </a:r>
            <a:endParaRPr lang="en-US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3CDD4-3018-8528-7A7E-75B1E62A8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72" y="2680616"/>
            <a:ext cx="5219913" cy="19498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1DA34D-71BD-A3C8-63DC-267C41124446}"/>
              </a:ext>
            </a:extLst>
          </p:cNvPr>
          <p:cNvSpPr txBox="1"/>
          <p:nvPr/>
        </p:nvSpPr>
        <p:spPr>
          <a:xfrm>
            <a:off x="3052129" y="2702720"/>
            <a:ext cx="75816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Conditional Formatting – missing values</a:t>
            </a:r>
          </a:p>
          <a:p>
            <a:r>
              <a:rPr lang="en-US" b="1" i="1" dirty="0"/>
              <a:t> Filtering : remove missing data</a:t>
            </a:r>
          </a:p>
          <a:p>
            <a:r>
              <a:rPr lang="en-US" b="1" i="1" dirty="0"/>
              <a:t> Formulas : performance evaluation</a:t>
            </a:r>
          </a:p>
          <a:p>
            <a:r>
              <a:rPr lang="en-US" b="1" i="1" dirty="0"/>
              <a:t> Pivot : summary</a:t>
            </a:r>
          </a:p>
          <a:p>
            <a:r>
              <a:rPr lang="en-US" b="1" i="1" dirty="0"/>
              <a:t> Graph : data </a:t>
            </a:r>
            <a:r>
              <a:rPr lang="en-US" b="1" i="1" dirty="0" err="1"/>
              <a:t>visuali</a:t>
            </a:r>
            <a:r>
              <a:rPr lang="en-GB" b="1" i="1" dirty="0" err="1"/>
              <a:t>sation</a:t>
            </a:r>
            <a:r>
              <a:rPr lang="en-GB" b="1" i="1" dirty="0"/>
              <a:t> </a:t>
            </a:r>
            <a:endParaRPr lang="en-US" b="1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FEC0F-1C2D-88CC-5FAE-A31C58F0C09A}"/>
              </a:ext>
            </a:extLst>
          </p:cNvPr>
          <p:cNvSpPr txBox="1"/>
          <p:nvPr/>
        </p:nvSpPr>
        <p:spPr>
          <a:xfrm>
            <a:off x="1627802" y="2353235"/>
            <a:ext cx="752858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EMPLOYEES DATABASE KIGGLE </a:t>
            </a:r>
          </a:p>
          <a:p>
            <a:r>
              <a:rPr lang="en-US" b="1" i="1" dirty="0"/>
              <a:t>There are 26 features but we consider 9 features</a:t>
            </a:r>
          </a:p>
          <a:p>
            <a:r>
              <a:rPr lang="en-US" b="1" i="1" dirty="0"/>
              <a:t> Employees ID Numerical data </a:t>
            </a:r>
          </a:p>
          <a:p>
            <a:r>
              <a:rPr lang="en-US" b="1" i="1" dirty="0"/>
              <a:t> </a:t>
            </a:r>
          </a:p>
          <a:p>
            <a:r>
              <a:rPr lang="en-US" b="1" i="1" dirty="0"/>
              <a:t> Name Text </a:t>
            </a:r>
          </a:p>
          <a:p>
            <a:r>
              <a:rPr lang="en-US" b="1" i="1" dirty="0"/>
              <a:t> </a:t>
            </a:r>
          </a:p>
          <a:p>
            <a:r>
              <a:rPr lang="en-US" b="1" i="1" dirty="0"/>
              <a:t> Performance Level </a:t>
            </a:r>
          </a:p>
          <a:p>
            <a:r>
              <a:rPr lang="en-US" b="1" i="1" dirty="0"/>
              <a:t> Gender Male Or Female</a:t>
            </a:r>
          </a:p>
          <a:p>
            <a:r>
              <a:rPr lang="en-US" b="1" i="1" dirty="0"/>
              <a:t> Employees rating Numerical d</a:t>
            </a:r>
            <a:r>
              <a:rPr lang="en-GB" b="1" i="1" dirty="0" err="1"/>
              <a:t>ata</a:t>
            </a:r>
            <a:r>
              <a:rPr lang="en-GB" b="1" i="1" dirty="0"/>
              <a:t>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89116"/>
            <a:ext cx="853401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 Queries: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1. Get all characters in a guild: `SELECT * FROM Characters JOIN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Members ON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GuildID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[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GuildID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]`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2. Get all raids a character has participated in: `SELECT * FROM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Raids JOIN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RaidMembers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endParaRPr lang="en-GB" sz="12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= [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]`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This database design captures key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and relationships,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enabling you to store.</a:t>
            </a:r>
            <a:endParaRPr lang="en-US" sz="12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  <vt:lpstr>Thank you 🙏🏻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Guest User</cp:lastModifiedBy>
  <cp:revision>20</cp:revision>
  <dcterms:created xsi:type="dcterms:W3CDTF">2024-03-29T15:07:22Z</dcterms:created>
  <dcterms:modified xsi:type="dcterms:W3CDTF">2024-09-23T08:43:17Z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