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8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9922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8930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8740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1397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9363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274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284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724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3344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4720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90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5506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768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3193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7194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9321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369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6405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1350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050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413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9853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4317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359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272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3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8664" y="3580846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S.KAVIYARASU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271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FD5C34BE9A74C489EC84917F0BEFEA7B)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3043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2206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2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3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9058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978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98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863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9198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8770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490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4586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0650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0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2024-09-27T02:05:12Z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